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 MONTCHENU Paul" userId="117f9ba4-348e-4ac5-aa56-237a598e679a" providerId="ADAL" clId="{4FE3F8C6-BA78-49C8-940D-AE30B424D63F}"/>
    <pc:docChg chg="custSel addSld delSld modSld">
      <pc:chgData name="DE MONTCHENU Paul" userId="117f9ba4-348e-4ac5-aa56-237a598e679a" providerId="ADAL" clId="{4FE3F8C6-BA78-49C8-940D-AE30B424D63F}" dt="2022-08-31T11:30:48.520" v="56" actId="47"/>
      <pc:docMkLst>
        <pc:docMk/>
      </pc:docMkLst>
      <pc:sldChg chg="modSp mod">
        <pc:chgData name="DE MONTCHENU Paul" userId="117f9ba4-348e-4ac5-aa56-237a598e679a" providerId="ADAL" clId="{4FE3F8C6-BA78-49C8-940D-AE30B424D63F}" dt="2022-08-31T11:23:25.380" v="54" actId="207"/>
        <pc:sldMkLst>
          <pc:docMk/>
          <pc:sldMk cId="3924831814" sldId="256"/>
        </pc:sldMkLst>
        <pc:spChg chg="mod">
          <ac:chgData name="DE MONTCHENU Paul" userId="117f9ba4-348e-4ac5-aa56-237a598e679a" providerId="ADAL" clId="{4FE3F8C6-BA78-49C8-940D-AE30B424D63F}" dt="2022-08-31T11:23:25.380" v="54" actId="207"/>
          <ac:spMkLst>
            <pc:docMk/>
            <pc:sldMk cId="3924831814" sldId="256"/>
            <ac:spMk id="7" creationId="{93D42102-B586-41A4-B287-18338FDC990D}"/>
          </ac:spMkLst>
        </pc:spChg>
        <pc:picChg chg="mod">
          <ac:chgData name="DE MONTCHENU Paul" userId="117f9ba4-348e-4ac5-aa56-237a598e679a" providerId="ADAL" clId="{4FE3F8C6-BA78-49C8-940D-AE30B424D63F}" dt="2022-08-31T11:23:07.333" v="53" actId="1076"/>
          <ac:picMkLst>
            <pc:docMk/>
            <pc:sldMk cId="3924831814" sldId="256"/>
            <ac:picMk id="5" creationId="{2DDC8447-3412-4173-B36B-23DDB8911B26}"/>
          </ac:picMkLst>
        </pc:picChg>
      </pc:sldChg>
      <pc:sldChg chg="modSp mod">
        <pc:chgData name="DE MONTCHENU Paul" userId="117f9ba4-348e-4ac5-aa56-237a598e679a" providerId="ADAL" clId="{4FE3F8C6-BA78-49C8-940D-AE30B424D63F}" dt="2022-08-31T11:21:44.872" v="26" actId="1035"/>
        <pc:sldMkLst>
          <pc:docMk/>
          <pc:sldMk cId="3368408738" sldId="257"/>
        </pc:sldMkLst>
        <pc:spChg chg="mod">
          <ac:chgData name="DE MONTCHENU Paul" userId="117f9ba4-348e-4ac5-aa56-237a598e679a" providerId="ADAL" clId="{4FE3F8C6-BA78-49C8-940D-AE30B424D63F}" dt="2022-08-31T11:21:44.872" v="26" actId="1035"/>
          <ac:spMkLst>
            <pc:docMk/>
            <pc:sldMk cId="3368408738" sldId="257"/>
            <ac:spMk id="29" creationId="{8EFC4DF8-FB74-43C3-9344-BC83C81A0C84}"/>
          </ac:spMkLst>
        </pc:spChg>
      </pc:sldChg>
      <pc:sldChg chg="modSp mod modAnim">
        <pc:chgData name="DE MONTCHENU Paul" userId="117f9ba4-348e-4ac5-aa56-237a598e679a" providerId="ADAL" clId="{4FE3F8C6-BA78-49C8-940D-AE30B424D63F}" dt="2022-08-31T11:25:45.290" v="55" actId="1035"/>
        <pc:sldMkLst>
          <pc:docMk/>
          <pc:sldMk cId="2039085281" sldId="258"/>
        </pc:sldMkLst>
        <pc:spChg chg="mod">
          <ac:chgData name="DE MONTCHENU Paul" userId="117f9ba4-348e-4ac5-aa56-237a598e679a" providerId="ADAL" clId="{4FE3F8C6-BA78-49C8-940D-AE30B424D63F}" dt="2022-08-31T11:21:48.871" v="28" actId="1035"/>
          <ac:spMkLst>
            <pc:docMk/>
            <pc:sldMk cId="2039085281" sldId="258"/>
            <ac:spMk id="29" creationId="{8EFC4DF8-FB74-43C3-9344-BC83C81A0C84}"/>
          </ac:spMkLst>
        </pc:spChg>
        <pc:picChg chg="mod">
          <ac:chgData name="DE MONTCHENU Paul" userId="117f9ba4-348e-4ac5-aa56-237a598e679a" providerId="ADAL" clId="{4FE3F8C6-BA78-49C8-940D-AE30B424D63F}" dt="2022-08-31T11:25:45.290" v="55" actId="1035"/>
          <ac:picMkLst>
            <pc:docMk/>
            <pc:sldMk cId="2039085281" sldId="258"/>
            <ac:picMk id="18" creationId="{F7BE3169-25A0-4DA4-AA61-5BAA85819609}"/>
          </ac:picMkLst>
        </pc:picChg>
      </pc:sldChg>
      <pc:sldChg chg="add del">
        <pc:chgData name="DE MONTCHENU Paul" userId="117f9ba4-348e-4ac5-aa56-237a598e679a" providerId="ADAL" clId="{4FE3F8C6-BA78-49C8-940D-AE30B424D63F}" dt="2022-08-31T10:18:28.335" v="8" actId="47"/>
        <pc:sldMkLst>
          <pc:docMk/>
          <pc:sldMk cId="751675422" sldId="259"/>
        </pc:sldMkLst>
      </pc:sldChg>
      <pc:sldChg chg="delSp modSp add del mod">
        <pc:chgData name="DE MONTCHENU Paul" userId="117f9ba4-348e-4ac5-aa56-237a598e679a" providerId="ADAL" clId="{4FE3F8C6-BA78-49C8-940D-AE30B424D63F}" dt="2022-08-31T11:30:48.520" v="56" actId="47"/>
        <pc:sldMkLst>
          <pc:docMk/>
          <pc:sldMk cId="2688537046" sldId="259"/>
        </pc:sldMkLst>
        <pc:spChg chg="mod">
          <ac:chgData name="DE MONTCHENU Paul" userId="117f9ba4-348e-4ac5-aa56-237a598e679a" providerId="ADAL" clId="{4FE3F8C6-BA78-49C8-940D-AE30B424D63F}" dt="2022-08-31T11:21:56.346" v="51" actId="1035"/>
          <ac:spMkLst>
            <pc:docMk/>
            <pc:sldMk cId="2688537046" sldId="259"/>
            <ac:spMk id="29" creationId="{8EFC4DF8-FB74-43C3-9344-BC83C81A0C84}"/>
          </ac:spMkLst>
        </pc:spChg>
        <pc:spChg chg="del">
          <ac:chgData name="DE MONTCHENU Paul" userId="117f9ba4-348e-4ac5-aa56-237a598e679a" providerId="ADAL" clId="{4FE3F8C6-BA78-49C8-940D-AE30B424D63F}" dt="2022-08-31T10:18:36.075" v="11" actId="478"/>
          <ac:spMkLst>
            <pc:docMk/>
            <pc:sldMk cId="2688537046" sldId="259"/>
            <ac:spMk id="32" creationId="{78D42211-6F59-4F0F-9EB8-3FB58B68D0D8}"/>
          </ac:spMkLst>
        </pc:spChg>
        <pc:picChg chg="del">
          <ac:chgData name="DE MONTCHENU Paul" userId="117f9ba4-348e-4ac5-aa56-237a598e679a" providerId="ADAL" clId="{4FE3F8C6-BA78-49C8-940D-AE30B424D63F}" dt="2022-08-31T10:18:33.825" v="10" actId="478"/>
          <ac:picMkLst>
            <pc:docMk/>
            <pc:sldMk cId="2688537046" sldId="259"/>
            <ac:picMk id="31" creationId="{BD41642B-E02F-4099-A14A-F0C165C9161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7EB07C-3EC6-4691-B1A6-7B60DF4E5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6DBA4A-7F7F-49A5-9B14-CA8F0A6F1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25AC2C-80C3-4BCA-8EA1-438CE9440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1CF066-9228-43CC-A781-B868B33B9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FBB192-621A-44A2-B872-D88B191E1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69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796C7B-6B05-4E01-AB7F-1C3668DEF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D697FE-26D9-43D4-9057-5F466C8FE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F6DEA6-132F-4C87-A06B-0166445FA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FF306B-9872-4700-AC5C-D7768BDF1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7B8F14-1863-4A8D-BD58-2F53B763F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40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C9E0289-A10A-4E8F-9329-B3C1D04023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151939-EEFB-4173-8767-6976D21B8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8F8FE2-6178-49C6-96F2-2232E99E1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4A5830-394F-40AA-B1D0-B8F3A33B8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678CD5-86D3-449D-BC13-B2907DB9A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616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63F3E1-C18F-4F75-857E-AD10A782F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B94D7E-935C-4765-BB99-A2252937E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87E2AB-D506-4D3D-BE6F-3CB490DF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220A5A-B846-44AC-BF7E-D89CC2526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ABE24B-8469-4391-8512-0BD308D04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90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EEBA03-4DF4-4BFC-A389-5D0769E4A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225488-6758-4CE3-A827-EC4E6BCFB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499D69-9029-4C17-A23B-C8EDDD94F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D08177-7E14-4527-8F7A-6AA8465F7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AC3625-9095-4383-8FA5-384C61E37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64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5D5271-7921-4551-A477-E870B3B0F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11BE2E-4CCB-4941-955E-007BA3A5C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978AE7-AFA9-42B5-862D-EA719260D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46B777F-5097-41F7-8C69-D67524B21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89F609-24A4-4788-B9DB-A4966A9A2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60EDE5-E704-4757-BE0D-BC38B225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55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53846D-3B23-4E7C-8A43-7F02BCC84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3CC7F9-CC8D-43D2-AED3-5B1BE78F3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2521B8-C07D-49D3-9C4B-2AF1E5F9A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470B70-E98F-4344-AED4-D140916FBF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11728E3-CB36-48FE-A7F3-07879E604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87F1D18-29F1-4039-BE34-40764588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61A318E-A707-4B44-B975-6764BD498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CD4DA44-FD38-42CC-A60F-4BFC5F135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9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957C0-BF01-4B63-A894-629C4EFF4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68363D-110D-462B-B1E5-9E9B9578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8BED699-57F5-48D3-96B0-CDC222ABE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3467C5E-D036-4516-B3DC-2169EC68A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22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D805CEA-1C67-4026-980C-A497CD4B2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DBE9B09-0138-446F-9B00-BBC9BC97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0F36621-0B8D-4817-AD3D-683B841E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393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D6897-B73A-49B9-B768-C8FECBC83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56D99B-AB0C-4314-A7D3-EB2EDA4F4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AF4926-6650-42AF-8EDB-E59AD2E68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87860E-FF66-4A64-A3EB-BC833C02A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55260E-92B2-4955-956C-90EC61A0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454480-2D44-4450-9710-538D3744D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89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D0F74A-6F71-4706-A38A-30E2B7DE8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9C03521-0E46-4086-A232-2ABB75664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B18EEB3-DC18-4696-A6A8-AA319D8BC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BEA977-3E8A-4F86-AD03-DBC6B502E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B3C2DB-7B88-4249-AC84-D4361653C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7DD4BF1-1192-42B2-A499-ADD4D8EBD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4473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EEFB91A-E75C-4A13-8E97-A31EE8D04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32DD56-A563-42BD-A8C3-22702B5F6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421F01-54BE-400C-93A0-BB467C63CF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02CAC-0703-4BB0-A132-CEB1EFA659C0}" type="datetimeFigureOut">
              <a:rPr lang="fr-FR" smtClean="0"/>
              <a:t>31/08/2022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89B507-C705-42E7-8FB4-441C6E16B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14D5E3-146F-4799-95FE-A7086CBB78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9F1C4-E613-41A1-9E7F-BC66584F54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5268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2DDC8447-3412-4173-B36B-23DDB8911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427" y="477905"/>
            <a:ext cx="6552422" cy="1851942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93D42102-B586-41A4-B287-18338FDC990D}"/>
              </a:ext>
            </a:extLst>
          </p:cNvPr>
          <p:cNvSpPr txBox="1"/>
          <p:nvPr/>
        </p:nvSpPr>
        <p:spPr>
          <a:xfrm>
            <a:off x="1902064" y="3576352"/>
            <a:ext cx="838787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u="none" strike="noStrike" baseline="0" dirty="0">
                <a:solidFill>
                  <a:srgbClr val="002060"/>
                </a:solidFill>
                <a:latin typeface="PalatinoLinotype-Bold"/>
              </a:rPr>
              <a:t>NET ZERO SCENARIOS: WHAT DO (AND DON’T) THEY TELL US?</a:t>
            </a:r>
          </a:p>
          <a:p>
            <a:endParaRPr lang="en-US" sz="2000" b="1" i="0" u="none" strike="noStrike" baseline="0" dirty="0">
              <a:solidFill>
                <a:srgbClr val="002060"/>
              </a:solidFill>
              <a:latin typeface="PalatinoLinotype-Bold"/>
            </a:endParaRPr>
          </a:p>
          <a:p>
            <a:endParaRPr lang="en-US" b="1" dirty="0">
              <a:solidFill>
                <a:srgbClr val="002060"/>
              </a:solidFill>
              <a:latin typeface="PalatinoLinotype-Bold"/>
            </a:endParaRPr>
          </a:p>
          <a:p>
            <a:r>
              <a:rPr lang="en-US" b="1" dirty="0">
                <a:solidFill>
                  <a:srgbClr val="002060"/>
                </a:solidFill>
                <a:latin typeface="PalatinoLinotype-Bold"/>
              </a:rPr>
              <a:t>François DASSA - EDF</a:t>
            </a: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831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extLst>
              <a:ext uri="{FF2B5EF4-FFF2-40B4-BE49-F238E27FC236}">
                <a16:creationId xmlns:a16="http://schemas.microsoft.com/office/drawing/2014/main" id="{8EFC4DF8-FB74-43C3-9344-BC83C81A0C84}"/>
              </a:ext>
            </a:extLst>
          </p:cNvPr>
          <p:cNvSpPr txBox="1"/>
          <p:nvPr/>
        </p:nvSpPr>
        <p:spPr>
          <a:xfrm>
            <a:off x="763670" y="367163"/>
            <a:ext cx="94456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u="none" strike="noStrike" baseline="0" dirty="0">
                <a:solidFill>
                  <a:srgbClr val="002060"/>
                </a:solidFill>
              </a:rPr>
              <a:t>Energy scenarios : a success story…</a:t>
            </a:r>
            <a:endParaRPr lang="fr-FR" sz="3200" dirty="0">
              <a:solidFill>
                <a:srgbClr val="002060"/>
              </a:solidFill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BD41642B-E02F-4099-A14A-F0C165C91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3078" y="1255814"/>
            <a:ext cx="5303397" cy="4934403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78D42211-6F59-4F0F-9EB8-3FB58B68D0D8}"/>
              </a:ext>
            </a:extLst>
          </p:cNvPr>
          <p:cNvSpPr txBox="1"/>
          <p:nvPr/>
        </p:nvSpPr>
        <p:spPr>
          <a:xfrm>
            <a:off x="186620" y="6475805"/>
            <a:ext cx="1158516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i="1" dirty="0">
                <a:solidFill>
                  <a:srgbClr val="002060"/>
                </a:solidFill>
              </a:rPr>
              <a:t>Source : </a:t>
            </a:r>
            <a:r>
              <a:rPr lang="fr-FR" sz="1200" i="1" dirty="0" err="1">
                <a:solidFill>
                  <a:srgbClr val="002060"/>
                </a:solidFill>
              </a:rPr>
              <a:t>Guivarch</a:t>
            </a:r>
            <a:r>
              <a:rPr lang="fr-FR" sz="1200" i="1" dirty="0">
                <a:solidFill>
                  <a:srgbClr val="002060"/>
                </a:solidFill>
              </a:rPr>
              <a:t> et al - Nat. Clim. Chang. 12, 428–435 (2022)</a:t>
            </a:r>
          </a:p>
        </p:txBody>
      </p:sp>
    </p:spTree>
    <p:extLst>
      <p:ext uri="{BB962C8B-B14F-4D97-AF65-F5344CB8AC3E}">
        <p14:creationId xmlns:p14="http://schemas.microsoft.com/office/powerpoint/2010/main" val="336840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5CF0E540-E774-4788-A807-A0D14A73C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025" y="809247"/>
            <a:ext cx="2857899" cy="541095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7F7BA66-780F-476B-AE88-58602174C2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836" y="5877254"/>
            <a:ext cx="1276528" cy="342948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6116A442-C421-475A-99C1-08C6900C2DBC}"/>
              </a:ext>
            </a:extLst>
          </p:cNvPr>
          <p:cNvSpPr txBox="1"/>
          <p:nvPr/>
        </p:nvSpPr>
        <p:spPr>
          <a:xfrm>
            <a:off x="310909" y="6395908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u="none" strike="noStrike" baseline="0" dirty="0">
                <a:solidFill>
                  <a:srgbClr val="002060"/>
                </a:solidFill>
              </a:rPr>
              <a:t>*New Policies Scenario</a:t>
            </a:r>
            <a:endParaRPr lang="fr-FR" sz="1400" i="1" dirty="0">
              <a:solidFill>
                <a:srgbClr val="002060"/>
              </a:solidFill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F7BE3169-25A0-4DA4-AA61-5BAA858196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0849" y="1358683"/>
            <a:ext cx="1028844" cy="3696216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1FD0937A-B708-4153-9285-7B1A7E0738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2456" y="5921644"/>
            <a:ext cx="1219370" cy="276264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1641A1B-CFB2-48FF-85FA-66DDE574F0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7566" y="3260324"/>
            <a:ext cx="3000794" cy="2476846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3A6D698C-4FDB-4F99-ADAA-92AD4C5753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7060" y="3486957"/>
            <a:ext cx="990738" cy="1552792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B1D1754-079B-45DA-9E79-C7360F42C9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12152" y="1914578"/>
            <a:ext cx="2591162" cy="3934374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B0B4CF76-4DF0-43FB-8E06-93B896A3C1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11967" y="2038597"/>
            <a:ext cx="1038370" cy="3029373"/>
          </a:xfrm>
          <a:prstGeom prst="rect">
            <a:avLst/>
          </a:prstGeom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8EFC4DF8-FB74-43C3-9344-BC83C81A0C84}"/>
              </a:ext>
            </a:extLst>
          </p:cNvPr>
          <p:cNvSpPr txBox="1"/>
          <p:nvPr/>
        </p:nvSpPr>
        <p:spPr>
          <a:xfrm>
            <a:off x="763670" y="367163"/>
            <a:ext cx="94456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u="none" strike="noStrike" baseline="0" dirty="0">
                <a:solidFill>
                  <a:srgbClr val="002060"/>
                </a:solidFill>
              </a:rPr>
              <a:t>…in strong contrast with energy policy results.</a:t>
            </a:r>
            <a:endParaRPr lang="fr-FR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08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7E1442E52814FA9F1B51739530B2E" ma:contentTypeVersion="16" ma:contentTypeDescription="Create a new document." ma:contentTypeScope="" ma:versionID="fae0b0589eed6b0f2d1d2cd49dff4d92">
  <xsd:schema xmlns:xsd="http://www.w3.org/2001/XMLSchema" xmlns:xs="http://www.w3.org/2001/XMLSchema" xmlns:p="http://schemas.microsoft.com/office/2006/metadata/properties" xmlns:ns2="a4bd4da7-b61f-4c8f-a6b6-0fba449af9a5" xmlns:ns3="030e9ef2-c089-4150-a305-fe53eb106fe7" targetNamespace="http://schemas.microsoft.com/office/2006/metadata/properties" ma:root="true" ma:fieldsID="6cfa9e63b8406bfe0f530dd5587d0445" ns2:_="" ns3:_="">
    <xsd:import namespace="a4bd4da7-b61f-4c8f-a6b6-0fba449af9a5"/>
    <xsd:import namespace="030e9ef2-c089-4150-a305-fe53eb106f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bd4da7-b61f-4c8f-a6b6-0fba449af9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74d4432-dc9c-456d-883f-1444e39995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0e9ef2-c089-4150-a305-fe53eb106f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da4c30c-6ed2-4417-9787-fb3a49792937}" ma:internalName="TaxCatchAll" ma:showField="CatchAllData" ma:web="030e9ef2-c089-4150-a305-fe53eb106f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a4bd4da7-b61f-4c8f-a6b6-0fba449af9a5" xsi:nil="true"/>
    <SharedWithUsers xmlns="030e9ef2-c089-4150-a305-fe53eb106fe7">
      <UserInfo>
        <DisplayName/>
        <AccountId xsi:nil="true"/>
        <AccountType/>
      </UserInfo>
    </SharedWithUsers>
    <TaxCatchAll xmlns="030e9ef2-c089-4150-a305-fe53eb106fe7" xsi:nil="true"/>
    <lcf76f155ced4ddcb4097134ff3c332f xmlns="a4bd4da7-b61f-4c8f-a6b6-0fba449af9a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D9D60D-7D29-4AC7-AADE-BD9E8847E499}"/>
</file>

<file path=customXml/itemProps2.xml><?xml version="1.0" encoding="utf-8"?>
<ds:datastoreItem xmlns:ds="http://schemas.openxmlformats.org/officeDocument/2006/customXml" ds:itemID="{1C3173DE-3B22-4210-AA91-03EFF527693B}"/>
</file>

<file path=customXml/itemProps3.xml><?xml version="1.0" encoding="utf-8"?>
<ds:datastoreItem xmlns:ds="http://schemas.openxmlformats.org/officeDocument/2006/customXml" ds:itemID="{340926CF-83AF-4DFC-B3B0-984E5966C60A}"/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56</Words>
  <Application>Microsoft Office PowerPoint</Application>
  <PresentationFormat>Grand écran</PresentationFormat>
  <Paragraphs>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PalatinoLinotype-Bold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 MONTCHENU Paul</dc:creator>
  <cp:lastModifiedBy>DE MONTCHENU Paul</cp:lastModifiedBy>
  <cp:revision>4</cp:revision>
  <dcterms:created xsi:type="dcterms:W3CDTF">2022-08-31T09:43:23Z</dcterms:created>
  <dcterms:modified xsi:type="dcterms:W3CDTF">2022-08-31T11:30:57Z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d26f538-337a-4593-a7e6-123667b1a538_Enabled">
    <vt:lpwstr>true</vt:lpwstr>
  </property>
  <property fmtid="{D5CDD505-2E9C-101B-9397-08002B2CF9AE}" pid="3" name="MSIP_Label_2d26f538-337a-4593-a7e6-123667b1a538_SetDate">
    <vt:lpwstr>2022-08-31T09:43:25Z</vt:lpwstr>
  </property>
  <property fmtid="{D5CDD505-2E9C-101B-9397-08002B2CF9AE}" pid="4" name="MSIP_Label_2d26f538-337a-4593-a7e6-123667b1a538_Method">
    <vt:lpwstr>Standard</vt:lpwstr>
  </property>
  <property fmtid="{D5CDD505-2E9C-101B-9397-08002B2CF9AE}" pid="5" name="MSIP_Label_2d26f538-337a-4593-a7e6-123667b1a538_Name">
    <vt:lpwstr>C1 Interne</vt:lpwstr>
  </property>
  <property fmtid="{D5CDD505-2E9C-101B-9397-08002B2CF9AE}" pid="6" name="MSIP_Label_2d26f538-337a-4593-a7e6-123667b1a538_SiteId">
    <vt:lpwstr>e242425b-70fc-44dc-9ddf-c21e304e6c80</vt:lpwstr>
  </property>
  <property fmtid="{D5CDD505-2E9C-101B-9397-08002B2CF9AE}" pid="7" name="MSIP_Label_2d26f538-337a-4593-a7e6-123667b1a538_ActionId">
    <vt:lpwstr>5986500b-fc24-48b2-93c9-10fd07dd993f</vt:lpwstr>
  </property>
  <property fmtid="{D5CDD505-2E9C-101B-9397-08002B2CF9AE}" pid="8" name="MSIP_Label_2d26f538-337a-4593-a7e6-123667b1a538_ContentBits">
    <vt:lpwstr>0</vt:lpwstr>
  </property>
  <property fmtid="{D5CDD505-2E9C-101B-9397-08002B2CF9AE}" pid="9" name="Order">
    <vt:r8>3897800</vt:r8>
  </property>
  <property fmtid="{D5CDD505-2E9C-101B-9397-08002B2CF9AE}" pid="10" name="xd_ProgID">
    <vt:lpwstr/>
  </property>
  <property fmtid="{D5CDD505-2E9C-101B-9397-08002B2CF9AE}" pid="11" name="MediaServiceImageTags">
    <vt:lpwstr/>
  </property>
  <property fmtid="{D5CDD505-2E9C-101B-9397-08002B2CF9AE}" pid="12" name="ContentTypeId">
    <vt:lpwstr>0x010100C977E1442E52814FA9F1B51739530B2E</vt:lpwstr>
  </property>
  <property fmtid="{D5CDD505-2E9C-101B-9397-08002B2CF9AE}" pid="13" name="_SourceUrl">
    <vt:lpwstr/>
  </property>
  <property fmtid="{D5CDD505-2E9C-101B-9397-08002B2CF9AE}" pid="14" name="_SharedFileIndex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  <property fmtid="{D5CDD505-2E9C-101B-9397-08002B2CF9AE}" pid="19" name="xd_Signature">
    <vt:bool>false</vt:bool>
  </property>
</Properties>
</file>