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customXml/itemProps87.xml" ContentType="application/vnd.openxmlformats-officedocument.customXmlProperties+xml"/>
  <Override PartName="/customXml/itemProps88.xml" ContentType="application/vnd.openxmlformats-officedocument.customXmlProperties+xml"/>
  <Override PartName="/customXml/itemProps89.xml" ContentType="application/vnd.openxmlformats-officedocument.customXmlProperties+xml"/>
  <Override PartName="/customXml/itemProps90.xml" ContentType="application/vnd.openxmlformats-officedocument.customXmlProperties+xml"/>
  <Override PartName="/customXml/itemProps91.xml" ContentType="application/vnd.openxmlformats-officedocument.customXmlProperties+xml"/>
  <Override PartName="/customXml/itemProps92.xml" ContentType="application/vnd.openxmlformats-officedocument.customXmlProperties+xml"/>
  <Override PartName="/customXml/itemProps93.xml" ContentType="application/vnd.openxmlformats-officedocument.customXmlProperties+xml"/>
  <Override PartName="/customXml/itemProps94.xml" ContentType="application/vnd.openxmlformats-officedocument.customXmlProperties+xml"/>
  <Override PartName="/customXml/itemProps95.xml" ContentType="application/vnd.openxmlformats-officedocument.customXmlProperties+xml"/>
  <Override PartName="/customXml/itemProps96.xml" ContentType="application/vnd.openxmlformats-officedocument.customXmlProperties+xml"/>
  <Override PartName="/customXml/itemProps97.xml" ContentType="application/vnd.openxmlformats-officedocument.customXmlProperties+xml"/>
  <Override PartName="/customXml/itemProps98.xml" ContentType="application/vnd.openxmlformats-officedocument.customXmlProperties+xml"/>
  <Override PartName="/customXml/itemProps99.xml" ContentType="application/vnd.openxmlformats-officedocument.customXmlProperties+xml"/>
  <Override PartName="/customXml/itemProps100.xml" ContentType="application/vnd.openxmlformats-officedocument.customXmlProperties+xml"/>
  <Override PartName="/customXml/itemProps101.xml" ContentType="application/vnd.openxmlformats-officedocument.customXmlProperties+xml"/>
  <Override PartName="/customXml/itemProps102.xml" ContentType="application/vnd.openxmlformats-officedocument.customXmlProperties+xml"/>
  <Override PartName="/customXml/itemProps103.xml" ContentType="application/vnd.openxmlformats-officedocument.customXmlProperties+xml"/>
  <Override PartName="/customXml/itemProps104.xml" ContentType="application/vnd.openxmlformats-officedocument.customXmlProperties+xml"/>
  <Override PartName="/customXml/itemProps105.xml" ContentType="application/vnd.openxmlformats-officedocument.customXmlProperties+xml"/>
  <Override PartName="/customXml/itemProps106.xml" ContentType="application/vnd.openxmlformats-officedocument.customXmlProperties+xml"/>
  <Override PartName="/customXml/itemProps107.xml" ContentType="application/vnd.openxmlformats-officedocument.customXmlProperties+xml"/>
  <Override PartName="/customXml/itemProps108.xml" ContentType="application/vnd.openxmlformats-officedocument.customXmlProperties+xml"/>
  <Override PartName="/customXml/itemProps109.xml" ContentType="application/vnd.openxmlformats-officedocument.customXmlProperties+xml"/>
  <Override PartName="/customXml/itemProps110.xml" ContentType="application/vnd.openxmlformats-officedocument.customXmlProperties+xml"/>
  <Override PartName="/customXml/itemProps111.xml" ContentType="application/vnd.openxmlformats-officedocument.customXmlProperties+xml"/>
  <Override PartName="/customXml/itemProps112.xml" ContentType="application/vnd.openxmlformats-officedocument.customXmlProperties+xml"/>
  <Override PartName="/customXml/itemProps113.xml" ContentType="application/vnd.openxmlformats-officedocument.customXmlProperties+xml"/>
  <Override PartName="/customXml/itemProps114.xml" ContentType="application/vnd.openxmlformats-officedocument.customXmlProperties+xml"/>
  <Override PartName="/customXml/itemProps115.xml" ContentType="application/vnd.openxmlformats-officedocument.customXmlProperties+xml"/>
  <Override PartName="/customXml/itemProps116.xml" ContentType="application/vnd.openxmlformats-officedocument.customXmlProperties+xml"/>
  <Override PartName="/customXml/itemProps117.xml" ContentType="application/vnd.openxmlformats-officedocument.customXmlProperties+xml"/>
  <Override PartName="/customXml/itemProps118.xml" ContentType="application/vnd.openxmlformats-officedocument.customXmlProperties+xml"/>
  <Override PartName="/customXml/itemProps119.xml" ContentType="application/vnd.openxmlformats-officedocument.customXmlProperties+xml"/>
  <Override PartName="/customXml/itemProps120.xml" ContentType="application/vnd.openxmlformats-officedocument.customXmlProperties+xml"/>
  <Override PartName="/customXml/itemProps121.xml" ContentType="application/vnd.openxmlformats-officedocument.customXmlProperties+xml"/>
  <Override PartName="/customXml/itemProps122.xml" ContentType="application/vnd.openxmlformats-officedocument.customXmlProperties+xml"/>
  <Override PartName="/customXml/itemProps123.xml" ContentType="application/vnd.openxmlformats-officedocument.customXmlProperties+xml"/>
  <Override PartName="/customXml/itemProps124.xml" ContentType="application/vnd.openxmlformats-officedocument.customXmlProperties+xml"/>
  <Override PartName="/customXml/itemProps125.xml" ContentType="application/vnd.openxmlformats-officedocument.customXmlProperties+xml"/>
  <Override PartName="/customXml/itemProps126.xml" ContentType="application/vnd.openxmlformats-officedocument.customXmlProperties+xml"/>
  <Override PartName="/customXml/itemProps127.xml" ContentType="application/vnd.openxmlformats-officedocument.customXmlProperties+xml"/>
  <Override PartName="/customXml/itemProps128.xml" ContentType="application/vnd.openxmlformats-officedocument.customXmlProperties+xml"/>
  <Override PartName="/customXml/itemProps129.xml" ContentType="application/vnd.openxmlformats-officedocument.customXmlProperties+xml"/>
  <Override PartName="/customXml/itemProps130.xml" ContentType="application/vnd.openxmlformats-officedocument.customXmlProperties+xml"/>
  <Override PartName="/customXml/itemProps131.xml" ContentType="application/vnd.openxmlformats-officedocument.customXmlProperties+xml"/>
  <Override PartName="/customXml/itemProps132.xml" ContentType="application/vnd.openxmlformats-officedocument.customXmlProperties+xml"/>
  <Override PartName="/customXml/itemProps133.xml" ContentType="application/vnd.openxmlformats-officedocument.customXmlProperties+xml"/>
  <Override PartName="/customXml/itemProps134.xml" ContentType="application/vnd.openxmlformats-officedocument.customXmlProperties+xml"/>
  <Override PartName="/customXml/itemProps135.xml" ContentType="application/vnd.openxmlformats-officedocument.customXmlProperties+xml"/>
  <Override PartName="/customXml/itemProps136.xml" ContentType="application/vnd.openxmlformats-officedocument.customXmlProperties+xml"/>
  <Override PartName="/customXml/itemProps137.xml" ContentType="application/vnd.openxmlformats-officedocument.customXmlProperties+xml"/>
  <Override PartName="/customXml/itemProps138.xml" ContentType="application/vnd.openxmlformats-officedocument.customXmlProperties+xml"/>
  <Override PartName="/customXml/itemProps139.xml" ContentType="application/vnd.openxmlformats-officedocument.customXmlProperties+xml"/>
  <Override PartName="/customXml/itemProps140.xml" ContentType="application/vnd.openxmlformats-officedocument.customXmlProperties+xml"/>
  <Override PartName="/customXml/itemProps141.xml" ContentType="application/vnd.openxmlformats-officedocument.customXmlProperties+xml"/>
  <Override PartName="/customXml/itemProps142.xml" ContentType="application/vnd.openxmlformats-officedocument.customXmlProperties+xml"/>
  <Override PartName="/customXml/itemProps143.xml" ContentType="application/vnd.openxmlformats-officedocument.customXmlProperties+xml"/>
  <Override PartName="/customXml/itemProps144.xml" ContentType="application/vnd.openxmlformats-officedocument.customXmlProperties+xml"/>
  <Override PartName="/customXml/itemProps145.xml" ContentType="application/vnd.openxmlformats-officedocument.customXmlProperties+xml"/>
  <Override PartName="/customXml/itemProps146.xml" ContentType="application/vnd.openxmlformats-officedocument.customXmlProperties+xml"/>
  <Override PartName="/customXml/itemProps147.xml" ContentType="application/vnd.openxmlformats-officedocument.customXmlProperties+xml"/>
  <Override PartName="/customXml/itemProps148.xml" ContentType="application/vnd.openxmlformats-officedocument.customXmlProperties+xml"/>
  <Override PartName="/customXml/itemProps149.xml" ContentType="application/vnd.openxmlformats-officedocument.customXmlProperties+xml"/>
  <Override PartName="/customXml/itemProps150.xml" ContentType="application/vnd.openxmlformats-officedocument.customXmlProperties+xml"/>
  <Override PartName="/customXml/itemProps151.xml" ContentType="application/vnd.openxmlformats-officedocument.customXmlProperties+xml"/>
  <Override PartName="/customXml/itemProps152.xml" ContentType="application/vnd.openxmlformats-officedocument.customXmlProperties+xml"/>
  <Override PartName="/customXml/itemProps153.xml" ContentType="application/vnd.openxmlformats-officedocument.customXmlProperties+xml"/>
  <Override PartName="/customXml/itemProps154.xml" ContentType="application/vnd.openxmlformats-officedocument.customXmlProperties+xml"/>
  <Override PartName="/customXml/itemProps155.xml" ContentType="application/vnd.openxmlformats-officedocument.customXmlProperties+xml"/>
  <Override PartName="/customXml/itemProps156.xml" ContentType="application/vnd.openxmlformats-officedocument.customXmlProperties+xml"/>
  <Override PartName="/customXml/itemProps157.xml" ContentType="application/vnd.openxmlformats-officedocument.customXmlProperties+xml"/>
  <Override PartName="/customXml/itemProps158.xml" ContentType="application/vnd.openxmlformats-officedocument.customXmlProperties+xml"/>
  <Override PartName="/customXml/itemProps159.xml" ContentType="application/vnd.openxmlformats-officedocument.customXmlProperties+xml"/>
  <Override PartName="/customXml/itemProps160.xml" ContentType="application/vnd.openxmlformats-officedocument.customXmlProperties+xml"/>
  <Override PartName="/customXml/itemProps161.xml" ContentType="application/vnd.openxmlformats-officedocument.customXmlProperties+xml"/>
  <Override PartName="/customXml/itemProps162.xml" ContentType="application/vnd.openxmlformats-officedocument.customXmlProperties+xml"/>
  <Override PartName="/customXml/itemProps163.xml" ContentType="application/vnd.openxmlformats-officedocument.customXmlProperties+xml"/>
  <Override PartName="/customXml/itemProps164.xml" ContentType="application/vnd.openxmlformats-officedocument.customXmlProperties+xml"/>
  <Override PartName="/customXml/itemProps165.xml" ContentType="application/vnd.openxmlformats-officedocument.customXmlProperties+xml"/>
  <Override PartName="/customXml/itemProps166.xml" ContentType="application/vnd.openxmlformats-officedocument.customXmlProperties+xml"/>
  <Override PartName="/customXml/itemProps167.xml" ContentType="application/vnd.openxmlformats-officedocument.customXmlProperties+xml"/>
  <Override PartName="/customXml/itemProps168.xml" ContentType="application/vnd.openxmlformats-officedocument.customXmlProperties+xml"/>
  <Override PartName="/customXml/itemProps169.xml" ContentType="application/vnd.openxmlformats-officedocument.customXmlProperties+xml"/>
  <Override PartName="/customXml/itemProps170.xml" ContentType="application/vnd.openxmlformats-officedocument.customXmlProperties+xml"/>
  <Override PartName="/customXml/itemProps171.xml" ContentType="application/vnd.openxmlformats-officedocument.customXmlProperties+xml"/>
  <Override PartName="/customXml/itemProps172.xml" ContentType="application/vnd.openxmlformats-officedocument.customXmlProperties+xml"/>
  <Override PartName="/customXml/itemProps173.xml" ContentType="application/vnd.openxmlformats-officedocument.customXmlProperties+xml"/>
  <Override PartName="/customXml/itemProps174.xml" ContentType="application/vnd.openxmlformats-officedocument.customXmlProperties+xml"/>
  <Override PartName="/customXml/itemProps175.xml" ContentType="application/vnd.openxmlformats-officedocument.customXmlProperties+xml"/>
  <Override PartName="/customXml/itemProps176.xml" ContentType="application/vnd.openxmlformats-officedocument.customXmlProperties+xml"/>
  <Override PartName="/customXml/itemProps177.xml" ContentType="application/vnd.openxmlformats-officedocument.customXmlProperties+xml"/>
  <Override PartName="/customXml/itemProps178.xml" ContentType="application/vnd.openxmlformats-officedocument.customXmlProperties+xml"/>
  <Override PartName="/customXml/itemProps179.xml" ContentType="application/vnd.openxmlformats-officedocument.customXmlProperties+xml"/>
  <Override PartName="/customXml/itemProps180.xml" ContentType="application/vnd.openxmlformats-officedocument.customXmlProperties+xml"/>
  <Override PartName="/customXml/itemProps181.xml" ContentType="application/vnd.openxmlformats-officedocument.customXmlProperties+xml"/>
  <Override PartName="/customXml/itemProps182.xml" ContentType="application/vnd.openxmlformats-officedocument.customXmlProperties+xml"/>
  <Override PartName="/customXml/itemProps183.xml" ContentType="application/vnd.openxmlformats-officedocument.customXmlProperties+xml"/>
  <Override PartName="/customXml/itemProps184.xml" ContentType="application/vnd.openxmlformats-officedocument.customXmlProperties+xml"/>
  <Override PartName="/customXml/itemProps185.xml" ContentType="application/vnd.openxmlformats-officedocument.customXmlProperties+xml"/>
  <Override PartName="/customXml/itemProps186.xml" ContentType="application/vnd.openxmlformats-officedocument.customXmlProperties+xml"/>
  <Override PartName="/customXml/itemProps187.xml" ContentType="application/vnd.openxmlformats-officedocument.customXmlProperties+xml"/>
  <Override PartName="/customXml/itemProps188.xml" ContentType="application/vnd.openxmlformats-officedocument.customXmlProperties+xml"/>
  <Override PartName="/customXml/itemProps189.xml" ContentType="application/vnd.openxmlformats-officedocument.customXmlProperties+xml"/>
  <Override PartName="/customXml/itemProps190.xml" ContentType="application/vnd.openxmlformats-officedocument.customXmlProperties+xml"/>
  <Override PartName="/customXml/itemProps191.xml" ContentType="application/vnd.openxmlformats-officedocument.customXmlProperties+xml"/>
  <Override PartName="/customXml/itemProps192.xml" ContentType="application/vnd.openxmlformats-officedocument.customXmlProperties+xml"/>
  <Override PartName="/customXml/itemProps193.xml" ContentType="application/vnd.openxmlformats-officedocument.customXmlProperties+xml"/>
  <Override PartName="/customXml/itemProps194.xml" ContentType="application/vnd.openxmlformats-officedocument.customXmlProperties+xml"/>
  <Override PartName="/customXml/itemProps195.xml" ContentType="application/vnd.openxmlformats-officedocument.customXmlProperties+xml"/>
  <Override PartName="/customXml/itemProps196.xml" ContentType="application/vnd.openxmlformats-officedocument.customXmlProperties+xml"/>
  <Override PartName="/customXml/itemProps197.xml" ContentType="application/vnd.openxmlformats-officedocument.customXmlProperties+xml"/>
  <Override PartName="/customXml/itemProps198.xml" ContentType="application/vnd.openxmlformats-officedocument.customXmlProperties+xml"/>
  <Override PartName="/customXml/itemProps199.xml" ContentType="application/vnd.openxmlformats-officedocument.customXmlProperties+xml"/>
  <Override PartName="/customXml/itemProps200.xml" ContentType="application/vnd.openxmlformats-officedocument.customXmlProperties+xml"/>
  <Override PartName="/customXml/itemProps201.xml" ContentType="application/vnd.openxmlformats-officedocument.customXmlProperties+xml"/>
  <Override PartName="/customXml/itemProps202.xml" ContentType="application/vnd.openxmlformats-officedocument.customXmlProperties+xml"/>
  <Override PartName="/customXml/itemProps203.xml" ContentType="application/vnd.openxmlformats-officedocument.customXmlProperties+xml"/>
  <Override PartName="/customXml/itemProps204.xml" ContentType="application/vnd.openxmlformats-officedocument.customXmlProperties+xml"/>
  <Override PartName="/customXml/itemProps205.xml" ContentType="application/vnd.openxmlformats-officedocument.customXmlProperties+xml"/>
  <Override PartName="/customXml/itemProps206.xml" ContentType="application/vnd.openxmlformats-officedocument.customXmlProperties+xml"/>
  <Override PartName="/customXml/itemProps207.xml" ContentType="application/vnd.openxmlformats-officedocument.customXmlProperties+xml"/>
  <Override PartName="/customXml/itemProps208.xml" ContentType="application/vnd.openxmlformats-officedocument.customXmlProperties+xml"/>
  <Override PartName="/customXml/itemProps209.xml" ContentType="application/vnd.openxmlformats-officedocument.customXmlProperties+xml"/>
  <Override PartName="/customXml/itemProps210.xml" ContentType="application/vnd.openxmlformats-officedocument.customXmlProperties+xml"/>
  <Override PartName="/customXml/itemProps211.xml" ContentType="application/vnd.openxmlformats-officedocument.customXmlProperties+xml"/>
  <Override PartName="/customXml/itemProps212.xml" ContentType="application/vnd.openxmlformats-officedocument.customXmlProperties+xml"/>
  <Override PartName="/customXml/itemProps213.xml" ContentType="application/vnd.openxmlformats-officedocument.customXmlProperties+xml"/>
  <Override PartName="/customXml/itemProps214.xml" ContentType="application/vnd.openxmlformats-officedocument.customXmlProperties+xml"/>
  <Override PartName="/customXml/itemProps215.xml" ContentType="application/vnd.openxmlformats-officedocument.customXmlProperties+xml"/>
  <Override PartName="/customXml/itemProps216.xml" ContentType="application/vnd.openxmlformats-officedocument.customXmlProperties+xml"/>
  <Override PartName="/customXml/itemProps217.xml" ContentType="application/vnd.openxmlformats-officedocument.customXmlProperties+xml"/>
  <Override PartName="/customXml/itemProps218.xml" ContentType="application/vnd.openxmlformats-officedocument.customXmlProperties+xml"/>
  <Override PartName="/customXml/itemProps219.xml" ContentType="application/vnd.openxmlformats-officedocument.customXmlProperties+xml"/>
  <Override PartName="/customXml/itemProps220.xml" ContentType="application/vnd.openxmlformats-officedocument.customXmlProperties+xml"/>
  <Override PartName="/customXml/itemProps221.xml" ContentType="application/vnd.openxmlformats-officedocument.customXmlProperties+xml"/>
  <Override PartName="/customXml/itemProps222.xml" ContentType="application/vnd.openxmlformats-officedocument.customXmlProperties+xml"/>
  <Override PartName="/customXml/itemProps223.xml" ContentType="application/vnd.openxmlformats-officedocument.customXmlProperties+xml"/>
  <Override PartName="/customXml/itemProps224.xml" ContentType="application/vnd.openxmlformats-officedocument.customXmlProperties+xml"/>
  <Override PartName="/customXml/itemProps225.xml" ContentType="application/vnd.openxmlformats-officedocument.customXmlProperties+xml"/>
  <Override PartName="/customXml/itemProps226.xml" ContentType="application/vnd.openxmlformats-officedocument.customXmlProperties+xml"/>
  <Override PartName="/customXml/itemProps227.xml" ContentType="application/vnd.openxmlformats-officedocument.customXmlProperties+xml"/>
  <Override PartName="/customXml/itemProps228.xml" ContentType="application/vnd.openxmlformats-officedocument.customXmlProperties+xml"/>
  <Override PartName="/customXml/itemProps229.xml" ContentType="application/vnd.openxmlformats-officedocument.customXmlProperties+xml"/>
  <Override PartName="/customXml/itemProps230.xml" ContentType="application/vnd.openxmlformats-officedocument.customXmlProperties+xml"/>
  <Override PartName="/customXml/itemProps231.xml" ContentType="application/vnd.openxmlformats-officedocument.customXmlProperties+xml"/>
  <Override PartName="/customXml/itemProps232.xml" ContentType="application/vnd.openxmlformats-officedocument.customXmlProperties+xml"/>
  <Override PartName="/customXml/itemProps233.xml" ContentType="application/vnd.openxmlformats-officedocument.customXmlProperties+xml"/>
  <Override PartName="/customXml/itemProps234.xml" ContentType="application/vnd.openxmlformats-officedocument.customXmlProperties+xml"/>
  <Override PartName="/customXml/itemProps235.xml" ContentType="application/vnd.openxmlformats-officedocument.customXmlProperties+xml"/>
  <Override PartName="/customXml/itemProps236.xml" ContentType="application/vnd.openxmlformats-officedocument.customXmlProperties+xml"/>
  <Override PartName="/customXml/itemProps237.xml" ContentType="application/vnd.openxmlformats-officedocument.customXmlProperties+xml"/>
  <Override PartName="/customXml/itemProps238.xml" ContentType="application/vnd.openxmlformats-officedocument.customXmlProperties+xml"/>
  <Override PartName="/customXml/itemProps239.xml" ContentType="application/vnd.openxmlformats-officedocument.customXmlProperties+xml"/>
  <Override PartName="/customXml/itemProps240.xml" ContentType="application/vnd.openxmlformats-officedocument.customXmlProperties+xml"/>
  <Override PartName="/customXml/itemProps241.xml" ContentType="application/vnd.openxmlformats-officedocument.customXmlProperties+xml"/>
  <Override PartName="/customXml/itemProps242.xml" ContentType="application/vnd.openxmlformats-officedocument.customXmlProperties+xml"/>
  <Override PartName="/customXml/itemProps243.xml" ContentType="application/vnd.openxmlformats-officedocument.customXmlProperties+xml"/>
  <Override PartName="/customXml/itemProps244.xml" ContentType="application/vnd.openxmlformats-officedocument.customXmlProperties+xml"/>
  <Override PartName="/customXml/itemProps245.xml" ContentType="application/vnd.openxmlformats-officedocument.customXmlProperties+xml"/>
  <Override PartName="/customXml/itemProps246.xml" ContentType="application/vnd.openxmlformats-officedocument.customXmlProperties+xml"/>
  <Override PartName="/customXml/itemProps247.xml" ContentType="application/vnd.openxmlformats-officedocument.customXmlProperties+xml"/>
  <Override PartName="/customXml/itemProps248.xml" ContentType="application/vnd.openxmlformats-officedocument.customXmlProperties+xml"/>
  <Override PartName="/customXml/itemProps249.xml" ContentType="application/vnd.openxmlformats-officedocument.customXmlProperties+xml"/>
  <Override PartName="/customXml/itemProps250.xml" ContentType="application/vnd.openxmlformats-officedocument.customXmlProperties+xml"/>
  <Override PartName="/customXml/itemProps251.xml" ContentType="application/vnd.openxmlformats-officedocument.customXmlProperties+xml"/>
  <Override PartName="/customXml/itemProps252.xml" ContentType="application/vnd.openxmlformats-officedocument.customXmlProperties+xml"/>
  <Override PartName="/customXml/itemProps253.xml" ContentType="application/vnd.openxmlformats-officedocument.customXmlProperties+xml"/>
  <Override PartName="/customXml/itemProps254.xml" ContentType="application/vnd.openxmlformats-officedocument.customXmlProperties+xml"/>
  <Override PartName="/customXml/itemProps255.xml" ContentType="application/vnd.openxmlformats-officedocument.customXmlProperties+xml"/>
  <Override PartName="/customXml/itemProps256.xml" ContentType="application/vnd.openxmlformats-officedocument.customXmlProperties+xml"/>
  <Override PartName="/customXml/itemProps257.xml" ContentType="application/vnd.openxmlformats-officedocument.customXmlProperties+xml"/>
  <Override PartName="/customXml/itemProps258.xml" ContentType="application/vnd.openxmlformats-officedocument.customXmlProperties+xml"/>
  <Override PartName="/customXml/itemProps259.xml" ContentType="application/vnd.openxmlformats-officedocument.customXmlProperties+xml"/>
  <Override PartName="/customXml/itemProps260.xml" ContentType="application/vnd.openxmlformats-officedocument.customXmlProperties+xml"/>
  <Override PartName="/customXml/itemProps261.xml" ContentType="application/vnd.openxmlformats-officedocument.customXmlProperties+xml"/>
  <Override PartName="/customXml/itemProps262.xml" ContentType="application/vnd.openxmlformats-officedocument.customXmlProperties+xml"/>
  <Override PartName="/customXml/itemProps263.xml" ContentType="application/vnd.openxmlformats-officedocument.customXmlProperties+xml"/>
  <Override PartName="/customXml/itemProps264.xml" ContentType="application/vnd.openxmlformats-officedocument.customXmlProperties+xml"/>
  <Override PartName="/customXml/itemProps265.xml" ContentType="application/vnd.openxmlformats-officedocument.customXmlProperties+xml"/>
  <Override PartName="/customXml/itemProps266.xml" ContentType="application/vnd.openxmlformats-officedocument.customXmlProperties+xml"/>
  <Override PartName="/customXml/itemProps267.xml" ContentType="application/vnd.openxmlformats-officedocument.customXmlProperties+xml"/>
  <Override PartName="/customXml/itemProps268.xml" ContentType="application/vnd.openxmlformats-officedocument.customXmlProperties+xml"/>
  <Override PartName="/customXml/itemProps269.xml" ContentType="application/vnd.openxmlformats-officedocument.customXmlProperties+xml"/>
  <Override PartName="/customXml/itemProps270.xml" ContentType="application/vnd.openxmlformats-officedocument.customXmlProperties+xml"/>
  <Override PartName="/customXml/itemProps271.xml" ContentType="application/vnd.openxmlformats-officedocument.customXmlProperties+xml"/>
  <Override PartName="/customXml/itemProps272.xml" ContentType="application/vnd.openxmlformats-officedocument.customXmlProperties+xml"/>
  <Override PartName="/customXml/itemProps273.xml" ContentType="application/vnd.openxmlformats-officedocument.customXmlProperties+xml"/>
  <Override PartName="/customXml/itemProps274.xml" ContentType="application/vnd.openxmlformats-officedocument.customXmlProperties+xml"/>
  <Override PartName="/customXml/itemProps275.xml" ContentType="application/vnd.openxmlformats-officedocument.customXmlProperties+xml"/>
  <Override PartName="/customXml/itemProps276.xml" ContentType="application/vnd.openxmlformats-officedocument.customXmlProperties+xml"/>
  <Override PartName="/customXml/itemProps277.xml" ContentType="application/vnd.openxmlformats-officedocument.customXmlProperties+xml"/>
  <Override PartName="/customXml/itemProps278.xml" ContentType="application/vnd.openxmlformats-officedocument.customXmlProperties+xml"/>
  <Override PartName="/customXml/itemProps279.xml" ContentType="application/vnd.openxmlformats-officedocument.customXmlProperties+xml"/>
  <Override PartName="/customXml/itemProps280.xml" ContentType="application/vnd.openxmlformats-officedocument.customXmlProperties+xml"/>
  <Override PartName="/customXml/itemProps281.xml" ContentType="application/vnd.openxmlformats-officedocument.customXmlProperties+xml"/>
  <Override PartName="/customXml/itemProps282.xml" ContentType="application/vnd.openxmlformats-officedocument.customXmlProperties+xml"/>
  <Override PartName="/customXml/itemProps283.xml" ContentType="application/vnd.openxmlformats-officedocument.customXmlProperties+xml"/>
  <Override PartName="/customXml/itemProps284.xml" ContentType="application/vnd.openxmlformats-officedocument.customXmlProperties+xml"/>
  <Override PartName="/customXml/itemProps285.xml" ContentType="application/vnd.openxmlformats-officedocument.customXmlProperties+xml"/>
  <Override PartName="/customXml/itemProps286.xml" ContentType="application/vnd.openxmlformats-officedocument.customXmlProperties+xml"/>
  <Override PartName="/customXml/itemProps287.xml" ContentType="application/vnd.openxmlformats-officedocument.customXmlProperties+xml"/>
  <Override PartName="/customXml/itemProps288.xml" ContentType="application/vnd.openxmlformats-officedocument.customXmlProperties+xml"/>
  <Override PartName="/customXml/itemProps289.xml" ContentType="application/vnd.openxmlformats-officedocument.customXmlProperties+xml"/>
  <Override PartName="/customXml/itemProps290.xml" ContentType="application/vnd.openxmlformats-officedocument.customXmlProperties+xml"/>
  <Override PartName="/customXml/itemProps291.xml" ContentType="application/vnd.openxmlformats-officedocument.customXmlProperties+xml"/>
  <Override PartName="/customXml/itemProps292.xml" ContentType="application/vnd.openxmlformats-officedocument.customXmlProperties+xml"/>
  <Override PartName="/customXml/itemProps293.xml" ContentType="application/vnd.openxmlformats-officedocument.customXmlProperties+xml"/>
  <Override PartName="/customXml/itemProps294.xml" ContentType="application/vnd.openxmlformats-officedocument.customXmlProperties+xml"/>
  <Override PartName="/customXml/itemProps295.xml" ContentType="application/vnd.openxmlformats-officedocument.customXmlProperties+xml"/>
  <Override PartName="/customXml/itemProps296.xml" ContentType="application/vnd.openxmlformats-officedocument.customXmlProperties+xml"/>
  <Override PartName="/customXml/itemProps297.xml" ContentType="application/vnd.openxmlformats-officedocument.customXmlProperties+xml"/>
  <Override PartName="/customXml/itemProps298.xml" ContentType="application/vnd.openxmlformats-officedocument.customXmlProperties+xml"/>
  <Override PartName="/customXml/itemProps299.xml" ContentType="application/vnd.openxmlformats-officedocument.customXmlProperties+xml"/>
  <Override PartName="/customXml/itemProps300.xml" ContentType="application/vnd.openxmlformats-officedocument.customXmlProperties+xml"/>
  <Override PartName="/customXml/itemProps301.xml" ContentType="application/vnd.openxmlformats-officedocument.customXmlProperties+xml"/>
  <Override PartName="/customXml/itemProps302.xml" ContentType="application/vnd.openxmlformats-officedocument.customXmlProperties+xml"/>
  <Override PartName="/customXml/itemProps303.xml" ContentType="application/vnd.openxmlformats-officedocument.customXmlProperties+xml"/>
  <Override PartName="/customXml/itemProps304.xml" ContentType="application/vnd.openxmlformats-officedocument.customXmlProperties+xml"/>
  <Override PartName="/customXml/itemProps305.xml" ContentType="application/vnd.openxmlformats-officedocument.customXmlProperties+xml"/>
  <Override PartName="/customXml/itemProps306.xml" ContentType="application/vnd.openxmlformats-officedocument.customXmlProperties+xml"/>
  <Override PartName="/customXml/itemProps307.xml" ContentType="application/vnd.openxmlformats-officedocument.customXmlProperties+xml"/>
  <Override PartName="/customXml/itemProps308.xml" ContentType="application/vnd.openxmlformats-officedocument.customXmlProperties+xml"/>
  <Override PartName="/customXml/itemProps309.xml" ContentType="application/vnd.openxmlformats-officedocument.customXmlProperties+xml"/>
  <Override PartName="/customXml/itemProps310.xml" ContentType="application/vnd.openxmlformats-officedocument.customXmlProperties+xml"/>
  <Override PartName="/customXml/itemProps311.xml" ContentType="application/vnd.openxmlformats-officedocument.customXmlProperties+xml"/>
  <Override PartName="/customXml/itemProps312.xml" ContentType="application/vnd.openxmlformats-officedocument.customXmlProperties+xml"/>
  <Override PartName="/customXml/itemProps313.xml" ContentType="application/vnd.openxmlformats-officedocument.customXmlProperties+xml"/>
  <Override PartName="/customXml/itemProps314.xml" ContentType="application/vnd.openxmlformats-officedocument.customXmlProperties+xml"/>
  <Override PartName="/customXml/itemProps315.xml" ContentType="application/vnd.openxmlformats-officedocument.customXmlProperties+xml"/>
  <Override PartName="/customXml/itemProps316.xml" ContentType="application/vnd.openxmlformats-officedocument.customXmlProperties+xml"/>
  <Override PartName="/customXml/itemProps317.xml" ContentType="application/vnd.openxmlformats-officedocument.customXmlProperties+xml"/>
  <Override PartName="/customXml/itemProps318.xml" ContentType="application/vnd.openxmlformats-officedocument.customXmlProperties+xml"/>
  <Override PartName="/customXml/itemProps319.xml" ContentType="application/vnd.openxmlformats-officedocument.customXmlProperties+xml"/>
  <Override PartName="/customXml/itemProps320.xml" ContentType="application/vnd.openxmlformats-officedocument.customXmlProperties+xml"/>
  <Override PartName="/customXml/itemProps321.xml" ContentType="application/vnd.openxmlformats-officedocument.customXmlProperties+xml"/>
  <Override PartName="/customXml/itemProps322.xml" ContentType="application/vnd.openxmlformats-officedocument.customXmlProperties+xml"/>
  <Override PartName="/customXml/itemProps323.xml" ContentType="application/vnd.openxmlformats-officedocument.customXmlProperties+xml"/>
  <Override PartName="/customXml/itemProps324.xml" ContentType="application/vnd.openxmlformats-officedocument.customXmlProperties+xml"/>
  <Override PartName="/customXml/itemProps325.xml" ContentType="application/vnd.openxmlformats-officedocument.customXmlProperties+xml"/>
  <Override PartName="/customXml/itemProps326.xml" ContentType="application/vnd.openxmlformats-officedocument.customXmlProperties+xml"/>
  <Override PartName="/customXml/itemProps327.xml" ContentType="application/vnd.openxmlformats-officedocument.customXmlProperties+xml"/>
  <Override PartName="/customXml/itemProps328.xml" ContentType="application/vnd.openxmlformats-officedocument.customXmlProperties+xml"/>
  <Override PartName="/customXml/itemProps329.xml" ContentType="application/vnd.openxmlformats-officedocument.customXmlProperties+xml"/>
  <Override PartName="/customXml/itemProps330.xml" ContentType="application/vnd.openxmlformats-officedocument.customXmlProperties+xml"/>
  <Override PartName="/customXml/itemProps331.xml" ContentType="application/vnd.openxmlformats-officedocument.customXmlProperties+xml"/>
  <Override PartName="/customXml/itemProps332.xml" ContentType="application/vnd.openxmlformats-officedocument.customXmlProperties+xml"/>
  <Override PartName="/customXml/itemProps333.xml" ContentType="application/vnd.openxmlformats-officedocument.customXmlProperties+xml"/>
  <Override PartName="/customXml/itemProps334.xml" ContentType="application/vnd.openxmlformats-officedocument.customXmlProperties+xml"/>
  <Override PartName="/customXml/itemProps335.xml" ContentType="application/vnd.openxmlformats-officedocument.customXmlProperties+xml"/>
  <Override PartName="/customXml/itemProps336.xml" ContentType="application/vnd.openxmlformats-officedocument.customXmlProperties+xml"/>
  <Override PartName="/customXml/itemProps337.xml" ContentType="application/vnd.openxmlformats-officedocument.customXmlProperties+xml"/>
  <Override PartName="/customXml/itemProps338.xml" ContentType="application/vnd.openxmlformats-officedocument.customXmlProperties+xml"/>
  <Override PartName="/customXml/itemProps339.xml" ContentType="application/vnd.openxmlformats-officedocument.customXmlProperties+xml"/>
  <Override PartName="/customXml/itemProps340.xml" ContentType="application/vnd.openxmlformats-officedocument.customXmlProperties+xml"/>
  <Override PartName="/customXml/itemProps341.xml" ContentType="application/vnd.openxmlformats-officedocument.customXmlProperties+xml"/>
  <Override PartName="/customXml/itemProps342.xml" ContentType="application/vnd.openxmlformats-officedocument.customXmlProperties+xml"/>
  <Override PartName="/customXml/itemProps343.xml" ContentType="application/vnd.openxmlformats-officedocument.customXmlProperties+xml"/>
  <Override PartName="/customXml/itemProps344.xml" ContentType="application/vnd.openxmlformats-officedocument.customXmlProperties+xml"/>
  <Override PartName="/customXml/itemProps345.xml" ContentType="application/vnd.openxmlformats-officedocument.customXmlProperties+xml"/>
  <Override PartName="/customXml/itemProps346.xml" ContentType="application/vnd.openxmlformats-officedocument.customXmlProperties+xml"/>
  <Override PartName="/customXml/itemProps347.xml" ContentType="application/vnd.openxmlformats-officedocument.customXmlProperties+xml"/>
  <Override PartName="/customXml/itemProps348.xml" ContentType="application/vnd.openxmlformats-officedocument.customXmlProperties+xml"/>
  <Override PartName="/customXml/itemProps349.xml" ContentType="application/vnd.openxmlformats-officedocument.customXmlProperties+xml"/>
  <Override PartName="/customXml/itemProps350.xml" ContentType="application/vnd.openxmlformats-officedocument.customXmlProperties+xml"/>
  <Override PartName="/customXml/itemProps351.xml" ContentType="application/vnd.openxmlformats-officedocument.customXmlProperties+xml"/>
  <Override PartName="/customXml/itemProps352.xml" ContentType="application/vnd.openxmlformats-officedocument.customXmlProperties+xml"/>
  <Override PartName="/customXml/itemProps353.xml" ContentType="application/vnd.openxmlformats-officedocument.customXmlProperties+xml"/>
  <Override PartName="/customXml/itemProps354.xml" ContentType="application/vnd.openxmlformats-officedocument.customXmlProperties+xml"/>
  <Override PartName="/customXml/itemProps355.xml" ContentType="application/vnd.openxmlformats-officedocument.customXmlProperties+xml"/>
  <Override PartName="/customXml/itemProps356.xml" ContentType="application/vnd.openxmlformats-officedocument.customXmlProperties+xml"/>
  <Override PartName="/customXml/itemProps357.xml" ContentType="application/vnd.openxmlformats-officedocument.customXmlProperties+xml"/>
  <Override PartName="/customXml/itemProps358.xml" ContentType="application/vnd.openxmlformats-officedocument.customXmlProperties+xml"/>
  <Override PartName="/customXml/itemProps359.xml" ContentType="application/vnd.openxmlformats-officedocument.customXmlProperties+xml"/>
  <Override PartName="/customXml/itemProps360.xml" ContentType="application/vnd.openxmlformats-officedocument.customXmlProperties+xml"/>
  <Override PartName="/customXml/itemProps361.xml" ContentType="application/vnd.openxmlformats-officedocument.customXmlProperties+xml"/>
  <Override PartName="/customXml/itemProps362.xml" ContentType="application/vnd.openxmlformats-officedocument.customXmlProperties+xml"/>
  <Override PartName="/customXml/itemProps363.xml" ContentType="application/vnd.openxmlformats-officedocument.customXmlProperties+xml"/>
  <Override PartName="/customXml/itemProps364.xml" ContentType="application/vnd.openxmlformats-officedocument.customXmlProperties+xml"/>
  <Override PartName="/customXml/itemProps365.xml" ContentType="application/vnd.openxmlformats-officedocument.customXmlProperties+xml"/>
  <Override PartName="/customXml/itemProps366.xml" ContentType="application/vnd.openxmlformats-officedocument.customXmlProperties+xml"/>
  <Override PartName="/customXml/itemProps367.xml" ContentType="application/vnd.openxmlformats-officedocument.customXmlProperties+xml"/>
  <Override PartName="/customXml/itemProps368.xml" ContentType="application/vnd.openxmlformats-officedocument.customXmlProperties+xml"/>
  <Override PartName="/customXml/itemProps369.xml" ContentType="application/vnd.openxmlformats-officedocument.customXmlProperties+xml"/>
  <Override PartName="/customXml/itemProps370.xml" ContentType="application/vnd.openxmlformats-officedocument.customXmlProperties+xml"/>
  <Override PartName="/customXml/itemProps371.xml" ContentType="application/vnd.openxmlformats-officedocument.customXmlProperties+xml"/>
  <Override PartName="/customXml/itemProps372.xml" ContentType="application/vnd.openxmlformats-officedocument.customXmlProperties+xml"/>
  <Override PartName="/customXml/itemProps373.xml" ContentType="application/vnd.openxmlformats-officedocument.customXmlProperties+xml"/>
  <Override PartName="/customXml/itemProps374.xml" ContentType="application/vnd.openxmlformats-officedocument.customXmlProperties+xml"/>
  <Override PartName="/customXml/itemProps375.xml" ContentType="application/vnd.openxmlformats-officedocument.customXmlProperties+xml"/>
  <Override PartName="/customXml/itemProps376.xml" ContentType="application/vnd.openxmlformats-officedocument.customXmlProperties+xml"/>
  <Override PartName="/customXml/itemProps377.xml" ContentType="application/vnd.openxmlformats-officedocument.customXmlProperties+xml"/>
  <Override PartName="/customXml/itemProps378.xml" ContentType="application/vnd.openxmlformats-officedocument.customXmlProperties+xml"/>
  <Override PartName="/customXml/itemProps379.xml" ContentType="application/vnd.openxmlformats-officedocument.customXmlProperties+xml"/>
  <Override PartName="/customXml/itemProps380.xml" ContentType="application/vnd.openxmlformats-officedocument.customXmlProperties+xml"/>
  <Override PartName="/customXml/itemProps381.xml" ContentType="application/vnd.openxmlformats-officedocument.customXmlProperties+xml"/>
  <Override PartName="/customXml/itemProps382.xml" ContentType="application/vnd.openxmlformats-officedocument.customXmlProperties+xml"/>
  <Override PartName="/customXml/itemProps383.xml" ContentType="application/vnd.openxmlformats-officedocument.customXmlProperties+xml"/>
  <Override PartName="/customXml/itemProps384.xml" ContentType="application/vnd.openxmlformats-officedocument.customXmlProperties+xml"/>
  <Override PartName="/customXml/itemProps385.xml" ContentType="application/vnd.openxmlformats-officedocument.customXmlProperties+xml"/>
  <Override PartName="/customXml/itemProps386.xml" ContentType="application/vnd.openxmlformats-officedocument.customXmlProperties+xml"/>
  <Override PartName="/customXml/itemProps387.xml" ContentType="application/vnd.openxmlformats-officedocument.customXmlProperties+xml"/>
  <Override PartName="/customXml/itemProps388.xml" ContentType="application/vnd.openxmlformats-officedocument.customXmlProperties+xml"/>
  <Override PartName="/customXml/itemProps389.xml" ContentType="application/vnd.openxmlformats-officedocument.customXmlProperties+xml"/>
  <Override PartName="/customXml/itemProps390.xml" ContentType="application/vnd.openxmlformats-officedocument.customXmlProperties+xml"/>
  <Override PartName="/customXml/itemProps391.xml" ContentType="application/vnd.openxmlformats-officedocument.customXmlProperties+xml"/>
  <Override PartName="/customXml/itemProps392.xml" ContentType="application/vnd.openxmlformats-officedocument.customXmlProperties+xml"/>
  <Override PartName="/customXml/itemProps393.xml" ContentType="application/vnd.openxmlformats-officedocument.customXmlProperties+xml"/>
  <Override PartName="/customXml/itemProps394.xml" ContentType="application/vnd.openxmlformats-officedocument.customXmlProperties+xml"/>
  <Override PartName="/customXml/itemProps395.xml" ContentType="application/vnd.openxmlformats-officedocument.customXmlProperties+xml"/>
  <Override PartName="/customXml/itemProps396.xml" ContentType="application/vnd.openxmlformats-officedocument.customXmlProperties+xml"/>
  <Override PartName="/customXml/itemProps397.xml" ContentType="application/vnd.openxmlformats-officedocument.customXmlProperties+xml"/>
  <Override PartName="/customXml/itemProps398.xml" ContentType="application/vnd.openxmlformats-officedocument.customXmlProperties+xml"/>
  <Override PartName="/customXml/itemProps399.xml" ContentType="application/vnd.openxmlformats-officedocument.customXmlProperties+xml"/>
  <Override PartName="/customXml/itemProps400.xml" ContentType="application/vnd.openxmlformats-officedocument.customXmlProperties+xml"/>
  <Override PartName="/customXml/itemProps401.xml" ContentType="application/vnd.openxmlformats-officedocument.customXmlProperties+xml"/>
  <Override PartName="/customXml/itemProps402.xml" ContentType="application/vnd.openxmlformats-officedocument.customXmlProperties+xml"/>
  <Override PartName="/customXml/itemProps403.xml" ContentType="application/vnd.openxmlformats-officedocument.customXmlProperties+xml"/>
  <Override PartName="/customXml/itemProps404.xml" ContentType="application/vnd.openxmlformats-officedocument.customXmlProperties+xml"/>
  <Override PartName="/customXml/itemProps405.xml" ContentType="application/vnd.openxmlformats-officedocument.customXmlProperties+xml"/>
  <Override PartName="/customXml/itemProps406.xml" ContentType="application/vnd.openxmlformats-officedocument.customXmlProperties+xml"/>
  <Override PartName="/customXml/itemProps407.xml" ContentType="application/vnd.openxmlformats-officedocument.customXmlProperties+xml"/>
  <Override PartName="/customXml/itemProps408.xml" ContentType="application/vnd.openxmlformats-officedocument.customXmlProperties+xml"/>
  <Override PartName="/customXml/itemProps409.xml" ContentType="application/vnd.openxmlformats-officedocument.customXmlProperties+xml"/>
  <Override PartName="/customXml/itemProps410.xml" ContentType="application/vnd.openxmlformats-officedocument.customXmlProperties+xml"/>
  <Override PartName="/customXml/itemProps411.xml" ContentType="application/vnd.openxmlformats-officedocument.customXmlProperties+xml"/>
  <Override PartName="/customXml/itemProps412.xml" ContentType="application/vnd.openxmlformats-officedocument.customXmlProperties+xml"/>
  <Override PartName="/customXml/itemProps413.xml" ContentType="application/vnd.openxmlformats-officedocument.customXmlProperties+xml"/>
  <Override PartName="/customXml/itemProps414.xml" ContentType="application/vnd.openxmlformats-officedocument.customXmlProperties+xml"/>
  <Override PartName="/customXml/itemProps415.xml" ContentType="application/vnd.openxmlformats-officedocument.customXmlProperties+xml"/>
  <Override PartName="/customXml/itemProps416.xml" ContentType="application/vnd.openxmlformats-officedocument.customXmlProperties+xml"/>
  <Override PartName="/customXml/itemProps417.xml" ContentType="application/vnd.openxmlformats-officedocument.customXmlProperties+xml"/>
  <Override PartName="/customXml/itemProps418.xml" ContentType="application/vnd.openxmlformats-officedocument.customXmlProperties+xml"/>
  <Override PartName="/customXml/itemProps419.xml" ContentType="application/vnd.openxmlformats-officedocument.customXmlProperties+xml"/>
  <Override PartName="/customXml/itemProps420.xml" ContentType="application/vnd.openxmlformats-officedocument.customXmlProperties+xml"/>
  <Override PartName="/customXml/itemProps421.xml" ContentType="application/vnd.openxmlformats-officedocument.customXmlProperties+xml"/>
  <Override PartName="/customXml/itemProps422.xml" ContentType="application/vnd.openxmlformats-officedocument.customXmlProperties+xml"/>
  <Override PartName="/customXml/itemProps423.xml" ContentType="application/vnd.openxmlformats-officedocument.customXmlProperties+xml"/>
  <Override PartName="/customXml/itemProps424.xml" ContentType="application/vnd.openxmlformats-officedocument.customXmlProperties+xml"/>
  <Override PartName="/customXml/itemProps425.xml" ContentType="application/vnd.openxmlformats-officedocument.customXmlProperties+xml"/>
  <Override PartName="/customXml/itemProps426.xml" ContentType="application/vnd.openxmlformats-officedocument.customXmlProperties+xml"/>
  <Override PartName="/customXml/itemProps427.xml" ContentType="application/vnd.openxmlformats-officedocument.customXmlProperties+xml"/>
  <Override PartName="/customXml/itemProps428.xml" ContentType="application/vnd.openxmlformats-officedocument.customXmlProperties+xml"/>
  <Override PartName="/customXml/itemProps429.xml" ContentType="application/vnd.openxmlformats-officedocument.customXmlProperties+xml"/>
  <Override PartName="/customXml/itemProps430.xml" ContentType="application/vnd.openxmlformats-officedocument.customXmlProperties+xml"/>
  <Override PartName="/customXml/itemProps431.xml" ContentType="application/vnd.openxmlformats-officedocument.customXmlProperties+xml"/>
  <Override PartName="/customXml/itemProps432.xml" ContentType="application/vnd.openxmlformats-officedocument.customXmlProperties+xml"/>
  <Override PartName="/customXml/itemProps433.xml" ContentType="application/vnd.openxmlformats-officedocument.customXmlProperties+xml"/>
  <Override PartName="/customXml/itemProps434.xml" ContentType="application/vnd.openxmlformats-officedocument.customXmlProperties+xml"/>
  <Override PartName="/customXml/itemProps435.xml" ContentType="application/vnd.openxmlformats-officedocument.customXmlProperties+xml"/>
  <Override PartName="/customXml/itemProps436.xml" ContentType="application/vnd.openxmlformats-officedocument.customXmlProperties+xml"/>
  <Override PartName="/customXml/itemProps437.xml" ContentType="application/vnd.openxmlformats-officedocument.customXmlProperties+xml"/>
  <Override PartName="/customXml/itemProps438.xml" ContentType="application/vnd.openxmlformats-officedocument.customXmlProperties+xml"/>
  <Override PartName="/customXml/itemProps439.xml" ContentType="application/vnd.openxmlformats-officedocument.customXmlProperties+xml"/>
  <Override PartName="/customXml/itemProps440.xml" ContentType="application/vnd.openxmlformats-officedocument.customXmlProperties+xml"/>
  <Override PartName="/customXml/itemProps441.xml" ContentType="application/vnd.openxmlformats-officedocument.customXmlProperties+xml"/>
  <Override PartName="/customXml/itemProps442.xml" ContentType="application/vnd.openxmlformats-officedocument.customXmlProperties+xml"/>
  <Override PartName="/customXml/itemProps443.xml" ContentType="application/vnd.openxmlformats-officedocument.customXmlProperties+xml"/>
  <Override PartName="/customXml/itemProps444.xml" ContentType="application/vnd.openxmlformats-officedocument.customXmlProperties+xml"/>
  <Override PartName="/customXml/itemProps445.xml" ContentType="application/vnd.openxmlformats-officedocument.customXmlProperties+xml"/>
  <Override PartName="/customXml/itemProps446.xml" ContentType="application/vnd.openxmlformats-officedocument.customXmlProperties+xml"/>
  <Override PartName="/customXml/itemProps447.xml" ContentType="application/vnd.openxmlformats-officedocument.customXmlProperties+xml"/>
  <Override PartName="/customXml/itemProps448.xml" ContentType="application/vnd.openxmlformats-officedocument.customXmlProperties+xml"/>
  <Override PartName="/customXml/itemProps449.xml" ContentType="application/vnd.openxmlformats-officedocument.customXmlProperties+xml"/>
  <Override PartName="/customXml/itemProps450.xml" ContentType="application/vnd.openxmlformats-officedocument.customXmlProperties+xml"/>
  <Override PartName="/customXml/itemProps451.xml" ContentType="application/vnd.openxmlformats-officedocument.customXmlProperties+xml"/>
  <Override PartName="/customXml/itemProps452.xml" ContentType="application/vnd.openxmlformats-officedocument.customXmlProperties+xml"/>
  <Override PartName="/customXml/itemProps453.xml" ContentType="application/vnd.openxmlformats-officedocument.customXmlProperties+xml"/>
  <Override PartName="/customXml/itemProps454.xml" ContentType="application/vnd.openxmlformats-officedocument.customXmlProperties+xml"/>
  <Override PartName="/customXml/itemProps455.xml" ContentType="application/vnd.openxmlformats-officedocument.customXmlProperties+xml"/>
  <Override PartName="/customXml/itemProps456.xml" ContentType="application/vnd.openxmlformats-officedocument.customXmlProperties+xml"/>
  <Override PartName="/customXml/itemProps457.xml" ContentType="application/vnd.openxmlformats-officedocument.customXmlProperties+xml"/>
  <Override PartName="/customXml/itemProps458.xml" ContentType="application/vnd.openxmlformats-officedocument.customXmlProperties+xml"/>
  <Override PartName="/customXml/itemProps459.xml" ContentType="application/vnd.openxmlformats-officedocument.customXmlProperties+xml"/>
  <Override PartName="/customXml/itemProps460.xml" ContentType="application/vnd.openxmlformats-officedocument.customXmlProperties+xml"/>
  <Override PartName="/customXml/itemProps461.xml" ContentType="application/vnd.openxmlformats-officedocument.customXmlProperties+xml"/>
  <Override PartName="/customXml/itemProps462.xml" ContentType="application/vnd.openxmlformats-officedocument.customXmlProperties+xml"/>
  <Override PartName="/customXml/itemProps463.xml" ContentType="application/vnd.openxmlformats-officedocument.customXmlProperties+xml"/>
  <Override PartName="/customXml/itemProps464.xml" ContentType="application/vnd.openxmlformats-officedocument.customXmlProperties+xml"/>
  <Override PartName="/customXml/itemProps465.xml" ContentType="application/vnd.openxmlformats-officedocument.customXmlProperties+xml"/>
  <Override PartName="/customXml/itemProps466.xml" ContentType="application/vnd.openxmlformats-officedocument.customXmlProperties+xml"/>
  <Override PartName="/customXml/itemProps467.xml" ContentType="application/vnd.openxmlformats-officedocument.customXmlProperties+xml"/>
  <Override PartName="/customXml/itemProps468.xml" ContentType="application/vnd.openxmlformats-officedocument.customXmlProperties+xml"/>
  <Override PartName="/customXml/itemProps469.xml" ContentType="application/vnd.openxmlformats-officedocument.customXmlProperties+xml"/>
  <Override PartName="/customXml/itemProps470.xml" ContentType="application/vnd.openxmlformats-officedocument.customXmlProperties+xml"/>
  <Override PartName="/customXml/itemProps471.xml" ContentType="application/vnd.openxmlformats-officedocument.customXmlProperties+xml"/>
  <Override PartName="/customXml/itemProps472.xml" ContentType="application/vnd.openxmlformats-officedocument.customXmlProperties+xml"/>
  <Override PartName="/customXml/itemProps473.xml" ContentType="application/vnd.openxmlformats-officedocument.customXmlProperties+xml"/>
  <Override PartName="/customXml/itemProps474.xml" ContentType="application/vnd.openxmlformats-officedocument.customXmlProperties+xml"/>
  <Override PartName="/customXml/itemProps475.xml" ContentType="application/vnd.openxmlformats-officedocument.customXmlProperties+xml"/>
  <Override PartName="/customXml/itemProps476.xml" ContentType="application/vnd.openxmlformats-officedocument.customXmlProperties+xml"/>
  <Override PartName="/customXml/itemProps477.xml" ContentType="application/vnd.openxmlformats-officedocument.customXmlProperties+xml"/>
  <Override PartName="/customXml/itemProps478.xml" ContentType="application/vnd.openxmlformats-officedocument.customXmlProperties+xml"/>
  <Override PartName="/customXml/itemProps479.xml" ContentType="application/vnd.openxmlformats-officedocument.customXmlProperties+xml"/>
  <Override PartName="/customXml/itemProps480.xml" ContentType="application/vnd.openxmlformats-officedocument.customXmlProperties+xml"/>
  <Override PartName="/customXml/itemProps481.xml" ContentType="application/vnd.openxmlformats-officedocument.customXmlProperties+xml"/>
  <Override PartName="/customXml/itemProps482.xml" ContentType="application/vnd.openxmlformats-officedocument.customXmlProperties+xml"/>
  <Override PartName="/customXml/itemProps483.xml" ContentType="application/vnd.openxmlformats-officedocument.customXmlProperties+xml"/>
  <Override PartName="/customXml/itemProps484.xml" ContentType="application/vnd.openxmlformats-officedocument.customXmlProperties+xml"/>
  <Override PartName="/customXml/itemProps485.xml" ContentType="application/vnd.openxmlformats-officedocument.customXmlProperties+xml"/>
  <Override PartName="/customXml/itemProps486.xml" ContentType="application/vnd.openxmlformats-officedocument.customXmlProperties+xml"/>
  <Override PartName="/customXml/itemProps487.xml" ContentType="application/vnd.openxmlformats-officedocument.customXmlProperties+xml"/>
  <Override PartName="/customXml/itemProps488.xml" ContentType="application/vnd.openxmlformats-officedocument.customXmlProperties+xml"/>
  <Override PartName="/customXml/itemProps489.xml" ContentType="application/vnd.openxmlformats-officedocument.customXmlProperties+xml"/>
  <Override PartName="/customXml/itemProps490.xml" ContentType="application/vnd.openxmlformats-officedocument.customXmlProperties+xml"/>
  <Override PartName="/customXml/itemProps491.xml" ContentType="application/vnd.openxmlformats-officedocument.customXmlProperties+xml"/>
  <Override PartName="/customXml/itemProps492.xml" ContentType="application/vnd.openxmlformats-officedocument.customXmlProperties+xml"/>
  <Override PartName="/customXml/itemProps493.xml" ContentType="application/vnd.openxmlformats-officedocument.customXmlProperties+xml"/>
  <Override PartName="/customXml/itemProps494.xml" ContentType="application/vnd.openxmlformats-officedocument.customXmlProperties+xml"/>
  <Override PartName="/customXml/itemProps495.xml" ContentType="application/vnd.openxmlformats-officedocument.customXmlProperties+xml"/>
  <Override PartName="/customXml/itemProps496.xml" ContentType="application/vnd.openxmlformats-officedocument.customXmlProperties+xml"/>
  <Override PartName="/customXml/itemProps497.xml" ContentType="application/vnd.openxmlformats-officedocument.customXmlProperties+xml"/>
  <Override PartName="/customXml/itemProps498.xml" ContentType="application/vnd.openxmlformats-officedocument.customXmlProperties+xml"/>
  <Override PartName="/customXml/itemProps499.xml" ContentType="application/vnd.openxmlformats-officedocument.customXmlProperties+xml"/>
  <Override PartName="/customXml/itemProps500.xml" ContentType="application/vnd.openxmlformats-officedocument.customXmlProperties+xml"/>
  <Override PartName="/customXml/itemProps501.xml" ContentType="application/vnd.openxmlformats-officedocument.customXmlProperties+xml"/>
  <Override PartName="/customXml/itemProps502.xml" ContentType="application/vnd.openxmlformats-officedocument.customXmlProperties+xml"/>
  <Override PartName="/customXml/itemProps503.xml" ContentType="application/vnd.openxmlformats-officedocument.customXmlProperties+xml"/>
  <Override PartName="/customXml/itemProps504.xml" ContentType="application/vnd.openxmlformats-officedocument.customXmlProperties+xml"/>
  <Override PartName="/customXml/itemProps505.xml" ContentType="application/vnd.openxmlformats-officedocument.customXmlProperties+xml"/>
  <Override PartName="/customXml/itemProps506.xml" ContentType="application/vnd.openxmlformats-officedocument.customXmlProperties+xml"/>
  <Override PartName="/customXml/itemProps507.xml" ContentType="application/vnd.openxmlformats-officedocument.customXmlProperties+xml"/>
  <Override PartName="/customXml/itemProps508.xml" ContentType="application/vnd.openxmlformats-officedocument.customXmlProperties+xml"/>
  <Override PartName="/customXml/itemProps509.xml" ContentType="application/vnd.openxmlformats-officedocument.customXmlProperties+xml"/>
  <Override PartName="/customXml/itemProps510.xml" ContentType="application/vnd.openxmlformats-officedocument.customXmlProperties+xml"/>
  <Override PartName="/customXml/itemProps511.xml" ContentType="application/vnd.openxmlformats-officedocument.customXmlProperties+xml"/>
  <Override PartName="/customXml/itemProps512.xml" ContentType="application/vnd.openxmlformats-officedocument.customXmlProperties+xml"/>
  <Override PartName="/customXml/itemProps513.xml" ContentType="application/vnd.openxmlformats-officedocument.customXmlProperties+xml"/>
  <Override PartName="/customXml/itemProps514.xml" ContentType="application/vnd.openxmlformats-officedocument.customXmlProperties+xml"/>
  <Override PartName="/customXml/itemProps515.xml" ContentType="application/vnd.openxmlformats-officedocument.customXmlProperties+xml"/>
  <Override PartName="/customXml/itemProps516.xml" ContentType="application/vnd.openxmlformats-officedocument.customXmlProperties+xml"/>
  <Override PartName="/customXml/itemProps517.xml" ContentType="application/vnd.openxmlformats-officedocument.customXmlProperties+xml"/>
  <Override PartName="/customXml/itemProps518.xml" ContentType="application/vnd.openxmlformats-officedocument.customXmlProperties+xml"/>
  <Override PartName="/customXml/itemProps519.xml" ContentType="application/vnd.openxmlformats-officedocument.customXmlProperties+xml"/>
  <Override PartName="/customXml/itemProps520.xml" ContentType="application/vnd.openxmlformats-officedocument.customXmlProperties+xml"/>
  <Override PartName="/customXml/itemProps521.xml" ContentType="application/vnd.openxmlformats-officedocument.customXmlProperties+xml"/>
  <Override PartName="/customXml/itemProps522.xml" ContentType="application/vnd.openxmlformats-officedocument.customXmlProperties+xml"/>
  <Override PartName="/customXml/itemProps523.xml" ContentType="application/vnd.openxmlformats-officedocument.customXmlProperties+xml"/>
  <Override PartName="/customXml/itemProps524.xml" ContentType="application/vnd.openxmlformats-officedocument.customXmlProperties+xml"/>
  <Override PartName="/customXml/itemProps525.xml" ContentType="application/vnd.openxmlformats-officedocument.customXmlProperties+xml"/>
  <Override PartName="/customXml/itemProps526.xml" ContentType="application/vnd.openxmlformats-officedocument.customXmlProperties+xml"/>
  <Override PartName="/customXml/itemProps527.xml" ContentType="application/vnd.openxmlformats-officedocument.customXmlProperties+xml"/>
  <Override PartName="/customXml/itemProps528.xml" ContentType="application/vnd.openxmlformats-officedocument.customXmlProperties+xml"/>
  <Override PartName="/customXml/itemProps529.xml" ContentType="application/vnd.openxmlformats-officedocument.customXmlProperties+xml"/>
  <Override PartName="/customXml/itemProps530.xml" ContentType="application/vnd.openxmlformats-officedocument.customXmlProperties+xml"/>
  <Override PartName="/customXml/itemProps531.xml" ContentType="application/vnd.openxmlformats-officedocument.customXmlProperties+xml"/>
  <Override PartName="/customXml/itemProps532.xml" ContentType="application/vnd.openxmlformats-officedocument.customXmlProperties+xml"/>
  <Override PartName="/customXml/itemProps533.xml" ContentType="application/vnd.openxmlformats-officedocument.customXmlProperties+xml"/>
  <Override PartName="/customXml/itemProps534.xml" ContentType="application/vnd.openxmlformats-officedocument.customXmlProperties+xml"/>
  <Override PartName="/customXml/itemProps535.xml" ContentType="application/vnd.openxmlformats-officedocument.customXmlProperties+xml"/>
  <Override PartName="/customXml/itemProps536.xml" ContentType="application/vnd.openxmlformats-officedocument.customXmlProperties+xml"/>
  <Override PartName="/customXml/itemProps537.xml" ContentType="application/vnd.openxmlformats-officedocument.customXmlProperties+xml"/>
  <Override PartName="/customXml/itemProps538.xml" ContentType="application/vnd.openxmlformats-officedocument.customXmlProperties+xml"/>
  <Override PartName="/customXml/itemProps539.xml" ContentType="application/vnd.openxmlformats-officedocument.customXmlProperties+xml"/>
  <Override PartName="/customXml/itemProps540.xml" ContentType="application/vnd.openxmlformats-officedocument.customXmlProperties+xml"/>
  <Override PartName="/customXml/itemProps541.xml" ContentType="application/vnd.openxmlformats-officedocument.customXmlProperties+xml"/>
  <Override PartName="/customXml/itemProps542.xml" ContentType="application/vnd.openxmlformats-officedocument.customXmlProperties+xml"/>
  <Override PartName="/customXml/itemProps543.xml" ContentType="application/vnd.openxmlformats-officedocument.customXmlProperties+xml"/>
  <Override PartName="/customXml/itemProps544.xml" ContentType="application/vnd.openxmlformats-officedocument.customXmlProperties+xml"/>
  <Override PartName="/customXml/itemProps545.xml" ContentType="application/vnd.openxmlformats-officedocument.customXmlProperties+xml"/>
  <Override PartName="/customXml/itemProps546.xml" ContentType="application/vnd.openxmlformats-officedocument.customXmlProperties+xml"/>
  <Override PartName="/customXml/itemProps547.xml" ContentType="application/vnd.openxmlformats-officedocument.customXmlProperties+xml"/>
  <Override PartName="/customXml/itemProps548.xml" ContentType="application/vnd.openxmlformats-officedocument.customXmlProperties+xml"/>
  <Override PartName="/customXml/itemProps549.xml" ContentType="application/vnd.openxmlformats-officedocument.customXmlProperties+xml"/>
  <Override PartName="/customXml/itemProps550.xml" ContentType="application/vnd.openxmlformats-officedocument.customXmlProperties+xml"/>
  <Override PartName="/customXml/itemProps551.xml" ContentType="application/vnd.openxmlformats-officedocument.customXmlProperties+xml"/>
  <Override PartName="/customXml/itemProps552.xml" ContentType="application/vnd.openxmlformats-officedocument.customXmlProperties+xml"/>
  <Override PartName="/customXml/itemProps553.xml" ContentType="application/vnd.openxmlformats-officedocument.customXmlProperties+xml"/>
  <Override PartName="/customXml/itemProps554.xml" ContentType="application/vnd.openxmlformats-officedocument.customXmlProperties+xml"/>
  <Override PartName="/customXml/itemProps555.xml" ContentType="application/vnd.openxmlformats-officedocument.customXmlProperties+xml"/>
  <Override PartName="/customXml/itemProps556.xml" ContentType="application/vnd.openxmlformats-officedocument.customXmlProperties+xml"/>
  <Override PartName="/customXml/itemProps557.xml" ContentType="application/vnd.openxmlformats-officedocument.customXmlProperties+xml"/>
  <Override PartName="/customXml/itemProps558.xml" ContentType="application/vnd.openxmlformats-officedocument.customXmlProperties+xml"/>
  <Override PartName="/customXml/itemProps559.xml" ContentType="application/vnd.openxmlformats-officedocument.customXmlProperties+xml"/>
  <Override PartName="/customXml/itemProps560.xml" ContentType="application/vnd.openxmlformats-officedocument.customXmlProperties+xml"/>
  <Override PartName="/customXml/itemProps561.xml" ContentType="application/vnd.openxmlformats-officedocument.customXmlProperties+xml"/>
  <Override PartName="/customXml/itemProps562.xml" ContentType="application/vnd.openxmlformats-officedocument.customXmlProperties+xml"/>
  <Override PartName="/customXml/itemProps563.xml" ContentType="application/vnd.openxmlformats-officedocument.customXmlProperties+xml"/>
  <Override PartName="/customXml/itemProps564.xml" ContentType="application/vnd.openxmlformats-officedocument.customXmlProperties+xml"/>
  <Override PartName="/customXml/itemProps565.xml" ContentType="application/vnd.openxmlformats-officedocument.customXmlProperties+xml"/>
  <Override PartName="/customXml/itemProps566.xml" ContentType="application/vnd.openxmlformats-officedocument.customXmlProperties+xml"/>
  <Override PartName="/customXml/itemProps567.xml" ContentType="application/vnd.openxmlformats-officedocument.customXmlProperties+xml"/>
  <Override PartName="/customXml/itemProps568.xml" ContentType="application/vnd.openxmlformats-officedocument.customXmlProperties+xml"/>
  <Override PartName="/customXml/itemProps569.xml" ContentType="application/vnd.openxmlformats-officedocument.customXmlProperties+xml"/>
  <Override PartName="/customXml/itemProps570.xml" ContentType="application/vnd.openxmlformats-officedocument.customXmlProperties+xml"/>
  <Override PartName="/customXml/itemProps571.xml" ContentType="application/vnd.openxmlformats-officedocument.customXmlProperties+xml"/>
  <Override PartName="/customXml/itemProps572.xml" ContentType="application/vnd.openxmlformats-officedocument.customXmlProperties+xml"/>
  <Override PartName="/customXml/itemProps573.xml" ContentType="application/vnd.openxmlformats-officedocument.customXmlProperties+xml"/>
  <Override PartName="/customXml/itemProps574.xml" ContentType="application/vnd.openxmlformats-officedocument.customXmlProperties+xml"/>
  <Override PartName="/customXml/itemProps575.xml" ContentType="application/vnd.openxmlformats-officedocument.customXmlProperties+xml"/>
  <Override PartName="/customXml/itemProps576.xml" ContentType="application/vnd.openxmlformats-officedocument.customXmlProperties+xml"/>
  <Override PartName="/customXml/itemProps577.xml" ContentType="application/vnd.openxmlformats-officedocument.customXmlProperties+xml"/>
  <Override PartName="/customXml/itemProps578.xml" ContentType="application/vnd.openxmlformats-officedocument.customXmlProperties+xml"/>
  <Override PartName="/customXml/itemProps579.xml" ContentType="application/vnd.openxmlformats-officedocument.customXmlProperties+xml"/>
  <Override PartName="/customXml/itemProps580.xml" ContentType="application/vnd.openxmlformats-officedocument.customXmlProperties+xml"/>
  <Override PartName="/customXml/itemProps581.xml" ContentType="application/vnd.openxmlformats-officedocument.customXmlProperties+xml"/>
  <Override PartName="/customXml/itemProps582.xml" ContentType="application/vnd.openxmlformats-officedocument.customXmlProperties+xml"/>
  <Override PartName="/customXml/itemProps583.xml" ContentType="application/vnd.openxmlformats-officedocument.customXmlProperties+xml"/>
  <Override PartName="/customXml/itemProps584.xml" ContentType="application/vnd.openxmlformats-officedocument.customXmlProperties+xml"/>
  <Override PartName="/customXml/itemProps585.xml" ContentType="application/vnd.openxmlformats-officedocument.customXmlProperties+xml"/>
  <Override PartName="/customXml/itemProps586.xml" ContentType="application/vnd.openxmlformats-officedocument.customXmlProperties+xml"/>
  <Override PartName="/customXml/itemProps587.xml" ContentType="application/vnd.openxmlformats-officedocument.customXmlProperties+xml"/>
  <Override PartName="/customXml/itemProps588.xml" ContentType="application/vnd.openxmlformats-officedocument.customXmlProperties+xml"/>
  <Override PartName="/customXml/itemProps589.xml" ContentType="application/vnd.openxmlformats-officedocument.customXmlProperties+xml"/>
  <Override PartName="/customXml/itemProps590.xml" ContentType="application/vnd.openxmlformats-officedocument.customXmlProperties+xml"/>
  <Override PartName="/customXml/itemProps591.xml" ContentType="application/vnd.openxmlformats-officedocument.customXmlProperties+xml"/>
  <Override PartName="/customXml/itemProps592.xml" ContentType="application/vnd.openxmlformats-officedocument.customXmlProperties+xml"/>
  <Override PartName="/customXml/itemProps593.xml" ContentType="application/vnd.openxmlformats-officedocument.customXmlProperties+xml"/>
  <Override PartName="/customXml/itemProps594.xml" ContentType="application/vnd.openxmlformats-officedocument.customXmlProperties+xml"/>
  <Override PartName="/customXml/itemProps595.xml" ContentType="application/vnd.openxmlformats-officedocument.customXmlProperties+xml"/>
  <Override PartName="/customXml/itemProps596.xml" ContentType="application/vnd.openxmlformats-officedocument.customXmlProperties+xml"/>
  <Override PartName="/customXml/itemProps597.xml" ContentType="application/vnd.openxmlformats-officedocument.customXmlProperties+xml"/>
  <Override PartName="/customXml/itemProps598.xml" ContentType="application/vnd.openxmlformats-officedocument.customXmlProperties+xml"/>
  <Override PartName="/customXml/itemProps599.xml" ContentType="application/vnd.openxmlformats-officedocument.customXmlProperties+xml"/>
  <Override PartName="/customXml/itemProps600.xml" ContentType="application/vnd.openxmlformats-officedocument.customXmlProperties+xml"/>
  <Override PartName="/customXml/itemProps601.xml" ContentType="application/vnd.openxmlformats-officedocument.customXmlProperties+xml"/>
  <Override PartName="/customXml/itemProps602.xml" ContentType="application/vnd.openxmlformats-officedocument.customXmlProperties+xml"/>
  <Override PartName="/customXml/itemProps603.xml" ContentType="application/vnd.openxmlformats-officedocument.customXmlProperties+xml"/>
  <Override PartName="/customXml/itemProps604.xml" ContentType="application/vnd.openxmlformats-officedocument.customXmlProperties+xml"/>
  <Override PartName="/customXml/itemProps605.xml" ContentType="application/vnd.openxmlformats-officedocument.customXmlProperties+xml"/>
  <Override PartName="/customXml/itemProps606.xml" ContentType="application/vnd.openxmlformats-officedocument.customXmlProperties+xml"/>
  <Override PartName="/customXml/itemProps607.xml" ContentType="application/vnd.openxmlformats-officedocument.customXmlProperties+xml"/>
  <Override PartName="/customXml/itemProps608.xml" ContentType="application/vnd.openxmlformats-officedocument.customXmlProperties+xml"/>
  <Override PartName="/customXml/itemProps609.xml" ContentType="application/vnd.openxmlformats-officedocument.customXmlProperties+xml"/>
  <Override PartName="/customXml/itemProps610.xml" ContentType="application/vnd.openxmlformats-officedocument.customXmlProperties+xml"/>
  <Override PartName="/customXml/itemProps611.xml" ContentType="application/vnd.openxmlformats-officedocument.customXmlProperties+xml"/>
  <Override PartName="/customXml/itemProps612.xml" ContentType="application/vnd.openxmlformats-officedocument.customXmlProperties+xml"/>
  <Override PartName="/customXml/itemProps613.xml" ContentType="application/vnd.openxmlformats-officedocument.customXmlProperties+xml"/>
  <Override PartName="/customXml/itemProps614.xml" ContentType="application/vnd.openxmlformats-officedocument.customXmlProperties+xml"/>
  <Override PartName="/customXml/itemProps615.xml" ContentType="application/vnd.openxmlformats-officedocument.customXmlProperties+xml"/>
  <Override PartName="/customXml/itemProps616.xml" ContentType="application/vnd.openxmlformats-officedocument.customXmlProperties+xml"/>
  <Override PartName="/customXml/itemProps617.xml" ContentType="application/vnd.openxmlformats-officedocument.customXmlProperties+xml"/>
  <Override PartName="/customXml/itemProps618.xml" ContentType="application/vnd.openxmlformats-officedocument.customXmlProperties+xml"/>
  <Override PartName="/customXml/itemProps619.xml" ContentType="application/vnd.openxmlformats-officedocument.customXmlProperties+xml"/>
  <Override PartName="/customXml/itemProps620.xml" ContentType="application/vnd.openxmlformats-officedocument.customXmlProperties+xml"/>
  <Override PartName="/customXml/itemProps621.xml" ContentType="application/vnd.openxmlformats-officedocument.customXmlProperties+xml"/>
  <Override PartName="/customXml/itemProps622.xml" ContentType="application/vnd.openxmlformats-officedocument.customXmlProperties+xml"/>
  <Override PartName="/customXml/itemProps623.xml" ContentType="application/vnd.openxmlformats-officedocument.customXmlProperties+xml"/>
  <Override PartName="/customXml/itemProps624.xml" ContentType="application/vnd.openxmlformats-officedocument.customXmlProperties+xml"/>
  <Override PartName="/customXml/itemProps625.xml" ContentType="application/vnd.openxmlformats-officedocument.customXmlProperties+xml"/>
  <Override PartName="/customXml/itemProps626.xml" ContentType="application/vnd.openxmlformats-officedocument.customXmlProperties+xml"/>
  <Override PartName="/customXml/itemProps627.xml" ContentType="application/vnd.openxmlformats-officedocument.customXmlProperties+xml"/>
  <Override PartName="/customXml/itemProps628.xml" ContentType="application/vnd.openxmlformats-officedocument.customXmlProperties+xml"/>
  <Override PartName="/customXml/itemProps629.xml" ContentType="application/vnd.openxmlformats-officedocument.customXmlProperties+xml"/>
  <Override PartName="/customXml/itemProps630.xml" ContentType="application/vnd.openxmlformats-officedocument.customXmlProperties+xml"/>
  <Override PartName="/customXml/itemProps631.xml" ContentType="application/vnd.openxmlformats-officedocument.customXmlProperties+xml"/>
  <Override PartName="/customXml/itemProps632.xml" ContentType="application/vnd.openxmlformats-officedocument.customXmlProperties+xml"/>
  <Override PartName="/customXml/itemProps633.xml" ContentType="application/vnd.openxmlformats-officedocument.customXmlProperties+xml"/>
  <Override PartName="/customXml/itemProps634.xml" ContentType="application/vnd.openxmlformats-officedocument.customXmlProperties+xml"/>
  <Override PartName="/customXml/itemProps635.xml" ContentType="application/vnd.openxmlformats-officedocument.customXmlProperties+xml"/>
  <Override PartName="/customXml/itemProps636.xml" ContentType="application/vnd.openxmlformats-officedocument.customXmlProperties+xml"/>
  <Override PartName="/customXml/itemProps637.xml" ContentType="application/vnd.openxmlformats-officedocument.customXmlProperties+xml"/>
  <Override PartName="/customXml/itemProps638.xml" ContentType="application/vnd.openxmlformats-officedocument.customXmlProperties+xml"/>
  <Override PartName="/customXml/itemProps639.xml" ContentType="application/vnd.openxmlformats-officedocument.customXmlProperties+xml"/>
  <Override PartName="/customXml/itemProps640.xml" ContentType="application/vnd.openxmlformats-officedocument.customXmlProperties+xml"/>
  <Override PartName="/customXml/itemProps641.xml" ContentType="application/vnd.openxmlformats-officedocument.customXmlProperties+xml"/>
  <Override PartName="/customXml/itemProps642.xml" ContentType="application/vnd.openxmlformats-officedocument.customXmlProperties+xml"/>
  <Override PartName="/customXml/itemProps643.xml" ContentType="application/vnd.openxmlformats-officedocument.customXmlProperties+xml"/>
  <Override PartName="/customXml/itemProps644.xml" ContentType="application/vnd.openxmlformats-officedocument.customXmlProperties+xml"/>
  <Override PartName="/customXml/itemProps645.xml" ContentType="application/vnd.openxmlformats-officedocument.customXmlProperties+xml"/>
  <Override PartName="/customXml/itemProps646.xml" ContentType="application/vnd.openxmlformats-officedocument.customXmlProperties+xml"/>
  <Override PartName="/customXml/itemProps647.xml" ContentType="application/vnd.openxmlformats-officedocument.customXmlProperties+xml"/>
  <Override PartName="/customXml/itemProps648.xml" ContentType="application/vnd.openxmlformats-officedocument.customXmlProperties+xml"/>
  <Override PartName="/customXml/itemProps649.xml" ContentType="application/vnd.openxmlformats-officedocument.customXmlProperties+xml"/>
  <Override PartName="/customXml/itemProps650.xml" ContentType="application/vnd.openxmlformats-officedocument.customXmlProperties+xml"/>
  <Override PartName="/customXml/itemProps651.xml" ContentType="application/vnd.openxmlformats-officedocument.customXmlProperties+xml"/>
  <Override PartName="/customXml/itemProps652.xml" ContentType="application/vnd.openxmlformats-officedocument.customXmlProperties+xml"/>
  <Override PartName="/customXml/itemProps653.xml" ContentType="application/vnd.openxmlformats-officedocument.customXmlProperties+xml"/>
  <Override PartName="/customXml/itemProps654.xml" ContentType="application/vnd.openxmlformats-officedocument.customXmlProperties+xml"/>
  <Override PartName="/customXml/itemProps655.xml" ContentType="application/vnd.openxmlformats-officedocument.customXmlProperties+xml"/>
  <Override PartName="/customXml/itemProps656.xml" ContentType="application/vnd.openxmlformats-officedocument.customXmlProperties+xml"/>
  <Override PartName="/customXml/itemProps657.xml" ContentType="application/vnd.openxmlformats-officedocument.customXmlProperties+xml"/>
  <Override PartName="/customXml/itemProps658.xml" ContentType="application/vnd.openxmlformats-officedocument.customXmlProperties+xml"/>
  <Override PartName="/customXml/itemProps659.xml" ContentType="application/vnd.openxmlformats-officedocument.customXmlProperties+xml"/>
  <Override PartName="/customXml/itemProps660.xml" ContentType="application/vnd.openxmlformats-officedocument.customXmlProperties+xml"/>
  <Override PartName="/customXml/itemProps661.xml" ContentType="application/vnd.openxmlformats-officedocument.customXmlProperties+xml"/>
  <Override PartName="/customXml/itemProps662.xml" ContentType="application/vnd.openxmlformats-officedocument.customXmlProperties+xml"/>
  <Override PartName="/customXml/itemProps663.xml" ContentType="application/vnd.openxmlformats-officedocument.customXmlProperties+xml"/>
  <Override PartName="/customXml/itemProps664.xml" ContentType="application/vnd.openxmlformats-officedocument.customXmlProperties+xml"/>
  <Override PartName="/customXml/itemProps665.xml" ContentType="application/vnd.openxmlformats-officedocument.customXmlProperties+xml"/>
  <Override PartName="/customXml/itemProps666.xml" ContentType="application/vnd.openxmlformats-officedocument.customXmlProperties+xml"/>
  <Override PartName="/customXml/itemProps667.xml" ContentType="application/vnd.openxmlformats-officedocument.customXmlProperties+xml"/>
  <Override PartName="/customXml/itemProps668.xml" ContentType="application/vnd.openxmlformats-officedocument.customXmlProperties+xml"/>
  <Override PartName="/customXml/itemProps669.xml" ContentType="application/vnd.openxmlformats-officedocument.customXmlProperties+xml"/>
  <Override PartName="/customXml/itemProps670.xml" ContentType="application/vnd.openxmlformats-officedocument.customXmlProperties+xml"/>
  <Override PartName="/customXml/itemProps671.xml" ContentType="application/vnd.openxmlformats-officedocument.customXmlProperties+xml"/>
  <Override PartName="/customXml/itemProps672.xml" ContentType="application/vnd.openxmlformats-officedocument.customXmlProperties+xml"/>
  <Override PartName="/customXml/itemProps673.xml" ContentType="application/vnd.openxmlformats-officedocument.customXmlProperties+xml"/>
  <Override PartName="/customXml/itemProps674.xml" ContentType="application/vnd.openxmlformats-officedocument.customXmlProperties+xml"/>
  <Override PartName="/customXml/itemProps675.xml" ContentType="application/vnd.openxmlformats-officedocument.customXmlProperties+xml"/>
  <Override PartName="/customXml/itemProps676.xml" ContentType="application/vnd.openxmlformats-officedocument.customXmlProperties+xml"/>
  <Override PartName="/customXml/itemProps677.xml" ContentType="application/vnd.openxmlformats-officedocument.customXmlProperties+xml"/>
  <Override PartName="/customXml/itemProps678.xml" ContentType="application/vnd.openxmlformats-officedocument.customXmlProperties+xml"/>
  <Override PartName="/customXml/itemProps679.xml" ContentType="application/vnd.openxmlformats-officedocument.customXmlProperties+xml"/>
  <Override PartName="/customXml/itemProps680.xml" ContentType="application/vnd.openxmlformats-officedocument.customXmlProperties+xml"/>
  <Override PartName="/customXml/itemProps681.xml" ContentType="application/vnd.openxmlformats-officedocument.customXmlProperties+xml"/>
  <Override PartName="/customXml/itemProps682.xml" ContentType="application/vnd.openxmlformats-officedocument.customXmlProperties+xml"/>
  <Override PartName="/customXml/itemProps683.xml" ContentType="application/vnd.openxmlformats-officedocument.customXmlProperties+xml"/>
  <Override PartName="/customXml/itemProps684.xml" ContentType="application/vnd.openxmlformats-officedocument.customXmlProperties+xml"/>
  <Override PartName="/customXml/itemProps685.xml" ContentType="application/vnd.openxmlformats-officedocument.customXmlProperties+xml"/>
  <Override PartName="/customXml/itemProps68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660" r:id="rId687"/>
    <p:sldMasterId id="2147483965" r:id="rId688"/>
  </p:sldMasterIdLst>
  <p:notesMasterIdLst>
    <p:notesMasterId r:id="rId710"/>
  </p:notesMasterIdLst>
  <p:handoutMasterIdLst>
    <p:handoutMasterId r:id="rId711"/>
  </p:handoutMasterIdLst>
  <p:sldIdLst>
    <p:sldId id="5947" r:id="rId689"/>
    <p:sldId id="2147474323" r:id="rId690"/>
    <p:sldId id="2147377606" r:id="rId691"/>
    <p:sldId id="2147377505" r:id="rId692"/>
    <p:sldId id="2147474328" r:id="rId693"/>
    <p:sldId id="2147377605" r:id="rId694"/>
    <p:sldId id="2147474321" r:id="rId695"/>
    <p:sldId id="2147377608" r:id="rId696"/>
    <p:sldId id="2147474285" r:id="rId697"/>
    <p:sldId id="2147474325" r:id="rId698"/>
    <p:sldId id="2147474332" r:id="rId699"/>
    <p:sldId id="2147474316" r:id="rId700"/>
    <p:sldId id="2147377613" r:id="rId701"/>
    <p:sldId id="2147377610" r:id="rId702"/>
    <p:sldId id="2147474319" r:id="rId703"/>
    <p:sldId id="2147377612" r:id="rId704"/>
    <p:sldId id="2147377431" r:id="rId705"/>
    <p:sldId id="2147377614" r:id="rId706"/>
    <p:sldId id="2147377604" r:id="rId707"/>
    <p:sldId id="2147474331" r:id="rId708"/>
    <p:sldId id="2147377615" r:id="rId709"/>
  </p:sldIdLst>
  <p:sldSz cx="10688638" cy="7562850"/>
  <p:notesSz cx="7010400"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id="{F43A3467-9A17-4004-ABF7-41361AF72212}">
          <p14:sldIdLst>
            <p14:sldId id="5947"/>
            <p14:sldId id="2147474323"/>
            <p14:sldId id="2147377606"/>
            <p14:sldId id="2147377505"/>
            <p14:sldId id="2147474328"/>
            <p14:sldId id="2147377605"/>
            <p14:sldId id="2147474321"/>
            <p14:sldId id="2147377608"/>
            <p14:sldId id="2147474285"/>
            <p14:sldId id="2147474325"/>
            <p14:sldId id="2147474332"/>
            <p14:sldId id="2147474316"/>
            <p14:sldId id="2147377613"/>
            <p14:sldId id="2147377610"/>
            <p14:sldId id="2147474319"/>
            <p14:sldId id="2147377612"/>
            <p14:sldId id="2147377431"/>
            <p14:sldId id="2147377614"/>
            <p14:sldId id="2147377604"/>
            <p14:sldId id="2147474331"/>
            <p14:sldId id="214737761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2DD100-2DBF-E131-CA47-6C8A444F7223}" name="Burstow, Nathan" initials="BN" userId="S::nathan.burstow@fticonsulting.com::d746a471-6389-401a-9261-71aed2e4e58c" providerId="AD"/>
  <p188:author id="{B9C6940A-7A19-2256-DB78-40E48A956657}" name="Yap, Gregory" initials="YG" userId="S::gregory.yap@fticonsulting.com::c46e1587-6173-4dc1-9745-2327420db00d" providerId="AD"/>
  <p188:author id="{2D5EAE25-AADD-57D7-A017-084F2B7620A7}" name="Perkins, Joe" initials="PJ" userId="S::jperkins@Compasslexecon.com::22b7b3a8-0444-4438-9b2d-00269fec6972" providerId="AD"/>
  <p188:author id="{D4921386-D538-959A-CC4E-8FE3EFCBFDF4}" name="Tan, Nicole" initials="TN" userId="S::nicole.tan@fticonsulting.com::e1b4d48a-28f8-4d8a-b50e-c66a07056e48" providerId="AD"/>
  <p188:author id="{53785B8D-3120-5F9C-F1DF-EB8B3CB42224}" name="Lindovska, Martina" initials="LM" userId="S::martina.lindovska@fticonsulting.com::4394b35a-be37-4ff2-8dba-24c2a2acff49" providerId="AD"/>
  <p188:author id="{7C583AB8-2019-8CC8-F842-396513F9E048}" name="Anna Shukla" initials="AS" userId="Anna Shukla" providerId="None"/>
  <p188:author id="{ADA5F0E0-1024-D549-3F05-A3EBF6BB0B53}" name="Mann, Jason" initials="MJ" userId="S::jason.mann@fticonsulting.com::92d1532c-687e-424d-9685-082dd95aa3c1" providerId="AD"/>
  <p188:author id="{8AB9C3EC-FF6D-B1F1-7F6F-555DCA51D534}" name="Mallick, Salman" initials="MS" userId="S::salman.mallick@fticonsulting.com::d3820c60-5d87-442f-9cf9-5202624b7218" providerId="AD"/>
  <p188:author id="{C3CE24FF-4650-B479-D0B5-B6018C71F8F9}" name="Mitrasevic, Ljubo" initials="ML" userId="S::ljubo.mitrasevic@fticonsulting.com::deff20da-fe9f-48e8-9afa-9c502a0e560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n, Nicole" initials="TN" lastIdx="13" clrIdx="6">
    <p:extLst>
      <p:ext uri="{19B8F6BF-5375-455C-9EA6-DF929625EA0E}">
        <p15:presenceInfo xmlns:p15="http://schemas.microsoft.com/office/powerpoint/2012/main" userId="S::nicole.tan@fticonsulting.com::e1b4d48a-28f8-4d8a-b50e-c66a07056e48" providerId="AD"/>
      </p:ext>
    </p:extLst>
  </p:cmAuthor>
  <p:cmAuthor id="1" name="Chris Kelly" initials="CK" lastIdx="6" clrIdx="0">
    <p:extLst>
      <p:ext uri="{19B8F6BF-5375-455C-9EA6-DF929625EA0E}">
        <p15:presenceInfo xmlns:p15="http://schemas.microsoft.com/office/powerpoint/2012/main" userId="S::kelly@desantisbreindel.com::0ba36512-d3aa-4618-a14f-0c03f6c068d9" providerId="AD"/>
      </p:ext>
    </p:extLst>
  </p:cmAuthor>
  <p:cmAuthor id="8" name="Anna Shukla" initials="AS" lastIdx="1" clrIdx="7">
    <p:extLst>
      <p:ext uri="{19B8F6BF-5375-455C-9EA6-DF929625EA0E}">
        <p15:presenceInfo xmlns:p15="http://schemas.microsoft.com/office/powerpoint/2012/main" userId="Anna Shukla" providerId="None"/>
      </p:ext>
    </p:extLst>
  </p:cmAuthor>
  <p:cmAuthor id="2" name="Lindovska, Martina" initials="LM" lastIdx="110" clrIdx="1">
    <p:extLst>
      <p:ext uri="{19B8F6BF-5375-455C-9EA6-DF929625EA0E}">
        <p15:presenceInfo xmlns:p15="http://schemas.microsoft.com/office/powerpoint/2012/main" userId="S::martina.lindovska@fticonsulting.com::4394b35a-be37-4ff2-8dba-24c2a2acff49" providerId="AD"/>
      </p:ext>
    </p:extLst>
  </p:cmAuthor>
  <p:cmAuthor id="9" name="Proffitt, Joe" initials="PJ" lastIdx="9" clrIdx="8">
    <p:extLst>
      <p:ext uri="{19B8F6BF-5375-455C-9EA6-DF929625EA0E}">
        <p15:presenceInfo xmlns:p15="http://schemas.microsoft.com/office/powerpoint/2012/main" userId="S::joe.proffitt@fticonsulting.com::61f99b6f-5b08-4960-803d-cc7c0b59f957" providerId="AD"/>
      </p:ext>
    </p:extLst>
  </p:cmAuthor>
  <p:cmAuthor id="3" name="Kovacs, Bence" initials="KB" lastIdx="9" clrIdx="2">
    <p:extLst>
      <p:ext uri="{19B8F6BF-5375-455C-9EA6-DF929625EA0E}">
        <p15:presenceInfo xmlns:p15="http://schemas.microsoft.com/office/powerpoint/2012/main" userId="S::bence.kovacs@FTIConsulting.com::c37484fc-73d9-4936-b4ca-3d76f33dfcef" providerId="AD"/>
      </p:ext>
    </p:extLst>
  </p:cmAuthor>
  <p:cmAuthor id="10" name="Colthorpe, Charlie" initials="CC" lastIdx="1" clrIdx="9">
    <p:extLst>
      <p:ext uri="{19B8F6BF-5375-455C-9EA6-DF929625EA0E}">
        <p15:presenceInfo xmlns:p15="http://schemas.microsoft.com/office/powerpoint/2012/main" userId="Colthorpe, Charlie" providerId="None"/>
      </p:ext>
    </p:extLst>
  </p:cmAuthor>
  <p:cmAuthor id="4" name="Mann, Jason" initials="MJ" lastIdx="4" clrIdx="3">
    <p:extLst>
      <p:ext uri="{19B8F6BF-5375-455C-9EA6-DF929625EA0E}">
        <p15:presenceInfo xmlns:p15="http://schemas.microsoft.com/office/powerpoint/2012/main" userId="S::jason.mann@fticonsulting.com::92d1532c-687e-424d-9685-082dd95aa3c1" providerId="AD"/>
      </p:ext>
    </p:extLst>
  </p:cmAuthor>
  <p:cmAuthor id="5" name="Mitrasevic, Ljubo" initials="ML" lastIdx="42" clrIdx="4">
    <p:extLst>
      <p:ext uri="{19B8F6BF-5375-455C-9EA6-DF929625EA0E}">
        <p15:presenceInfo xmlns:p15="http://schemas.microsoft.com/office/powerpoint/2012/main" userId="S::ljubo.mitrasevic@fticonsulting.com::deff20da-fe9f-48e8-9afa-9c502a0e5603" providerId="AD"/>
      </p:ext>
    </p:extLst>
  </p:cmAuthor>
  <p:cmAuthor id="6" name="Pearson, Katie" initials="PK" lastIdx="4" clrIdx="5">
    <p:extLst>
      <p:ext uri="{19B8F6BF-5375-455C-9EA6-DF929625EA0E}">
        <p15:presenceInfo xmlns:p15="http://schemas.microsoft.com/office/powerpoint/2012/main" userId="S::katie.pearson@fticonsulting.com::bd5cb1b3-4fe7-49e0-a922-86199071500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C7FF"/>
    <a:srgbClr val="E29CD0"/>
    <a:srgbClr val="CC9B00"/>
    <a:srgbClr val="FCFCFC"/>
    <a:srgbClr val="DD6B95"/>
    <a:srgbClr val="DA82C3"/>
    <a:srgbClr val="CF5DB1"/>
    <a:srgbClr val="00B050"/>
    <a:srgbClr val="838384"/>
    <a:srgbClr val="81D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FTI PowerPoint Standard Table Style">
    <a:wholeTbl>
      <a:tcTxStyle>
        <a:fontRef idx="minor">
          <a:prstClr val="black"/>
        </a:fontRef>
        <a:schemeClr val="dk1"/>
      </a:tcTxStyle>
      <a:tcStyle>
        <a:tcBdr>
          <a:left>
            <a:ln w="0" cmpd="sng">
              <a:solidFill>
                <a:schemeClr val="lt1"/>
              </a:solidFill>
            </a:ln>
          </a:left>
          <a:right>
            <a:ln w="0" cmpd="sng">
              <a:solidFill>
                <a:schemeClr val="lt1"/>
              </a:solidFill>
            </a:ln>
          </a:right>
          <a:top>
            <a:ln w="0" cmpd="sng">
              <a:solidFill>
                <a:schemeClr val="lt1"/>
              </a:solidFill>
            </a:ln>
          </a:top>
          <a:bottom>
            <a:ln w="0" cmpd="sng">
              <a:solidFill>
                <a:schemeClr val="lt1"/>
              </a:solidFill>
            </a:ln>
          </a:bottom>
          <a:insideH>
            <a:ln w="0" cmpd="sng">
              <a:solidFill>
                <a:schemeClr val="lt1"/>
              </a:solidFill>
            </a:ln>
          </a:insideH>
          <a:insideV>
            <a:ln w="12700" cmpd="sng">
              <a:solidFill>
                <a:srgbClr val="CFD1D1"/>
              </a:solidFill>
            </a:ln>
          </a:insideV>
        </a:tcBdr>
        <a:fill>
          <a:solidFill>
            <a:srgbClr val="EEEEEE"/>
          </a:solidFill>
        </a:fill>
      </a:tcStyle>
    </a:wholeTbl>
    <a:band1H>
      <a:tcStyle>
        <a:tcBdr/>
        <a:fill>
          <a:solidFill>
            <a:schemeClr val="bg1"/>
          </a:solidFill>
        </a:fill>
      </a:tcStyle>
    </a:band1H>
    <a:band2H>
      <a:tcStyle>
        <a:tcBdr/>
      </a:tcStyle>
    </a:band2H>
    <a:band1V>
      <a:tcStyle>
        <a:tcBdr/>
        <a:fill>
          <a:solidFill>
            <a:srgbClr val="EEEEEE"/>
          </a:solidFill>
        </a:fill>
      </a:tcStyle>
    </a:band1V>
    <a:band2V>
      <a:tcStyle>
        <a:tcBdr/>
      </a:tcStyle>
    </a:band2V>
    <a:lastCol>
      <a:tcTxStyle>
        <a:fontRef idx="major">
          <a:prstClr val="black"/>
        </a:fontRef>
        <a:schemeClr val="lt1"/>
      </a:tcTxStyle>
      <a:tcStyle>
        <a:tcBdr/>
        <a:fill>
          <a:solidFill>
            <a:schemeClr val="bg1"/>
          </a:solidFill>
        </a:fill>
      </a:tcStyle>
    </a:lastCol>
    <a:firstCol>
      <a:tcTxStyle>
        <a:fontRef idx="major">
          <a:prstClr val="black"/>
        </a:fontRef>
        <a:schemeClr val="lt1"/>
      </a:tcTxStyle>
      <a:tcStyle>
        <a:tcBdr/>
        <a:fill>
          <a:solidFill>
            <a:schemeClr val="bg1"/>
          </a:solidFill>
        </a:fill>
      </a:tcStyle>
    </a:firstCol>
    <a:lastRow>
      <a:tcTxStyle>
        <a:fontRef idx="major">
          <a:prstClr val="black"/>
        </a:fontRef>
        <a:schemeClr val="accent2"/>
      </a:tcTxStyle>
      <a:tcStyle>
        <a:tcBdr>
          <a:top>
            <a:ln w="12700" cmpd="sng">
              <a:solidFill>
                <a:schemeClr val="dk1"/>
              </a:solidFill>
            </a:ln>
          </a:top>
          <a:insideH>
            <a:ln w="0" cmpd="sng">
              <a:solidFill>
                <a:schemeClr val="lt1"/>
              </a:solidFill>
            </a:ln>
          </a:insideH>
        </a:tcBdr>
        <a:fill>
          <a:solidFill>
            <a:schemeClr val="bg1"/>
          </a:solidFill>
        </a:fill>
      </a:tcStyle>
    </a:lastRow>
    <a:firstRow>
      <a:tcTxStyle>
        <a:fontRef idx="major">
          <a:prstClr val="black"/>
        </a:fontRef>
        <a:schemeClr val="accent2"/>
      </a:tcTxStyle>
      <a:tcStyle>
        <a:tcBdr>
          <a:bottom>
            <a:ln w="12700" cmpd="sng">
              <a:solidFill>
                <a:srgbClr val="CFD1D1"/>
              </a:solidFill>
            </a:ln>
          </a:bottom>
          <a:insideH>
            <a:ln w="0" cmpd="sng">
              <a:solidFill>
                <a:schemeClr val="lt1"/>
              </a:solidFill>
            </a:ln>
          </a:insideH>
          <a:insideV>
            <a:ln w="12700" cmpd="sng">
              <a:solidFill>
                <a:srgbClr val="FFFFFF"/>
              </a:solidFill>
            </a:ln>
          </a:insideV>
        </a:tcBdr>
        <a:fill>
          <a:solidFill>
            <a:schemeClr val="bg1"/>
          </a:solidFill>
        </a:fill>
      </a:tcStyle>
    </a:firstRow>
  </a:tblStyle>
  <a:tblStyle styleId="{0A7431AF-0054-44FE-B905-994AC2BD7996}" styleName="FTI PowerPoint Blank Table Sty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675" autoAdjust="0"/>
  </p:normalViewPr>
  <p:slideViewPr>
    <p:cSldViewPr snapToGrid="0">
      <p:cViewPr varScale="1">
        <p:scale>
          <a:sx n="46" d="100"/>
          <a:sy n="46" d="100"/>
        </p:scale>
        <p:origin x="1277" y="4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customXml" Target="../customXml/item117.xml"/><Relationship Id="rId671" Type="http://schemas.openxmlformats.org/officeDocument/2006/relationships/customXml" Target="../customXml/item671.xml"/><Relationship Id="rId21" Type="http://schemas.openxmlformats.org/officeDocument/2006/relationships/customXml" Target="../customXml/item21.xml"/><Relationship Id="rId324" Type="http://schemas.openxmlformats.org/officeDocument/2006/relationships/customXml" Target="../customXml/item324.xml"/><Relationship Id="rId531" Type="http://schemas.openxmlformats.org/officeDocument/2006/relationships/customXml" Target="../customXml/item531.xml"/><Relationship Id="rId629" Type="http://schemas.openxmlformats.org/officeDocument/2006/relationships/customXml" Target="../customXml/item629.xml"/><Relationship Id="rId170" Type="http://schemas.openxmlformats.org/officeDocument/2006/relationships/customXml" Target="../customXml/item170.xml"/><Relationship Id="rId268" Type="http://schemas.openxmlformats.org/officeDocument/2006/relationships/customXml" Target="../customXml/item268.xml"/><Relationship Id="rId475" Type="http://schemas.openxmlformats.org/officeDocument/2006/relationships/customXml" Target="../customXml/item475.xml"/><Relationship Id="rId682" Type="http://schemas.openxmlformats.org/officeDocument/2006/relationships/customXml" Target="../customXml/item682.xml"/><Relationship Id="rId32" Type="http://schemas.openxmlformats.org/officeDocument/2006/relationships/customXml" Target="../customXml/item32.xml"/><Relationship Id="rId128" Type="http://schemas.openxmlformats.org/officeDocument/2006/relationships/customXml" Target="../customXml/item128.xml"/><Relationship Id="rId335" Type="http://schemas.openxmlformats.org/officeDocument/2006/relationships/customXml" Target="../customXml/item335.xml"/><Relationship Id="rId542" Type="http://schemas.openxmlformats.org/officeDocument/2006/relationships/customXml" Target="../customXml/item542.xml"/><Relationship Id="rId181" Type="http://schemas.openxmlformats.org/officeDocument/2006/relationships/customXml" Target="../customXml/item181.xml"/><Relationship Id="rId402" Type="http://schemas.openxmlformats.org/officeDocument/2006/relationships/customXml" Target="../customXml/item402.xml"/><Relationship Id="rId279" Type="http://schemas.openxmlformats.org/officeDocument/2006/relationships/customXml" Target="../customXml/item279.xml"/><Relationship Id="rId486" Type="http://schemas.openxmlformats.org/officeDocument/2006/relationships/customXml" Target="../customXml/item486.xml"/><Relationship Id="rId693" Type="http://schemas.openxmlformats.org/officeDocument/2006/relationships/slide" Target="slides/slide5.xml"/><Relationship Id="rId707" Type="http://schemas.openxmlformats.org/officeDocument/2006/relationships/slide" Target="slides/slide19.xml"/><Relationship Id="rId43" Type="http://schemas.openxmlformats.org/officeDocument/2006/relationships/customXml" Target="../customXml/item43.xml"/><Relationship Id="rId139" Type="http://schemas.openxmlformats.org/officeDocument/2006/relationships/customXml" Target="../customXml/item139.xml"/><Relationship Id="rId346" Type="http://schemas.openxmlformats.org/officeDocument/2006/relationships/customXml" Target="../customXml/item346.xml"/><Relationship Id="rId553" Type="http://schemas.openxmlformats.org/officeDocument/2006/relationships/customXml" Target="../customXml/item553.xml"/><Relationship Id="rId192" Type="http://schemas.openxmlformats.org/officeDocument/2006/relationships/customXml" Target="../customXml/item192.xml"/><Relationship Id="rId206" Type="http://schemas.openxmlformats.org/officeDocument/2006/relationships/customXml" Target="../customXml/item206.xml"/><Relationship Id="rId413" Type="http://schemas.openxmlformats.org/officeDocument/2006/relationships/customXml" Target="../customXml/item413.xml"/><Relationship Id="rId497" Type="http://schemas.openxmlformats.org/officeDocument/2006/relationships/customXml" Target="../customXml/item497.xml"/><Relationship Id="rId620" Type="http://schemas.openxmlformats.org/officeDocument/2006/relationships/customXml" Target="../customXml/item620.xml"/><Relationship Id="rId357" Type="http://schemas.openxmlformats.org/officeDocument/2006/relationships/customXml" Target="../customXml/item357.xml"/><Relationship Id="rId54" Type="http://schemas.openxmlformats.org/officeDocument/2006/relationships/customXml" Target="../customXml/item54.xml"/><Relationship Id="rId217" Type="http://schemas.openxmlformats.org/officeDocument/2006/relationships/customXml" Target="../customXml/item217.xml"/><Relationship Id="rId564" Type="http://schemas.openxmlformats.org/officeDocument/2006/relationships/customXml" Target="../customXml/item564.xml"/><Relationship Id="rId424" Type="http://schemas.openxmlformats.org/officeDocument/2006/relationships/customXml" Target="../customXml/item424.xml"/><Relationship Id="rId631" Type="http://schemas.openxmlformats.org/officeDocument/2006/relationships/customXml" Target="../customXml/item631.xml"/><Relationship Id="rId270" Type="http://schemas.openxmlformats.org/officeDocument/2006/relationships/customXml" Target="../customXml/item270.xml"/><Relationship Id="rId65" Type="http://schemas.openxmlformats.org/officeDocument/2006/relationships/customXml" Target="../customXml/item65.xml"/><Relationship Id="rId130" Type="http://schemas.openxmlformats.org/officeDocument/2006/relationships/customXml" Target="../customXml/item130.xml"/><Relationship Id="rId368" Type="http://schemas.openxmlformats.org/officeDocument/2006/relationships/customXml" Target="../customXml/item368.xml"/><Relationship Id="rId575" Type="http://schemas.openxmlformats.org/officeDocument/2006/relationships/customXml" Target="../customXml/item575.xml"/><Relationship Id="rId228" Type="http://schemas.openxmlformats.org/officeDocument/2006/relationships/customXml" Target="../customXml/item228.xml"/><Relationship Id="rId435" Type="http://schemas.openxmlformats.org/officeDocument/2006/relationships/customXml" Target="../customXml/item435.xml"/><Relationship Id="rId642" Type="http://schemas.openxmlformats.org/officeDocument/2006/relationships/customXml" Target="../customXml/item642.xml"/><Relationship Id="rId281" Type="http://schemas.openxmlformats.org/officeDocument/2006/relationships/customXml" Target="../customXml/item281.xml"/><Relationship Id="rId502" Type="http://schemas.openxmlformats.org/officeDocument/2006/relationships/customXml" Target="../customXml/item502.xml"/><Relationship Id="rId76" Type="http://schemas.openxmlformats.org/officeDocument/2006/relationships/customXml" Target="../customXml/item76.xml"/><Relationship Id="rId141" Type="http://schemas.openxmlformats.org/officeDocument/2006/relationships/customXml" Target="../customXml/item141.xml"/><Relationship Id="rId379" Type="http://schemas.openxmlformats.org/officeDocument/2006/relationships/customXml" Target="../customXml/item379.xml"/><Relationship Id="rId586" Type="http://schemas.openxmlformats.org/officeDocument/2006/relationships/customXml" Target="../customXml/item586.xml"/><Relationship Id="rId7" Type="http://schemas.openxmlformats.org/officeDocument/2006/relationships/customXml" Target="../customXml/item7.xml"/><Relationship Id="rId239" Type="http://schemas.openxmlformats.org/officeDocument/2006/relationships/customXml" Target="../customXml/item239.xml"/><Relationship Id="rId446" Type="http://schemas.openxmlformats.org/officeDocument/2006/relationships/customXml" Target="../customXml/item446.xml"/><Relationship Id="rId653" Type="http://schemas.openxmlformats.org/officeDocument/2006/relationships/customXml" Target="../customXml/item653.xml"/><Relationship Id="rId292" Type="http://schemas.openxmlformats.org/officeDocument/2006/relationships/customXml" Target="../customXml/item292.xml"/><Relationship Id="rId306" Type="http://schemas.openxmlformats.org/officeDocument/2006/relationships/customXml" Target="../customXml/item306.xml"/><Relationship Id="rId87" Type="http://schemas.openxmlformats.org/officeDocument/2006/relationships/customXml" Target="../customXml/item87.xml"/><Relationship Id="rId513" Type="http://schemas.openxmlformats.org/officeDocument/2006/relationships/customXml" Target="../customXml/item513.xml"/><Relationship Id="rId597" Type="http://schemas.openxmlformats.org/officeDocument/2006/relationships/customXml" Target="../customXml/item597.xml"/><Relationship Id="rId152" Type="http://schemas.openxmlformats.org/officeDocument/2006/relationships/customXml" Target="../customXml/item152.xml"/><Relationship Id="rId457" Type="http://schemas.openxmlformats.org/officeDocument/2006/relationships/customXml" Target="../customXml/item457.xml"/><Relationship Id="rId664" Type="http://schemas.openxmlformats.org/officeDocument/2006/relationships/customXml" Target="../customXml/item664.xml"/><Relationship Id="rId14" Type="http://schemas.openxmlformats.org/officeDocument/2006/relationships/customXml" Target="../customXml/item14.xml"/><Relationship Id="rId317" Type="http://schemas.openxmlformats.org/officeDocument/2006/relationships/customXml" Target="../customXml/item317.xml"/><Relationship Id="rId524" Type="http://schemas.openxmlformats.org/officeDocument/2006/relationships/customXml" Target="../customXml/item524.xml"/><Relationship Id="rId98" Type="http://schemas.openxmlformats.org/officeDocument/2006/relationships/customXml" Target="../customXml/item98.xml"/><Relationship Id="rId163" Type="http://schemas.openxmlformats.org/officeDocument/2006/relationships/customXml" Target="../customXml/item163.xml"/><Relationship Id="rId370" Type="http://schemas.openxmlformats.org/officeDocument/2006/relationships/customXml" Target="../customXml/item370.xml"/><Relationship Id="rId230" Type="http://schemas.openxmlformats.org/officeDocument/2006/relationships/customXml" Target="../customXml/item230.xml"/><Relationship Id="rId468" Type="http://schemas.openxmlformats.org/officeDocument/2006/relationships/customXml" Target="../customXml/item468.xml"/><Relationship Id="rId675" Type="http://schemas.openxmlformats.org/officeDocument/2006/relationships/customXml" Target="../customXml/item675.xml"/><Relationship Id="rId25" Type="http://schemas.openxmlformats.org/officeDocument/2006/relationships/customXml" Target="../customXml/item25.xml"/><Relationship Id="rId328" Type="http://schemas.openxmlformats.org/officeDocument/2006/relationships/customXml" Target="../customXml/item328.xml"/><Relationship Id="rId535" Type="http://schemas.openxmlformats.org/officeDocument/2006/relationships/customXml" Target="../customXml/item535.xml"/><Relationship Id="rId174" Type="http://schemas.openxmlformats.org/officeDocument/2006/relationships/customXml" Target="../customXml/item174.xml"/><Relationship Id="rId381" Type="http://schemas.openxmlformats.org/officeDocument/2006/relationships/customXml" Target="../customXml/item381.xml"/><Relationship Id="rId602" Type="http://schemas.openxmlformats.org/officeDocument/2006/relationships/customXml" Target="../customXml/item602.xml"/><Relationship Id="rId241" Type="http://schemas.openxmlformats.org/officeDocument/2006/relationships/customXml" Target="../customXml/item241.xml"/><Relationship Id="rId479" Type="http://schemas.openxmlformats.org/officeDocument/2006/relationships/customXml" Target="../customXml/item479.xml"/><Relationship Id="rId686" Type="http://schemas.openxmlformats.org/officeDocument/2006/relationships/customXml" Target="../customXml/item686.xml"/><Relationship Id="rId36" Type="http://schemas.openxmlformats.org/officeDocument/2006/relationships/customXml" Target="../customXml/item36.xml"/><Relationship Id="rId339" Type="http://schemas.openxmlformats.org/officeDocument/2006/relationships/customXml" Target="../customXml/item339.xml"/><Relationship Id="rId546" Type="http://schemas.openxmlformats.org/officeDocument/2006/relationships/customXml" Target="../customXml/item546.xml"/><Relationship Id="rId101" Type="http://schemas.openxmlformats.org/officeDocument/2006/relationships/customXml" Target="../customXml/item101.xml"/><Relationship Id="rId185" Type="http://schemas.openxmlformats.org/officeDocument/2006/relationships/customXml" Target="../customXml/item185.xml"/><Relationship Id="rId406" Type="http://schemas.openxmlformats.org/officeDocument/2006/relationships/customXml" Target="../customXml/item406.xml"/><Relationship Id="rId392" Type="http://schemas.openxmlformats.org/officeDocument/2006/relationships/customXml" Target="../customXml/item392.xml"/><Relationship Id="rId613" Type="http://schemas.openxmlformats.org/officeDocument/2006/relationships/customXml" Target="../customXml/item613.xml"/><Relationship Id="rId697" Type="http://schemas.openxmlformats.org/officeDocument/2006/relationships/slide" Target="slides/slide9.xml"/><Relationship Id="rId252" Type="http://schemas.openxmlformats.org/officeDocument/2006/relationships/customXml" Target="../customXml/item252.xml"/><Relationship Id="rId47" Type="http://schemas.openxmlformats.org/officeDocument/2006/relationships/customXml" Target="../customXml/item47.xml"/><Relationship Id="rId112" Type="http://schemas.openxmlformats.org/officeDocument/2006/relationships/customXml" Target="../customXml/item112.xml"/><Relationship Id="rId557" Type="http://schemas.openxmlformats.org/officeDocument/2006/relationships/customXml" Target="../customXml/item557.xml"/><Relationship Id="rId196" Type="http://schemas.openxmlformats.org/officeDocument/2006/relationships/customXml" Target="../customXml/item196.xml"/><Relationship Id="rId417" Type="http://schemas.openxmlformats.org/officeDocument/2006/relationships/customXml" Target="../customXml/item417.xml"/><Relationship Id="rId624" Type="http://schemas.openxmlformats.org/officeDocument/2006/relationships/customXml" Target="../customXml/item624.xml"/><Relationship Id="rId263" Type="http://schemas.openxmlformats.org/officeDocument/2006/relationships/customXml" Target="../customXml/item263.xml"/><Relationship Id="rId470" Type="http://schemas.openxmlformats.org/officeDocument/2006/relationships/customXml" Target="../customXml/item470.xml"/><Relationship Id="rId58" Type="http://schemas.openxmlformats.org/officeDocument/2006/relationships/customXml" Target="../customXml/item58.xml"/><Relationship Id="rId123" Type="http://schemas.openxmlformats.org/officeDocument/2006/relationships/customXml" Target="../customXml/item123.xml"/><Relationship Id="rId330" Type="http://schemas.openxmlformats.org/officeDocument/2006/relationships/customXml" Target="../customXml/item330.xml"/><Relationship Id="rId568" Type="http://schemas.openxmlformats.org/officeDocument/2006/relationships/customXml" Target="../customXml/item568.xml"/><Relationship Id="rId428" Type="http://schemas.openxmlformats.org/officeDocument/2006/relationships/customXml" Target="../customXml/item428.xml"/><Relationship Id="rId635" Type="http://schemas.openxmlformats.org/officeDocument/2006/relationships/customXml" Target="../customXml/item635.xml"/><Relationship Id="rId274" Type="http://schemas.openxmlformats.org/officeDocument/2006/relationships/customXml" Target="../customXml/item274.xml"/><Relationship Id="rId481" Type="http://schemas.openxmlformats.org/officeDocument/2006/relationships/customXml" Target="../customXml/item481.xml"/><Relationship Id="rId702" Type="http://schemas.openxmlformats.org/officeDocument/2006/relationships/slide" Target="slides/slide14.xml"/><Relationship Id="rId69" Type="http://schemas.openxmlformats.org/officeDocument/2006/relationships/customXml" Target="../customXml/item69.xml"/><Relationship Id="rId134" Type="http://schemas.openxmlformats.org/officeDocument/2006/relationships/customXml" Target="../customXml/item134.xml"/><Relationship Id="rId579" Type="http://schemas.openxmlformats.org/officeDocument/2006/relationships/customXml" Target="../customXml/item579.xml"/><Relationship Id="rId341" Type="http://schemas.openxmlformats.org/officeDocument/2006/relationships/customXml" Target="../customXml/item341.xml"/><Relationship Id="rId439" Type="http://schemas.openxmlformats.org/officeDocument/2006/relationships/customXml" Target="../customXml/item439.xml"/><Relationship Id="rId646" Type="http://schemas.openxmlformats.org/officeDocument/2006/relationships/customXml" Target="../customXml/item646.xml"/><Relationship Id="rId201" Type="http://schemas.openxmlformats.org/officeDocument/2006/relationships/customXml" Target="../customXml/item201.xml"/><Relationship Id="rId285" Type="http://schemas.openxmlformats.org/officeDocument/2006/relationships/customXml" Target="../customXml/item285.xml"/><Relationship Id="rId506" Type="http://schemas.openxmlformats.org/officeDocument/2006/relationships/customXml" Target="../customXml/item506.xml"/><Relationship Id="rId492" Type="http://schemas.openxmlformats.org/officeDocument/2006/relationships/customXml" Target="../customXml/item492.xml"/><Relationship Id="rId713" Type="http://schemas.openxmlformats.org/officeDocument/2006/relationships/presProps" Target="presProps.xml"/><Relationship Id="rId145" Type="http://schemas.openxmlformats.org/officeDocument/2006/relationships/customXml" Target="../customXml/item145.xml"/><Relationship Id="rId352" Type="http://schemas.openxmlformats.org/officeDocument/2006/relationships/customXml" Target="../customXml/item352.xml"/><Relationship Id="rId212" Type="http://schemas.openxmlformats.org/officeDocument/2006/relationships/customXml" Target="../customXml/item212.xml"/><Relationship Id="rId657" Type="http://schemas.openxmlformats.org/officeDocument/2006/relationships/customXml" Target="../customXml/item657.xml"/><Relationship Id="rId296" Type="http://schemas.openxmlformats.org/officeDocument/2006/relationships/customXml" Target="../customXml/item296.xml"/><Relationship Id="rId517" Type="http://schemas.openxmlformats.org/officeDocument/2006/relationships/customXml" Target="../customXml/item517.xml"/><Relationship Id="rId60" Type="http://schemas.openxmlformats.org/officeDocument/2006/relationships/customXml" Target="../customXml/item60.xml"/><Relationship Id="rId156" Type="http://schemas.openxmlformats.org/officeDocument/2006/relationships/customXml" Target="../customXml/item156.xml"/><Relationship Id="rId363" Type="http://schemas.openxmlformats.org/officeDocument/2006/relationships/customXml" Target="../customXml/item363.xml"/><Relationship Id="rId570" Type="http://schemas.openxmlformats.org/officeDocument/2006/relationships/customXml" Target="../customXml/item570.xml"/><Relationship Id="rId223" Type="http://schemas.openxmlformats.org/officeDocument/2006/relationships/customXml" Target="../customXml/item223.xml"/><Relationship Id="rId430" Type="http://schemas.openxmlformats.org/officeDocument/2006/relationships/customXml" Target="../customXml/item430.xml"/><Relationship Id="rId668" Type="http://schemas.openxmlformats.org/officeDocument/2006/relationships/customXml" Target="../customXml/item668.xml"/><Relationship Id="rId18" Type="http://schemas.openxmlformats.org/officeDocument/2006/relationships/customXml" Target="../customXml/item18.xml"/><Relationship Id="rId528" Type="http://schemas.openxmlformats.org/officeDocument/2006/relationships/customXml" Target="../customXml/item528.xml"/><Relationship Id="rId167" Type="http://schemas.openxmlformats.org/officeDocument/2006/relationships/customXml" Target="../customXml/item167.xml"/><Relationship Id="rId374" Type="http://schemas.openxmlformats.org/officeDocument/2006/relationships/customXml" Target="../customXml/item374.xml"/><Relationship Id="rId581" Type="http://schemas.openxmlformats.org/officeDocument/2006/relationships/customXml" Target="../customXml/item581.xml"/><Relationship Id="rId71" Type="http://schemas.openxmlformats.org/officeDocument/2006/relationships/customXml" Target="../customXml/item71.xml"/><Relationship Id="rId234" Type="http://schemas.openxmlformats.org/officeDocument/2006/relationships/customXml" Target="../customXml/item234.xml"/><Relationship Id="rId679" Type="http://schemas.openxmlformats.org/officeDocument/2006/relationships/customXml" Target="../customXml/item679.xml"/><Relationship Id="rId2" Type="http://schemas.openxmlformats.org/officeDocument/2006/relationships/customXml" Target="../customXml/item2.xml"/><Relationship Id="rId29" Type="http://schemas.openxmlformats.org/officeDocument/2006/relationships/customXml" Target="../customXml/item29.xml"/><Relationship Id="rId441" Type="http://schemas.openxmlformats.org/officeDocument/2006/relationships/customXml" Target="../customXml/item441.xml"/><Relationship Id="rId539" Type="http://schemas.openxmlformats.org/officeDocument/2006/relationships/customXml" Target="../customXml/item539.xml"/><Relationship Id="rId40" Type="http://schemas.openxmlformats.org/officeDocument/2006/relationships/customXml" Target="../customXml/item40.xml"/><Relationship Id="rId136" Type="http://schemas.openxmlformats.org/officeDocument/2006/relationships/customXml" Target="../customXml/item136.xml"/><Relationship Id="rId178" Type="http://schemas.openxmlformats.org/officeDocument/2006/relationships/customXml" Target="../customXml/item178.xml"/><Relationship Id="rId301" Type="http://schemas.openxmlformats.org/officeDocument/2006/relationships/customXml" Target="../customXml/item301.xml"/><Relationship Id="rId343" Type="http://schemas.openxmlformats.org/officeDocument/2006/relationships/customXml" Target="../customXml/item343.xml"/><Relationship Id="rId550" Type="http://schemas.openxmlformats.org/officeDocument/2006/relationships/customXml" Target="../customXml/item550.xml"/><Relationship Id="rId82" Type="http://schemas.openxmlformats.org/officeDocument/2006/relationships/customXml" Target="../customXml/item82.xml"/><Relationship Id="rId203" Type="http://schemas.openxmlformats.org/officeDocument/2006/relationships/customXml" Target="../customXml/item203.xml"/><Relationship Id="rId385" Type="http://schemas.openxmlformats.org/officeDocument/2006/relationships/customXml" Target="../customXml/item385.xml"/><Relationship Id="rId592" Type="http://schemas.openxmlformats.org/officeDocument/2006/relationships/customXml" Target="../customXml/item592.xml"/><Relationship Id="rId606" Type="http://schemas.openxmlformats.org/officeDocument/2006/relationships/customXml" Target="../customXml/item606.xml"/><Relationship Id="rId648" Type="http://schemas.openxmlformats.org/officeDocument/2006/relationships/customXml" Target="../customXml/item648.xml"/><Relationship Id="rId245" Type="http://schemas.openxmlformats.org/officeDocument/2006/relationships/customXml" Target="../customXml/item245.xml"/><Relationship Id="rId287" Type="http://schemas.openxmlformats.org/officeDocument/2006/relationships/customXml" Target="../customXml/item287.xml"/><Relationship Id="rId410" Type="http://schemas.openxmlformats.org/officeDocument/2006/relationships/customXml" Target="../customXml/item410.xml"/><Relationship Id="rId452" Type="http://schemas.openxmlformats.org/officeDocument/2006/relationships/customXml" Target="../customXml/item452.xml"/><Relationship Id="rId494" Type="http://schemas.openxmlformats.org/officeDocument/2006/relationships/customXml" Target="../customXml/item494.xml"/><Relationship Id="rId508" Type="http://schemas.openxmlformats.org/officeDocument/2006/relationships/customXml" Target="../customXml/item508.xml"/><Relationship Id="rId715" Type="http://schemas.openxmlformats.org/officeDocument/2006/relationships/theme" Target="theme/theme1.xml"/><Relationship Id="rId105" Type="http://schemas.openxmlformats.org/officeDocument/2006/relationships/customXml" Target="../customXml/item105.xml"/><Relationship Id="rId147" Type="http://schemas.openxmlformats.org/officeDocument/2006/relationships/customXml" Target="../customXml/item147.xml"/><Relationship Id="rId312" Type="http://schemas.openxmlformats.org/officeDocument/2006/relationships/customXml" Target="../customXml/item312.xml"/><Relationship Id="rId354" Type="http://schemas.openxmlformats.org/officeDocument/2006/relationships/customXml" Target="../customXml/item354.xml"/><Relationship Id="rId51" Type="http://schemas.openxmlformats.org/officeDocument/2006/relationships/customXml" Target="../customXml/item51.xml"/><Relationship Id="rId93" Type="http://schemas.openxmlformats.org/officeDocument/2006/relationships/customXml" Target="../customXml/item93.xml"/><Relationship Id="rId189" Type="http://schemas.openxmlformats.org/officeDocument/2006/relationships/customXml" Target="../customXml/item189.xml"/><Relationship Id="rId396" Type="http://schemas.openxmlformats.org/officeDocument/2006/relationships/customXml" Target="../customXml/item396.xml"/><Relationship Id="rId561" Type="http://schemas.openxmlformats.org/officeDocument/2006/relationships/customXml" Target="../customXml/item561.xml"/><Relationship Id="rId617" Type="http://schemas.openxmlformats.org/officeDocument/2006/relationships/customXml" Target="../customXml/item617.xml"/><Relationship Id="rId659" Type="http://schemas.openxmlformats.org/officeDocument/2006/relationships/customXml" Target="../customXml/item659.xml"/><Relationship Id="rId214" Type="http://schemas.openxmlformats.org/officeDocument/2006/relationships/customXml" Target="../customXml/item214.xml"/><Relationship Id="rId256" Type="http://schemas.openxmlformats.org/officeDocument/2006/relationships/customXml" Target="../customXml/item256.xml"/><Relationship Id="rId298" Type="http://schemas.openxmlformats.org/officeDocument/2006/relationships/customXml" Target="../customXml/item298.xml"/><Relationship Id="rId421" Type="http://schemas.openxmlformats.org/officeDocument/2006/relationships/customXml" Target="../customXml/item421.xml"/><Relationship Id="rId463" Type="http://schemas.openxmlformats.org/officeDocument/2006/relationships/customXml" Target="../customXml/item463.xml"/><Relationship Id="rId519" Type="http://schemas.openxmlformats.org/officeDocument/2006/relationships/customXml" Target="../customXml/item519.xml"/><Relationship Id="rId670" Type="http://schemas.openxmlformats.org/officeDocument/2006/relationships/customXml" Target="../customXml/item670.xml"/><Relationship Id="rId116" Type="http://schemas.openxmlformats.org/officeDocument/2006/relationships/customXml" Target="../customXml/item116.xml"/><Relationship Id="rId158" Type="http://schemas.openxmlformats.org/officeDocument/2006/relationships/customXml" Target="../customXml/item158.xml"/><Relationship Id="rId323" Type="http://schemas.openxmlformats.org/officeDocument/2006/relationships/customXml" Target="../customXml/item323.xml"/><Relationship Id="rId530" Type="http://schemas.openxmlformats.org/officeDocument/2006/relationships/customXml" Target="../customXml/item530.xml"/><Relationship Id="rId20" Type="http://schemas.openxmlformats.org/officeDocument/2006/relationships/customXml" Target="../customXml/item20.xml"/><Relationship Id="rId62" Type="http://schemas.openxmlformats.org/officeDocument/2006/relationships/customXml" Target="../customXml/item62.xml"/><Relationship Id="rId365" Type="http://schemas.openxmlformats.org/officeDocument/2006/relationships/customXml" Target="../customXml/item365.xml"/><Relationship Id="rId572" Type="http://schemas.openxmlformats.org/officeDocument/2006/relationships/customXml" Target="../customXml/item572.xml"/><Relationship Id="rId628" Type="http://schemas.openxmlformats.org/officeDocument/2006/relationships/customXml" Target="../customXml/item628.xml"/><Relationship Id="rId225" Type="http://schemas.openxmlformats.org/officeDocument/2006/relationships/customXml" Target="../customXml/item225.xml"/><Relationship Id="rId267" Type="http://schemas.openxmlformats.org/officeDocument/2006/relationships/customXml" Target="../customXml/item267.xml"/><Relationship Id="rId432" Type="http://schemas.openxmlformats.org/officeDocument/2006/relationships/customXml" Target="../customXml/item432.xml"/><Relationship Id="rId474" Type="http://schemas.openxmlformats.org/officeDocument/2006/relationships/customXml" Target="../customXml/item474.xml"/><Relationship Id="rId127" Type="http://schemas.openxmlformats.org/officeDocument/2006/relationships/customXml" Target="../customXml/item127.xml"/><Relationship Id="rId681" Type="http://schemas.openxmlformats.org/officeDocument/2006/relationships/customXml" Target="../customXml/item681.xml"/><Relationship Id="rId31" Type="http://schemas.openxmlformats.org/officeDocument/2006/relationships/customXml" Target="../customXml/item31.xml"/><Relationship Id="rId73" Type="http://schemas.openxmlformats.org/officeDocument/2006/relationships/customXml" Target="../customXml/item73.xml"/><Relationship Id="rId169" Type="http://schemas.openxmlformats.org/officeDocument/2006/relationships/customXml" Target="../customXml/item169.xml"/><Relationship Id="rId334" Type="http://schemas.openxmlformats.org/officeDocument/2006/relationships/customXml" Target="../customXml/item334.xml"/><Relationship Id="rId376" Type="http://schemas.openxmlformats.org/officeDocument/2006/relationships/customXml" Target="../customXml/item376.xml"/><Relationship Id="rId541" Type="http://schemas.openxmlformats.org/officeDocument/2006/relationships/customXml" Target="../customXml/item541.xml"/><Relationship Id="rId583" Type="http://schemas.openxmlformats.org/officeDocument/2006/relationships/customXml" Target="../customXml/item583.xml"/><Relationship Id="rId639" Type="http://schemas.openxmlformats.org/officeDocument/2006/relationships/customXml" Target="../customXml/item639.xml"/><Relationship Id="rId4" Type="http://schemas.openxmlformats.org/officeDocument/2006/relationships/customXml" Target="../customXml/item4.xml"/><Relationship Id="rId180" Type="http://schemas.openxmlformats.org/officeDocument/2006/relationships/customXml" Target="../customXml/item180.xml"/><Relationship Id="rId236" Type="http://schemas.openxmlformats.org/officeDocument/2006/relationships/customXml" Target="../customXml/item236.xml"/><Relationship Id="rId278" Type="http://schemas.openxmlformats.org/officeDocument/2006/relationships/customXml" Target="../customXml/item278.xml"/><Relationship Id="rId401" Type="http://schemas.openxmlformats.org/officeDocument/2006/relationships/customXml" Target="../customXml/item401.xml"/><Relationship Id="rId443" Type="http://schemas.openxmlformats.org/officeDocument/2006/relationships/customXml" Target="../customXml/item443.xml"/><Relationship Id="rId650" Type="http://schemas.openxmlformats.org/officeDocument/2006/relationships/customXml" Target="../customXml/item650.xml"/><Relationship Id="rId303" Type="http://schemas.openxmlformats.org/officeDocument/2006/relationships/customXml" Target="../customXml/item303.xml"/><Relationship Id="rId485" Type="http://schemas.openxmlformats.org/officeDocument/2006/relationships/customXml" Target="../customXml/item485.xml"/><Relationship Id="rId692" Type="http://schemas.openxmlformats.org/officeDocument/2006/relationships/slide" Target="slides/slide4.xml"/><Relationship Id="rId706" Type="http://schemas.openxmlformats.org/officeDocument/2006/relationships/slide" Target="slides/slide18.xml"/><Relationship Id="rId42" Type="http://schemas.openxmlformats.org/officeDocument/2006/relationships/customXml" Target="../customXml/item42.xml"/><Relationship Id="rId84" Type="http://schemas.openxmlformats.org/officeDocument/2006/relationships/customXml" Target="../customXml/item84.xml"/><Relationship Id="rId138" Type="http://schemas.openxmlformats.org/officeDocument/2006/relationships/customXml" Target="../customXml/item138.xml"/><Relationship Id="rId345" Type="http://schemas.openxmlformats.org/officeDocument/2006/relationships/customXml" Target="../customXml/item345.xml"/><Relationship Id="rId387" Type="http://schemas.openxmlformats.org/officeDocument/2006/relationships/customXml" Target="../customXml/item387.xml"/><Relationship Id="rId510" Type="http://schemas.openxmlformats.org/officeDocument/2006/relationships/customXml" Target="../customXml/item510.xml"/><Relationship Id="rId552" Type="http://schemas.openxmlformats.org/officeDocument/2006/relationships/customXml" Target="../customXml/item552.xml"/><Relationship Id="rId594" Type="http://schemas.openxmlformats.org/officeDocument/2006/relationships/customXml" Target="../customXml/item594.xml"/><Relationship Id="rId608" Type="http://schemas.openxmlformats.org/officeDocument/2006/relationships/customXml" Target="../customXml/item608.xml"/><Relationship Id="rId191" Type="http://schemas.openxmlformats.org/officeDocument/2006/relationships/customXml" Target="../customXml/item191.xml"/><Relationship Id="rId205" Type="http://schemas.openxmlformats.org/officeDocument/2006/relationships/customXml" Target="../customXml/item205.xml"/><Relationship Id="rId247" Type="http://schemas.openxmlformats.org/officeDocument/2006/relationships/customXml" Target="../customXml/item247.xml"/><Relationship Id="rId412" Type="http://schemas.openxmlformats.org/officeDocument/2006/relationships/customXml" Target="../customXml/item412.xml"/><Relationship Id="rId107" Type="http://schemas.openxmlformats.org/officeDocument/2006/relationships/customXml" Target="../customXml/item107.xml"/><Relationship Id="rId289" Type="http://schemas.openxmlformats.org/officeDocument/2006/relationships/customXml" Target="../customXml/item289.xml"/><Relationship Id="rId454" Type="http://schemas.openxmlformats.org/officeDocument/2006/relationships/customXml" Target="../customXml/item454.xml"/><Relationship Id="rId496" Type="http://schemas.openxmlformats.org/officeDocument/2006/relationships/customXml" Target="../customXml/item496.xml"/><Relationship Id="rId661" Type="http://schemas.openxmlformats.org/officeDocument/2006/relationships/customXml" Target="../customXml/item661.xml"/><Relationship Id="rId717" Type="http://schemas.microsoft.com/office/2018/10/relationships/authors" Target="authors.xml"/><Relationship Id="rId11" Type="http://schemas.openxmlformats.org/officeDocument/2006/relationships/customXml" Target="../customXml/item11.xml"/><Relationship Id="rId53" Type="http://schemas.openxmlformats.org/officeDocument/2006/relationships/customXml" Target="../customXml/item53.xml"/><Relationship Id="rId149" Type="http://schemas.openxmlformats.org/officeDocument/2006/relationships/customXml" Target="../customXml/item149.xml"/><Relationship Id="rId314" Type="http://schemas.openxmlformats.org/officeDocument/2006/relationships/customXml" Target="../customXml/item314.xml"/><Relationship Id="rId356" Type="http://schemas.openxmlformats.org/officeDocument/2006/relationships/customXml" Target="../customXml/item356.xml"/><Relationship Id="rId398" Type="http://schemas.openxmlformats.org/officeDocument/2006/relationships/customXml" Target="../customXml/item398.xml"/><Relationship Id="rId521" Type="http://schemas.openxmlformats.org/officeDocument/2006/relationships/customXml" Target="../customXml/item521.xml"/><Relationship Id="rId563" Type="http://schemas.openxmlformats.org/officeDocument/2006/relationships/customXml" Target="../customXml/item563.xml"/><Relationship Id="rId619" Type="http://schemas.openxmlformats.org/officeDocument/2006/relationships/customXml" Target="../customXml/item619.xml"/><Relationship Id="rId95" Type="http://schemas.openxmlformats.org/officeDocument/2006/relationships/customXml" Target="../customXml/item95.xml"/><Relationship Id="rId160" Type="http://schemas.openxmlformats.org/officeDocument/2006/relationships/customXml" Target="../customXml/item160.xml"/><Relationship Id="rId216" Type="http://schemas.openxmlformats.org/officeDocument/2006/relationships/customXml" Target="../customXml/item216.xml"/><Relationship Id="rId423" Type="http://schemas.openxmlformats.org/officeDocument/2006/relationships/customXml" Target="../customXml/item423.xml"/><Relationship Id="rId258" Type="http://schemas.openxmlformats.org/officeDocument/2006/relationships/customXml" Target="../customXml/item258.xml"/><Relationship Id="rId465" Type="http://schemas.openxmlformats.org/officeDocument/2006/relationships/customXml" Target="../customXml/item465.xml"/><Relationship Id="rId630" Type="http://schemas.openxmlformats.org/officeDocument/2006/relationships/customXml" Target="../customXml/item630.xml"/><Relationship Id="rId672" Type="http://schemas.openxmlformats.org/officeDocument/2006/relationships/customXml" Target="../customXml/item672.xml"/><Relationship Id="rId22" Type="http://schemas.openxmlformats.org/officeDocument/2006/relationships/customXml" Target="../customXml/item22.xml"/><Relationship Id="rId64" Type="http://schemas.openxmlformats.org/officeDocument/2006/relationships/customXml" Target="../customXml/item64.xml"/><Relationship Id="rId118" Type="http://schemas.openxmlformats.org/officeDocument/2006/relationships/customXml" Target="../customXml/item118.xml"/><Relationship Id="rId325" Type="http://schemas.openxmlformats.org/officeDocument/2006/relationships/customXml" Target="../customXml/item325.xml"/><Relationship Id="rId367" Type="http://schemas.openxmlformats.org/officeDocument/2006/relationships/customXml" Target="../customXml/item367.xml"/><Relationship Id="rId532" Type="http://schemas.openxmlformats.org/officeDocument/2006/relationships/customXml" Target="../customXml/item532.xml"/><Relationship Id="rId574" Type="http://schemas.openxmlformats.org/officeDocument/2006/relationships/customXml" Target="../customXml/item574.xml"/><Relationship Id="rId171" Type="http://schemas.openxmlformats.org/officeDocument/2006/relationships/customXml" Target="../customXml/item171.xml"/><Relationship Id="rId227" Type="http://schemas.openxmlformats.org/officeDocument/2006/relationships/customXml" Target="../customXml/item227.xml"/><Relationship Id="rId269" Type="http://schemas.openxmlformats.org/officeDocument/2006/relationships/customXml" Target="../customXml/item269.xml"/><Relationship Id="rId434" Type="http://schemas.openxmlformats.org/officeDocument/2006/relationships/customXml" Target="../customXml/item434.xml"/><Relationship Id="rId476" Type="http://schemas.openxmlformats.org/officeDocument/2006/relationships/customXml" Target="../customXml/item476.xml"/><Relationship Id="rId641" Type="http://schemas.openxmlformats.org/officeDocument/2006/relationships/customXml" Target="../customXml/item641.xml"/><Relationship Id="rId683" Type="http://schemas.openxmlformats.org/officeDocument/2006/relationships/customXml" Target="../customXml/item683.xml"/><Relationship Id="rId33" Type="http://schemas.openxmlformats.org/officeDocument/2006/relationships/customXml" Target="../customXml/item33.xml"/><Relationship Id="rId129" Type="http://schemas.openxmlformats.org/officeDocument/2006/relationships/customXml" Target="../customXml/item129.xml"/><Relationship Id="rId280" Type="http://schemas.openxmlformats.org/officeDocument/2006/relationships/customXml" Target="../customXml/item280.xml"/><Relationship Id="rId336" Type="http://schemas.openxmlformats.org/officeDocument/2006/relationships/customXml" Target="../customXml/item336.xml"/><Relationship Id="rId501" Type="http://schemas.openxmlformats.org/officeDocument/2006/relationships/customXml" Target="../customXml/item501.xml"/><Relationship Id="rId543" Type="http://schemas.openxmlformats.org/officeDocument/2006/relationships/customXml" Target="../customXml/item543.xml"/><Relationship Id="rId75" Type="http://schemas.openxmlformats.org/officeDocument/2006/relationships/customXml" Target="../customXml/item75.xml"/><Relationship Id="rId140" Type="http://schemas.openxmlformats.org/officeDocument/2006/relationships/customXml" Target="../customXml/item140.xml"/><Relationship Id="rId182" Type="http://schemas.openxmlformats.org/officeDocument/2006/relationships/customXml" Target="../customXml/item182.xml"/><Relationship Id="rId378" Type="http://schemas.openxmlformats.org/officeDocument/2006/relationships/customXml" Target="../customXml/item378.xml"/><Relationship Id="rId403" Type="http://schemas.openxmlformats.org/officeDocument/2006/relationships/customXml" Target="../customXml/item403.xml"/><Relationship Id="rId585" Type="http://schemas.openxmlformats.org/officeDocument/2006/relationships/customXml" Target="../customXml/item585.xml"/><Relationship Id="rId6" Type="http://schemas.openxmlformats.org/officeDocument/2006/relationships/customXml" Target="../customXml/item6.xml"/><Relationship Id="rId238" Type="http://schemas.openxmlformats.org/officeDocument/2006/relationships/customXml" Target="../customXml/item238.xml"/><Relationship Id="rId445" Type="http://schemas.openxmlformats.org/officeDocument/2006/relationships/customXml" Target="../customXml/item445.xml"/><Relationship Id="rId487" Type="http://schemas.openxmlformats.org/officeDocument/2006/relationships/customXml" Target="../customXml/item487.xml"/><Relationship Id="rId610" Type="http://schemas.openxmlformats.org/officeDocument/2006/relationships/customXml" Target="../customXml/item610.xml"/><Relationship Id="rId652" Type="http://schemas.openxmlformats.org/officeDocument/2006/relationships/customXml" Target="../customXml/item652.xml"/><Relationship Id="rId694" Type="http://schemas.openxmlformats.org/officeDocument/2006/relationships/slide" Target="slides/slide6.xml"/><Relationship Id="rId708" Type="http://schemas.openxmlformats.org/officeDocument/2006/relationships/slide" Target="slides/slide20.xml"/><Relationship Id="rId291" Type="http://schemas.openxmlformats.org/officeDocument/2006/relationships/customXml" Target="../customXml/item291.xml"/><Relationship Id="rId305" Type="http://schemas.openxmlformats.org/officeDocument/2006/relationships/customXml" Target="../customXml/item305.xml"/><Relationship Id="rId347" Type="http://schemas.openxmlformats.org/officeDocument/2006/relationships/customXml" Target="../customXml/item347.xml"/><Relationship Id="rId512" Type="http://schemas.openxmlformats.org/officeDocument/2006/relationships/customXml" Target="../customXml/item512.xml"/><Relationship Id="rId44" Type="http://schemas.openxmlformats.org/officeDocument/2006/relationships/customXml" Target="../customXml/item44.xml"/><Relationship Id="rId86" Type="http://schemas.openxmlformats.org/officeDocument/2006/relationships/customXml" Target="../customXml/item86.xml"/><Relationship Id="rId151" Type="http://schemas.openxmlformats.org/officeDocument/2006/relationships/customXml" Target="../customXml/item151.xml"/><Relationship Id="rId389" Type="http://schemas.openxmlformats.org/officeDocument/2006/relationships/customXml" Target="../customXml/item389.xml"/><Relationship Id="rId554" Type="http://schemas.openxmlformats.org/officeDocument/2006/relationships/customXml" Target="../customXml/item554.xml"/><Relationship Id="rId596" Type="http://schemas.openxmlformats.org/officeDocument/2006/relationships/customXml" Target="../customXml/item596.xml"/><Relationship Id="rId193" Type="http://schemas.openxmlformats.org/officeDocument/2006/relationships/customXml" Target="../customXml/item193.xml"/><Relationship Id="rId207" Type="http://schemas.openxmlformats.org/officeDocument/2006/relationships/customXml" Target="../customXml/item207.xml"/><Relationship Id="rId249" Type="http://schemas.openxmlformats.org/officeDocument/2006/relationships/customXml" Target="../customXml/item249.xml"/><Relationship Id="rId414" Type="http://schemas.openxmlformats.org/officeDocument/2006/relationships/customXml" Target="../customXml/item414.xml"/><Relationship Id="rId456" Type="http://schemas.openxmlformats.org/officeDocument/2006/relationships/customXml" Target="../customXml/item456.xml"/><Relationship Id="rId498" Type="http://schemas.openxmlformats.org/officeDocument/2006/relationships/customXml" Target="../customXml/item498.xml"/><Relationship Id="rId621" Type="http://schemas.openxmlformats.org/officeDocument/2006/relationships/customXml" Target="../customXml/item621.xml"/><Relationship Id="rId663" Type="http://schemas.openxmlformats.org/officeDocument/2006/relationships/customXml" Target="../customXml/item663.xml"/><Relationship Id="rId13" Type="http://schemas.openxmlformats.org/officeDocument/2006/relationships/customXml" Target="../customXml/item13.xml"/><Relationship Id="rId109" Type="http://schemas.openxmlformats.org/officeDocument/2006/relationships/customXml" Target="../customXml/item109.xml"/><Relationship Id="rId260" Type="http://schemas.openxmlformats.org/officeDocument/2006/relationships/customXml" Target="../customXml/item260.xml"/><Relationship Id="rId316" Type="http://schemas.openxmlformats.org/officeDocument/2006/relationships/customXml" Target="../customXml/item316.xml"/><Relationship Id="rId523" Type="http://schemas.openxmlformats.org/officeDocument/2006/relationships/customXml" Target="../customXml/item523.xml"/><Relationship Id="rId55" Type="http://schemas.openxmlformats.org/officeDocument/2006/relationships/customXml" Target="../customXml/item55.xml"/><Relationship Id="rId97" Type="http://schemas.openxmlformats.org/officeDocument/2006/relationships/customXml" Target="../customXml/item97.xml"/><Relationship Id="rId120" Type="http://schemas.openxmlformats.org/officeDocument/2006/relationships/customXml" Target="../customXml/item120.xml"/><Relationship Id="rId358" Type="http://schemas.openxmlformats.org/officeDocument/2006/relationships/customXml" Target="../customXml/item358.xml"/><Relationship Id="rId565" Type="http://schemas.openxmlformats.org/officeDocument/2006/relationships/customXml" Target="../customXml/item565.xml"/><Relationship Id="rId162" Type="http://schemas.openxmlformats.org/officeDocument/2006/relationships/customXml" Target="../customXml/item162.xml"/><Relationship Id="rId218" Type="http://schemas.openxmlformats.org/officeDocument/2006/relationships/customXml" Target="../customXml/item218.xml"/><Relationship Id="rId425" Type="http://schemas.openxmlformats.org/officeDocument/2006/relationships/customXml" Target="../customXml/item425.xml"/><Relationship Id="rId467" Type="http://schemas.openxmlformats.org/officeDocument/2006/relationships/customXml" Target="../customXml/item467.xml"/><Relationship Id="rId632" Type="http://schemas.openxmlformats.org/officeDocument/2006/relationships/customXml" Target="../customXml/item632.xml"/><Relationship Id="rId271" Type="http://schemas.openxmlformats.org/officeDocument/2006/relationships/customXml" Target="../customXml/item271.xml"/><Relationship Id="rId674" Type="http://schemas.openxmlformats.org/officeDocument/2006/relationships/customXml" Target="../customXml/item674.xml"/><Relationship Id="rId24" Type="http://schemas.openxmlformats.org/officeDocument/2006/relationships/customXml" Target="../customXml/item24.xml"/><Relationship Id="rId66" Type="http://schemas.openxmlformats.org/officeDocument/2006/relationships/customXml" Target="../customXml/item66.xml"/><Relationship Id="rId131" Type="http://schemas.openxmlformats.org/officeDocument/2006/relationships/customXml" Target="../customXml/item131.xml"/><Relationship Id="rId327" Type="http://schemas.openxmlformats.org/officeDocument/2006/relationships/customXml" Target="../customXml/item327.xml"/><Relationship Id="rId369" Type="http://schemas.openxmlformats.org/officeDocument/2006/relationships/customXml" Target="../customXml/item369.xml"/><Relationship Id="rId534" Type="http://schemas.openxmlformats.org/officeDocument/2006/relationships/customXml" Target="../customXml/item534.xml"/><Relationship Id="rId576" Type="http://schemas.openxmlformats.org/officeDocument/2006/relationships/customXml" Target="../customXml/item576.xml"/><Relationship Id="rId173" Type="http://schemas.openxmlformats.org/officeDocument/2006/relationships/customXml" Target="../customXml/item173.xml"/><Relationship Id="rId229" Type="http://schemas.openxmlformats.org/officeDocument/2006/relationships/customXml" Target="../customXml/item229.xml"/><Relationship Id="rId380" Type="http://schemas.openxmlformats.org/officeDocument/2006/relationships/customXml" Target="../customXml/item380.xml"/><Relationship Id="rId436" Type="http://schemas.openxmlformats.org/officeDocument/2006/relationships/customXml" Target="../customXml/item436.xml"/><Relationship Id="rId601" Type="http://schemas.openxmlformats.org/officeDocument/2006/relationships/customXml" Target="../customXml/item601.xml"/><Relationship Id="rId643" Type="http://schemas.openxmlformats.org/officeDocument/2006/relationships/customXml" Target="../customXml/item643.xml"/><Relationship Id="rId240" Type="http://schemas.openxmlformats.org/officeDocument/2006/relationships/customXml" Target="../customXml/item240.xml"/><Relationship Id="rId478" Type="http://schemas.openxmlformats.org/officeDocument/2006/relationships/customXml" Target="../customXml/item478.xml"/><Relationship Id="rId685" Type="http://schemas.openxmlformats.org/officeDocument/2006/relationships/customXml" Target="../customXml/item685.xml"/><Relationship Id="rId35" Type="http://schemas.openxmlformats.org/officeDocument/2006/relationships/customXml" Target="../customXml/item35.xml"/><Relationship Id="rId77" Type="http://schemas.openxmlformats.org/officeDocument/2006/relationships/customXml" Target="../customXml/item77.xml"/><Relationship Id="rId100" Type="http://schemas.openxmlformats.org/officeDocument/2006/relationships/customXml" Target="../customXml/item100.xml"/><Relationship Id="rId282" Type="http://schemas.openxmlformats.org/officeDocument/2006/relationships/customXml" Target="../customXml/item282.xml"/><Relationship Id="rId338" Type="http://schemas.openxmlformats.org/officeDocument/2006/relationships/customXml" Target="../customXml/item338.xml"/><Relationship Id="rId503" Type="http://schemas.openxmlformats.org/officeDocument/2006/relationships/customXml" Target="../customXml/item503.xml"/><Relationship Id="rId545" Type="http://schemas.openxmlformats.org/officeDocument/2006/relationships/customXml" Target="../customXml/item545.xml"/><Relationship Id="rId587" Type="http://schemas.openxmlformats.org/officeDocument/2006/relationships/customXml" Target="../customXml/item587.xml"/><Relationship Id="rId710" Type="http://schemas.openxmlformats.org/officeDocument/2006/relationships/notesMaster" Target="notesMasters/notesMaster1.xml"/><Relationship Id="rId8" Type="http://schemas.openxmlformats.org/officeDocument/2006/relationships/customXml" Target="../customXml/item8.xml"/><Relationship Id="rId142" Type="http://schemas.openxmlformats.org/officeDocument/2006/relationships/customXml" Target="../customXml/item142.xml"/><Relationship Id="rId184" Type="http://schemas.openxmlformats.org/officeDocument/2006/relationships/customXml" Target="../customXml/item184.xml"/><Relationship Id="rId391" Type="http://schemas.openxmlformats.org/officeDocument/2006/relationships/customXml" Target="../customXml/item391.xml"/><Relationship Id="rId405" Type="http://schemas.openxmlformats.org/officeDocument/2006/relationships/customXml" Target="../customXml/item405.xml"/><Relationship Id="rId447" Type="http://schemas.openxmlformats.org/officeDocument/2006/relationships/customXml" Target="../customXml/item447.xml"/><Relationship Id="rId612" Type="http://schemas.openxmlformats.org/officeDocument/2006/relationships/customXml" Target="../customXml/item612.xml"/><Relationship Id="rId251" Type="http://schemas.openxmlformats.org/officeDocument/2006/relationships/customXml" Target="../customXml/item251.xml"/><Relationship Id="rId489" Type="http://schemas.openxmlformats.org/officeDocument/2006/relationships/customXml" Target="../customXml/item489.xml"/><Relationship Id="rId654" Type="http://schemas.openxmlformats.org/officeDocument/2006/relationships/customXml" Target="../customXml/item654.xml"/><Relationship Id="rId696" Type="http://schemas.openxmlformats.org/officeDocument/2006/relationships/slide" Target="slides/slide8.xml"/><Relationship Id="rId46" Type="http://schemas.openxmlformats.org/officeDocument/2006/relationships/customXml" Target="../customXml/item46.xml"/><Relationship Id="rId293" Type="http://schemas.openxmlformats.org/officeDocument/2006/relationships/customXml" Target="../customXml/item293.xml"/><Relationship Id="rId307" Type="http://schemas.openxmlformats.org/officeDocument/2006/relationships/customXml" Target="../customXml/item307.xml"/><Relationship Id="rId349" Type="http://schemas.openxmlformats.org/officeDocument/2006/relationships/customXml" Target="../customXml/item349.xml"/><Relationship Id="rId514" Type="http://schemas.openxmlformats.org/officeDocument/2006/relationships/customXml" Target="../customXml/item514.xml"/><Relationship Id="rId556" Type="http://schemas.openxmlformats.org/officeDocument/2006/relationships/customXml" Target="../customXml/item556.xml"/><Relationship Id="rId88" Type="http://schemas.openxmlformats.org/officeDocument/2006/relationships/customXml" Target="../customXml/item88.xml"/><Relationship Id="rId111" Type="http://schemas.openxmlformats.org/officeDocument/2006/relationships/customXml" Target="../customXml/item111.xml"/><Relationship Id="rId153" Type="http://schemas.openxmlformats.org/officeDocument/2006/relationships/customXml" Target="../customXml/item153.xml"/><Relationship Id="rId195" Type="http://schemas.openxmlformats.org/officeDocument/2006/relationships/customXml" Target="../customXml/item195.xml"/><Relationship Id="rId209" Type="http://schemas.openxmlformats.org/officeDocument/2006/relationships/customXml" Target="../customXml/item209.xml"/><Relationship Id="rId360" Type="http://schemas.openxmlformats.org/officeDocument/2006/relationships/customXml" Target="../customXml/item360.xml"/><Relationship Id="rId416" Type="http://schemas.openxmlformats.org/officeDocument/2006/relationships/customXml" Target="../customXml/item416.xml"/><Relationship Id="rId598" Type="http://schemas.openxmlformats.org/officeDocument/2006/relationships/customXml" Target="../customXml/item598.xml"/><Relationship Id="rId220" Type="http://schemas.openxmlformats.org/officeDocument/2006/relationships/customXml" Target="../customXml/item220.xml"/><Relationship Id="rId458" Type="http://schemas.openxmlformats.org/officeDocument/2006/relationships/customXml" Target="../customXml/item458.xml"/><Relationship Id="rId623" Type="http://schemas.openxmlformats.org/officeDocument/2006/relationships/customXml" Target="../customXml/item623.xml"/><Relationship Id="rId665" Type="http://schemas.openxmlformats.org/officeDocument/2006/relationships/customXml" Target="../customXml/item665.xml"/><Relationship Id="rId15" Type="http://schemas.openxmlformats.org/officeDocument/2006/relationships/customXml" Target="../customXml/item15.xml"/><Relationship Id="rId57" Type="http://schemas.openxmlformats.org/officeDocument/2006/relationships/customXml" Target="../customXml/item57.xml"/><Relationship Id="rId262" Type="http://schemas.openxmlformats.org/officeDocument/2006/relationships/customXml" Target="../customXml/item262.xml"/><Relationship Id="rId318" Type="http://schemas.openxmlformats.org/officeDocument/2006/relationships/customXml" Target="../customXml/item318.xml"/><Relationship Id="rId525" Type="http://schemas.openxmlformats.org/officeDocument/2006/relationships/customXml" Target="../customXml/item525.xml"/><Relationship Id="rId567" Type="http://schemas.openxmlformats.org/officeDocument/2006/relationships/customXml" Target="../customXml/item567.xml"/><Relationship Id="rId99" Type="http://schemas.openxmlformats.org/officeDocument/2006/relationships/customXml" Target="../customXml/item99.xml"/><Relationship Id="rId122" Type="http://schemas.openxmlformats.org/officeDocument/2006/relationships/customXml" Target="../customXml/item122.xml"/><Relationship Id="rId164" Type="http://schemas.openxmlformats.org/officeDocument/2006/relationships/customXml" Target="../customXml/item164.xml"/><Relationship Id="rId371" Type="http://schemas.openxmlformats.org/officeDocument/2006/relationships/customXml" Target="../customXml/item371.xml"/><Relationship Id="rId427" Type="http://schemas.openxmlformats.org/officeDocument/2006/relationships/customXml" Target="../customXml/item427.xml"/><Relationship Id="rId469" Type="http://schemas.openxmlformats.org/officeDocument/2006/relationships/customXml" Target="../customXml/item469.xml"/><Relationship Id="rId634" Type="http://schemas.openxmlformats.org/officeDocument/2006/relationships/customXml" Target="../customXml/item634.xml"/><Relationship Id="rId676" Type="http://schemas.openxmlformats.org/officeDocument/2006/relationships/customXml" Target="../customXml/item676.xml"/><Relationship Id="rId26" Type="http://schemas.openxmlformats.org/officeDocument/2006/relationships/customXml" Target="../customXml/item26.xml"/><Relationship Id="rId231" Type="http://schemas.openxmlformats.org/officeDocument/2006/relationships/customXml" Target="../customXml/item231.xml"/><Relationship Id="rId273" Type="http://schemas.openxmlformats.org/officeDocument/2006/relationships/customXml" Target="../customXml/item273.xml"/><Relationship Id="rId329" Type="http://schemas.openxmlformats.org/officeDocument/2006/relationships/customXml" Target="../customXml/item329.xml"/><Relationship Id="rId480" Type="http://schemas.openxmlformats.org/officeDocument/2006/relationships/customXml" Target="../customXml/item480.xml"/><Relationship Id="rId536" Type="http://schemas.openxmlformats.org/officeDocument/2006/relationships/customXml" Target="../customXml/item536.xml"/><Relationship Id="rId701" Type="http://schemas.openxmlformats.org/officeDocument/2006/relationships/slide" Target="slides/slide13.xml"/><Relationship Id="rId68" Type="http://schemas.openxmlformats.org/officeDocument/2006/relationships/customXml" Target="../customXml/item68.xml"/><Relationship Id="rId133" Type="http://schemas.openxmlformats.org/officeDocument/2006/relationships/customXml" Target="../customXml/item133.xml"/><Relationship Id="rId175" Type="http://schemas.openxmlformats.org/officeDocument/2006/relationships/customXml" Target="../customXml/item175.xml"/><Relationship Id="rId340" Type="http://schemas.openxmlformats.org/officeDocument/2006/relationships/customXml" Target="../customXml/item340.xml"/><Relationship Id="rId578" Type="http://schemas.openxmlformats.org/officeDocument/2006/relationships/customXml" Target="../customXml/item578.xml"/><Relationship Id="rId200" Type="http://schemas.openxmlformats.org/officeDocument/2006/relationships/customXml" Target="../customXml/item200.xml"/><Relationship Id="rId382" Type="http://schemas.openxmlformats.org/officeDocument/2006/relationships/customXml" Target="../customXml/item382.xml"/><Relationship Id="rId438" Type="http://schemas.openxmlformats.org/officeDocument/2006/relationships/customXml" Target="../customXml/item438.xml"/><Relationship Id="rId603" Type="http://schemas.openxmlformats.org/officeDocument/2006/relationships/customXml" Target="../customXml/item603.xml"/><Relationship Id="rId645" Type="http://schemas.openxmlformats.org/officeDocument/2006/relationships/customXml" Target="../customXml/item645.xml"/><Relationship Id="rId687" Type="http://schemas.openxmlformats.org/officeDocument/2006/relationships/slideMaster" Target="slideMasters/slideMaster1.xml"/><Relationship Id="rId242" Type="http://schemas.openxmlformats.org/officeDocument/2006/relationships/customXml" Target="../customXml/item242.xml"/><Relationship Id="rId284" Type="http://schemas.openxmlformats.org/officeDocument/2006/relationships/customXml" Target="../customXml/item284.xml"/><Relationship Id="rId491" Type="http://schemas.openxmlformats.org/officeDocument/2006/relationships/customXml" Target="../customXml/item491.xml"/><Relationship Id="rId505" Type="http://schemas.openxmlformats.org/officeDocument/2006/relationships/customXml" Target="../customXml/item505.xml"/><Relationship Id="rId712" Type="http://schemas.openxmlformats.org/officeDocument/2006/relationships/commentAuthors" Target="commentAuthors.xml"/><Relationship Id="rId37" Type="http://schemas.openxmlformats.org/officeDocument/2006/relationships/customXml" Target="../customXml/item37.xml"/><Relationship Id="rId79" Type="http://schemas.openxmlformats.org/officeDocument/2006/relationships/customXml" Target="../customXml/item79.xml"/><Relationship Id="rId102" Type="http://schemas.openxmlformats.org/officeDocument/2006/relationships/customXml" Target="../customXml/item102.xml"/><Relationship Id="rId144" Type="http://schemas.openxmlformats.org/officeDocument/2006/relationships/customXml" Target="../customXml/item144.xml"/><Relationship Id="rId547" Type="http://schemas.openxmlformats.org/officeDocument/2006/relationships/customXml" Target="../customXml/item547.xml"/><Relationship Id="rId589" Type="http://schemas.openxmlformats.org/officeDocument/2006/relationships/customXml" Target="../customXml/item589.xml"/><Relationship Id="rId90" Type="http://schemas.openxmlformats.org/officeDocument/2006/relationships/customXml" Target="../customXml/item90.xml"/><Relationship Id="rId186" Type="http://schemas.openxmlformats.org/officeDocument/2006/relationships/customXml" Target="../customXml/item186.xml"/><Relationship Id="rId351" Type="http://schemas.openxmlformats.org/officeDocument/2006/relationships/customXml" Target="../customXml/item351.xml"/><Relationship Id="rId393" Type="http://schemas.openxmlformats.org/officeDocument/2006/relationships/customXml" Target="../customXml/item393.xml"/><Relationship Id="rId407" Type="http://schemas.openxmlformats.org/officeDocument/2006/relationships/customXml" Target="../customXml/item407.xml"/><Relationship Id="rId449" Type="http://schemas.openxmlformats.org/officeDocument/2006/relationships/customXml" Target="../customXml/item449.xml"/><Relationship Id="rId614" Type="http://schemas.openxmlformats.org/officeDocument/2006/relationships/customXml" Target="../customXml/item614.xml"/><Relationship Id="rId656" Type="http://schemas.openxmlformats.org/officeDocument/2006/relationships/customXml" Target="../customXml/item656.xml"/><Relationship Id="rId211" Type="http://schemas.openxmlformats.org/officeDocument/2006/relationships/customXml" Target="../customXml/item211.xml"/><Relationship Id="rId253" Type="http://schemas.openxmlformats.org/officeDocument/2006/relationships/customXml" Target="../customXml/item253.xml"/><Relationship Id="rId295" Type="http://schemas.openxmlformats.org/officeDocument/2006/relationships/customXml" Target="../customXml/item295.xml"/><Relationship Id="rId309" Type="http://schemas.openxmlformats.org/officeDocument/2006/relationships/customXml" Target="../customXml/item309.xml"/><Relationship Id="rId460" Type="http://schemas.openxmlformats.org/officeDocument/2006/relationships/customXml" Target="../customXml/item460.xml"/><Relationship Id="rId516" Type="http://schemas.openxmlformats.org/officeDocument/2006/relationships/customXml" Target="../customXml/item516.xml"/><Relationship Id="rId698" Type="http://schemas.openxmlformats.org/officeDocument/2006/relationships/slide" Target="slides/slide10.xml"/><Relationship Id="rId48" Type="http://schemas.openxmlformats.org/officeDocument/2006/relationships/customXml" Target="../customXml/item48.xml"/><Relationship Id="rId113" Type="http://schemas.openxmlformats.org/officeDocument/2006/relationships/customXml" Target="../customXml/item113.xml"/><Relationship Id="rId320" Type="http://schemas.openxmlformats.org/officeDocument/2006/relationships/customXml" Target="../customXml/item320.xml"/><Relationship Id="rId558" Type="http://schemas.openxmlformats.org/officeDocument/2006/relationships/customXml" Target="../customXml/item558.xml"/><Relationship Id="rId155" Type="http://schemas.openxmlformats.org/officeDocument/2006/relationships/customXml" Target="../customXml/item155.xml"/><Relationship Id="rId197" Type="http://schemas.openxmlformats.org/officeDocument/2006/relationships/customXml" Target="../customXml/item197.xml"/><Relationship Id="rId362" Type="http://schemas.openxmlformats.org/officeDocument/2006/relationships/customXml" Target="../customXml/item362.xml"/><Relationship Id="rId418" Type="http://schemas.openxmlformats.org/officeDocument/2006/relationships/customXml" Target="../customXml/item418.xml"/><Relationship Id="rId625" Type="http://schemas.openxmlformats.org/officeDocument/2006/relationships/customXml" Target="../customXml/item625.xml"/><Relationship Id="rId222" Type="http://schemas.openxmlformats.org/officeDocument/2006/relationships/customXml" Target="../customXml/item222.xml"/><Relationship Id="rId264" Type="http://schemas.openxmlformats.org/officeDocument/2006/relationships/customXml" Target="../customXml/item264.xml"/><Relationship Id="rId471" Type="http://schemas.openxmlformats.org/officeDocument/2006/relationships/customXml" Target="../customXml/item471.xml"/><Relationship Id="rId667" Type="http://schemas.openxmlformats.org/officeDocument/2006/relationships/customXml" Target="../customXml/item667.xml"/><Relationship Id="rId17" Type="http://schemas.openxmlformats.org/officeDocument/2006/relationships/customXml" Target="../customXml/item17.xml"/><Relationship Id="rId59" Type="http://schemas.openxmlformats.org/officeDocument/2006/relationships/customXml" Target="../customXml/item59.xml"/><Relationship Id="rId124" Type="http://schemas.openxmlformats.org/officeDocument/2006/relationships/customXml" Target="../customXml/item124.xml"/><Relationship Id="rId527" Type="http://schemas.openxmlformats.org/officeDocument/2006/relationships/customXml" Target="../customXml/item527.xml"/><Relationship Id="rId569" Type="http://schemas.openxmlformats.org/officeDocument/2006/relationships/customXml" Target="../customXml/item569.xml"/><Relationship Id="rId70" Type="http://schemas.openxmlformats.org/officeDocument/2006/relationships/customXml" Target="../customXml/item70.xml"/><Relationship Id="rId166" Type="http://schemas.openxmlformats.org/officeDocument/2006/relationships/customXml" Target="../customXml/item166.xml"/><Relationship Id="rId331" Type="http://schemas.openxmlformats.org/officeDocument/2006/relationships/customXml" Target="../customXml/item331.xml"/><Relationship Id="rId373" Type="http://schemas.openxmlformats.org/officeDocument/2006/relationships/customXml" Target="../customXml/item373.xml"/><Relationship Id="rId429" Type="http://schemas.openxmlformats.org/officeDocument/2006/relationships/customXml" Target="../customXml/item429.xml"/><Relationship Id="rId580" Type="http://schemas.openxmlformats.org/officeDocument/2006/relationships/customXml" Target="../customXml/item580.xml"/><Relationship Id="rId636" Type="http://schemas.openxmlformats.org/officeDocument/2006/relationships/customXml" Target="../customXml/item636.xml"/><Relationship Id="rId1" Type="http://schemas.openxmlformats.org/officeDocument/2006/relationships/customXml" Target="../customXml/item1.xml"/><Relationship Id="rId233" Type="http://schemas.openxmlformats.org/officeDocument/2006/relationships/customXml" Target="../customXml/item233.xml"/><Relationship Id="rId440" Type="http://schemas.openxmlformats.org/officeDocument/2006/relationships/customXml" Target="../customXml/item440.xml"/><Relationship Id="rId678" Type="http://schemas.openxmlformats.org/officeDocument/2006/relationships/customXml" Target="../customXml/item678.xml"/><Relationship Id="rId28" Type="http://schemas.openxmlformats.org/officeDocument/2006/relationships/customXml" Target="../customXml/item28.xml"/><Relationship Id="rId275" Type="http://schemas.openxmlformats.org/officeDocument/2006/relationships/customXml" Target="../customXml/item275.xml"/><Relationship Id="rId300" Type="http://schemas.openxmlformats.org/officeDocument/2006/relationships/customXml" Target="../customXml/item300.xml"/><Relationship Id="rId482" Type="http://schemas.openxmlformats.org/officeDocument/2006/relationships/customXml" Target="../customXml/item482.xml"/><Relationship Id="rId538" Type="http://schemas.openxmlformats.org/officeDocument/2006/relationships/customXml" Target="../customXml/item538.xml"/><Relationship Id="rId703" Type="http://schemas.openxmlformats.org/officeDocument/2006/relationships/slide" Target="slides/slide15.xml"/><Relationship Id="rId81" Type="http://schemas.openxmlformats.org/officeDocument/2006/relationships/customXml" Target="../customXml/item81.xml"/><Relationship Id="rId135" Type="http://schemas.openxmlformats.org/officeDocument/2006/relationships/customXml" Target="../customXml/item135.xml"/><Relationship Id="rId177" Type="http://schemas.openxmlformats.org/officeDocument/2006/relationships/customXml" Target="../customXml/item177.xml"/><Relationship Id="rId342" Type="http://schemas.openxmlformats.org/officeDocument/2006/relationships/customXml" Target="../customXml/item342.xml"/><Relationship Id="rId384" Type="http://schemas.openxmlformats.org/officeDocument/2006/relationships/customXml" Target="../customXml/item384.xml"/><Relationship Id="rId591" Type="http://schemas.openxmlformats.org/officeDocument/2006/relationships/customXml" Target="../customXml/item591.xml"/><Relationship Id="rId605" Type="http://schemas.openxmlformats.org/officeDocument/2006/relationships/customXml" Target="../customXml/item605.xml"/><Relationship Id="rId202" Type="http://schemas.openxmlformats.org/officeDocument/2006/relationships/customXml" Target="../customXml/item202.xml"/><Relationship Id="rId244" Type="http://schemas.openxmlformats.org/officeDocument/2006/relationships/customXml" Target="../customXml/item244.xml"/><Relationship Id="rId647" Type="http://schemas.openxmlformats.org/officeDocument/2006/relationships/customXml" Target="../customXml/item647.xml"/><Relationship Id="rId689" Type="http://schemas.openxmlformats.org/officeDocument/2006/relationships/slide" Target="slides/slide1.xml"/><Relationship Id="rId39" Type="http://schemas.openxmlformats.org/officeDocument/2006/relationships/customXml" Target="../customXml/item39.xml"/><Relationship Id="rId286" Type="http://schemas.openxmlformats.org/officeDocument/2006/relationships/customXml" Target="../customXml/item286.xml"/><Relationship Id="rId451" Type="http://schemas.openxmlformats.org/officeDocument/2006/relationships/customXml" Target="../customXml/item451.xml"/><Relationship Id="rId493" Type="http://schemas.openxmlformats.org/officeDocument/2006/relationships/customXml" Target="../customXml/item493.xml"/><Relationship Id="rId507" Type="http://schemas.openxmlformats.org/officeDocument/2006/relationships/customXml" Target="../customXml/item507.xml"/><Relationship Id="rId549" Type="http://schemas.openxmlformats.org/officeDocument/2006/relationships/customXml" Target="../customXml/item549.xml"/><Relationship Id="rId714" Type="http://schemas.openxmlformats.org/officeDocument/2006/relationships/viewProps" Target="viewProps.xml"/><Relationship Id="rId50" Type="http://schemas.openxmlformats.org/officeDocument/2006/relationships/customXml" Target="../customXml/item50.xml"/><Relationship Id="rId104" Type="http://schemas.openxmlformats.org/officeDocument/2006/relationships/customXml" Target="../customXml/item104.xml"/><Relationship Id="rId146" Type="http://schemas.openxmlformats.org/officeDocument/2006/relationships/customXml" Target="../customXml/item146.xml"/><Relationship Id="rId188" Type="http://schemas.openxmlformats.org/officeDocument/2006/relationships/customXml" Target="../customXml/item188.xml"/><Relationship Id="rId311" Type="http://schemas.openxmlformats.org/officeDocument/2006/relationships/customXml" Target="../customXml/item311.xml"/><Relationship Id="rId353" Type="http://schemas.openxmlformats.org/officeDocument/2006/relationships/customXml" Target="../customXml/item353.xml"/><Relationship Id="rId395" Type="http://schemas.openxmlformats.org/officeDocument/2006/relationships/customXml" Target="../customXml/item395.xml"/><Relationship Id="rId409" Type="http://schemas.openxmlformats.org/officeDocument/2006/relationships/customXml" Target="../customXml/item409.xml"/><Relationship Id="rId560" Type="http://schemas.openxmlformats.org/officeDocument/2006/relationships/customXml" Target="../customXml/item560.xml"/><Relationship Id="rId92" Type="http://schemas.openxmlformats.org/officeDocument/2006/relationships/customXml" Target="../customXml/item92.xml"/><Relationship Id="rId213" Type="http://schemas.openxmlformats.org/officeDocument/2006/relationships/customXml" Target="../customXml/item213.xml"/><Relationship Id="rId420" Type="http://schemas.openxmlformats.org/officeDocument/2006/relationships/customXml" Target="../customXml/item420.xml"/><Relationship Id="rId616" Type="http://schemas.openxmlformats.org/officeDocument/2006/relationships/customXml" Target="../customXml/item616.xml"/><Relationship Id="rId658" Type="http://schemas.openxmlformats.org/officeDocument/2006/relationships/customXml" Target="../customXml/item658.xml"/><Relationship Id="rId255" Type="http://schemas.openxmlformats.org/officeDocument/2006/relationships/customXml" Target="../customXml/item255.xml"/><Relationship Id="rId297" Type="http://schemas.openxmlformats.org/officeDocument/2006/relationships/customXml" Target="../customXml/item297.xml"/><Relationship Id="rId462" Type="http://schemas.openxmlformats.org/officeDocument/2006/relationships/customXml" Target="../customXml/item462.xml"/><Relationship Id="rId518" Type="http://schemas.openxmlformats.org/officeDocument/2006/relationships/customXml" Target="../customXml/item518.xml"/><Relationship Id="rId115" Type="http://schemas.openxmlformats.org/officeDocument/2006/relationships/customXml" Target="../customXml/item115.xml"/><Relationship Id="rId157" Type="http://schemas.openxmlformats.org/officeDocument/2006/relationships/customXml" Target="../customXml/item157.xml"/><Relationship Id="rId322" Type="http://schemas.openxmlformats.org/officeDocument/2006/relationships/customXml" Target="../customXml/item322.xml"/><Relationship Id="rId364" Type="http://schemas.openxmlformats.org/officeDocument/2006/relationships/customXml" Target="../customXml/item364.xml"/><Relationship Id="rId61" Type="http://schemas.openxmlformats.org/officeDocument/2006/relationships/customXml" Target="../customXml/item61.xml"/><Relationship Id="rId199" Type="http://schemas.openxmlformats.org/officeDocument/2006/relationships/customXml" Target="../customXml/item199.xml"/><Relationship Id="rId571" Type="http://schemas.openxmlformats.org/officeDocument/2006/relationships/customXml" Target="../customXml/item571.xml"/><Relationship Id="rId627" Type="http://schemas.openxmlformats.org/officeDocument/2006/relationships/customXml" Target="../customXml/item627.xml"/><Relationship Id="rId669" Type="http://schemas.openxmlformats.org/officeDocument/2006/relationships/customXml" Target="../customXml/item669.xml"/><Relationship Id="rId19" Type="http://schemas.openxmlformats.org/officeDocument/2006/relationships/customXml" Target="../customXml/item19.xml"/><Relationship Id="rId224" Type="http://schemas.openxmlformats.org/officeDocument/2006/relationships/customXml" Target="../customXml/item224.xml"/><Relationship Id="rId266" Type="http://schemas.openxmlformats.org/officeDocument/2006/relationships/customXml" Target="../customXml/item266.xml"/><Relationship Id="rId431" Type="http://schemas.openxmlformats.org/officeDocument/2006/relationships/customXml" Target="../customXml/item431.xml"/><Relationship Id="rId473" Type="http://schemas.openxmlformats.org/officeDocument/2006/relationships/customXml" Target="../customXml/item473.xml"/><Relationship Id="rId529" Type="http://schemas.openxmlformats.org/officeDocument/2006/relationships/customXml" Target="../customXml/item529.xml"/><Relationship Id="rId680" Type="http://schemas.openxmlformats.org/officeDocument/2006/relationships/customXml" Target="../customXml/item680.xml"/><Relationship Id="rId30" Type="http://schemas.openxmlformats.org/officeDocument/2006/relationships/customXml" Target="../customXml/item30.xml"/><Relationship Id="rId126" Type="http://schemas.openxmlformats.org/officeDocument/2006/relationships/customXml" Target="../customXml/item126.xml"/><Relationship Id="rId168" Type="http://schemas.openxmlformats.org/officeDocument/2006/relationships/customXml" Target="../customXml/item168.xml"/><Relationship Id="rId333" Type="http://schemas.openxmlformats.org/officeDocument/2006/relationships/customXml" Target="../customXml/item333.xml"/><Relationship Id="rId540" Type="http://schemas.openxmlformats.org/officeDocument/2006/relationships/customXml" Target="../customXml/item540.xml"/><Relationship Id="rId72" Type="http://schemas.openxmlformats.org/officeDocument/2006/relationships/customXml" Target="../customXml/item72.xml"/><Relationship Id="rId375" Type="http://schemas.openxmlformats.org/officeDocument/2006/relationships/customXml" Target="../customXml/item375.xml"/><Relationship Id="rId582" Type="http://schemas.openxmlformats.org/officeDocument/2006/relationships/customXml" Target="../customXml/item582.xml"/><Relationship Id="rId638" Type="http://schemas.openxmlformats.org/officeDocument/2006/relationships/customXml" Target="../customXml/item638.xml"/><Relationship Id="rId3" Type="http://schemas.openxmlformats.org/officeDocument/2006/relationships/customXml" Target="../customXml/item3.xml"/><Relationship Id="rId235" Type="http://schemas.openxmlformats.org/officeDocument/2006/relationships/customXml" Target="../customXml/item235.xml"/><Relationship Id="rId277" Type="http://schemas.openxmlformats.org/officeDocument/2006/relationships/customXml" Target="../customXml/item277.xml"/><Relationship Id="rId400" Type="http://schemas.openxmlformats.org/officeDocument/2006/relationships/customXml" Target="../customXml/item400.xml"/><Relationship Id="rId442" Type="http://schemas.openxmlformats.org/officeDocument/2006/relationships/customXml" Target="../customXml/item442.xml"/><Relationship Id="rId484" Type="http://schemas.openxmlformats.org/officeDocument/2006/relationships/customXml" Target="../customXml/item484.xml"/><Relationship Id="rId705" Type="http://schemas.openxmlformats.org/officeDocument/2006/relationships/slide" Target="slides/slide17.xml"/><Relationship Id="rId137" Type="http://schemas.openxmlformats.org/officeDocument/2006/relationships/customXml" Target="../customXml/item137.xml"/><Relationship Id="rId302" Type="http://schemas.openxmlformats.org/officeDocument/2006/relationships/customXml" Target="../customXml/item302.xml"/><Relationship Id="rId344" Type="http://schemas.openxmlformats.org/officeDocument/2006/relationships/customXml" Target="../customXml/item344.xml"/><Relationship Id="rId691" Type="http://schemas.openxmlformats.org/officeDocument/2006/relationships/slide" Target="slides/slide3.xml"/><Relationship Id="rId41" Type="http://schemas.openxmlformats.org/officeDocument/2006/relationships/customXml" Target="../customXml/item41.xml"/><Relationship Id="rId83" Type="http://schemas.openxmlformats.org/officeDocument/2006/relationships/customXml" Target="../customXml/item83.xml"/><Relationship Id="rId179" Type="http://schemas.openxmlformats.org/officeDocument/2006/relationships/customXml" Target="../customXml/item179.xml"/><Relationship Id="rId386" Type="http://schemas.openxmlformats.org/officeDocument/2006/relationships/customXml" Target="../customXml/item386.xml"/><Relationship Id="rId551" Type="http://schemas.openxmlformats.org/officeDocument/2006/relationships/customXml" Target="../customXml/item551.xml"/><Relationship Id="rId593" Type="http://schemas.openxmlformats.org/officeDocument/2006/relationships/customXml" Target="../customXml/item593.xml"/><Relationship Id="rId607" Type="http://schemas.openxmlformats.org/officeDocument/2006/relationships/customXml" Target="../customXml/item607.xml"/><Relationship Id="rId649" Type="http://schemas.openxmlformats.org/officeDocument/2006/relationships/customXml" Target="../customXml/item649.xml"/><Relationship Id="rId190" Type="http://schemas.openxmlformats.org/officeDocument/2006/relationships/customXml" Target="../customXml/item190.xml"/><Relationship Id="rId204" Type="http://schemas.openxmlformats.org/officeDocument/2006/relationships/customXml" Target="../customXml/item204.xml"/><Relationship Id="rId246" Type="http://schemas.openxmlformats.org/officeDocument/2006/relationships/customXml" Target="../customXml/item246.xml"/><Relationship Id="rId288" Type="http://schemas.openxmlformats.org/officeDocument/2006/relationships/customXml" Target="../customXml/item288.xml"/><Relationship Id="rId411" Type="http://schemas.openxmlformats.org/officeDocument/2006/relationships/customXml" Target="../customXml/item411.xml"/><Relationship Id="rId453" Type="http://schemas.openxmlformats.org/officeDocument/2006/relationships/customXml" Target="../customXml/item453.xml"/><Relationship Id="rId509" Type="http://schemas.openxmlformats.org/officeDocument/2006/relationships/customXml" Target="../customXml/item509.xml"/><Relationship Id="rId660" Type="http://schemas.openxmlformats.org/officeDocument/2006/relationships/customXml" Target="../customXml/item660.xml"/><Relationship Id="rId106" Type="http://schemas.openxmlformats.org/officeDocument/2006/relationships/customXml" Target="../customXml/item106.xml"/><Relationship Id="rId313" Type="http://schemas.openxmlformats.org/officeDocument/2006/relationships/customXml" Target="../customXml/item313.xml"/><Relationship Id="rId495" Type="http://schemas.openxmlformats.org/officeDocument/2006/relationships/customXml" Target="../customXml/item495.xml"/><Relationship Id="rId716" Type="http://schemas.openxmlformats.org/officeDocument/2006/relationships/tableStyles" Target="tableStyles.xml"/><Relationship Id="rId10" Type="http://schemas.openxmlformats.org/officeDocument/2006/relationships/customXml" Target="../customXml/item10.xml"/><Relationship Id="rId52" Type="http://schemas.openxmlformats.org/officeDocument/2006/relationships/customXml" Target="../customXml/item52.xml"/><Relationship Id="rId94" Type="http://schemas.openxmlformats.org/officeDocument/2006/relationships/customXml" Target="../customXml/item94.xml"/><Relationship Id="rId148" Type="http://schemas.openxmlformats.org/officeDocument/2006/relationships/customXml" Target="../customXml/item148.xml"/><Relationship Id="rId355" Type="http://schemas.openxmlformats.org/officeDocument/2006/relationships/customXml" Target="../customXml/item355.xml"/><Relationship Id="rId397" Type="http://schemas.openxmlformats.org/officeDocument/2006/relationships/customXml" Target="../customXml/item397.xml"/><Relationship Id="rId520" Type="http://schemas.openxmlformats.org/officeDocument/2006/relationships/customXml" Target="../customXml/item520.xml"/><Relationship Id="rId562" Type="http://schemas.openxmlformats.org/officeDocument/2006/relationships/customXml" Target="../customXml/item562.xml"/><Relationship Id="rId618" Type="http://schemas.openxmlformats.org/officeDocument/2006/relationships/customXml" Target="../customXml/item618.xml"/><Relationship Id="rId215" Type="http://schemas.openxmlformats.org/officeDocument/2006/relationships/customXml" Target="../customXml/item215.xml"/><Relationship Id="rId257" Type="http://schemas.openxmlformats.org/officeDocument/2006/relationships/customXml" Target="../customXml/item257.xml"/><Relationship Id="rId422" Type="http://schemas.openxmlformats.org/officeDocument/2006/relationships/customXml" Target="../customXml/item422.xml"/><Relationship Id="rId464" Type="http://schemas.openxmlformats.org/officeDocument/2006/relationships/customXml" Target="../customXml/item464.xml"/><Relationship Id="rId299" Type="http://schemas.openxmlformats.org/officeDocument/2006/relationships/customXml" Target="../customXml/item299.xml"/><Relationship Id="rId63" Type="http://schemas.openxmlformats.org/officeDocument/2006/relationships/customXml" Target="../customXml/item63.xml"/><Relationship Id="rId159" Type="http://schemas.openxmlformats.org/officeDocument/2006/relationships/customXml" Target="../customXml/item159.xml"/><Relationship Id="rId366" Type="http://schemas.openxmlformats.org/officeDocument/2006/relationships/customXml" Target="../customXml/item366.xml"/><Relationship Id="rId573" Type="http://schemas.openxmlformats.org/officeDocument/2006/relationships/customXml" Target="../customXml/item573.xml"/><Relationship Id="rId226" Type="http://schemas.openxmlformats.org/officeDocument/2006/relationships/customXml" Target="../customXml/item226.xml"/><Relationship Id="rId433" Type="http://schemas.openxmlformats.org/officeDocument/2006/relationships/customXml" Target="../customXml/item433.xml"/><Relationship Id="rId640" Type="http://schemas.openxmlformats.org/officeDocument/2006/relationships/customXml" Target="../customXml/item640.xml"/><Relationship Id="rId74" Type="http://schemas.openxmlformats.org/officeDocument/2006/relationships/customXml" Target="../customXml/item74.xml"/><Relationship Id="rId377" Type="http://schemas.openxmlformats.org/officeDocument/2006/relationships/customXml" Target="../customXml/item377.xml"/><Relationship Id="rId500" Type="http://schemas.openxmlformats.org/officeDocument/2006/relationships/customXml" Target="../customXml/item500.xml"/><Relationship Id="rId584" Type="http://schemas.openxmlformats.org/officeDocument/2006/relationships/customXml" Target="../customXml/item584.xml"/><Relationship Id="rId5" Type="http://schemas.openxmlformats.org/officeDocument/2006/relationships/customXml" Target="../customXml/item5.xml"/><Relationship Id="rId237" Type="http://schemas.openxmlformats.org/officeDocument/2006/relationships/customXml" Target="../customXml/item237.xml"/><Relationship Id="rId444" Type="http://schemas.openxmlformats.org/officeDocument/2006/relationships/customXml" Target="../customXml/item444.xml"/><Relationship Id="rId651" Type="http://schemas.openxmlformats.org/officeDocument/2006/relationships/customXml" Target="../customXml/item651.xml"/><Relationship Id="rId290" Type="http://schemas.openxmlformats.org/officeDocument/2006/relationships/customXml" Target="../customXml/item290.xml"/><Relationship Id="rId304" Type="http://schemas.openxmlformats.org/officeDocument/2006/relationships/customXml" Target="../customXml/item304.xml"/><Relationship Id="rId388" Type="http://schemas.openxmlformats.org/officeDocument/2006/relationships/customXml" Target="../customXml/item388.xml"/><Relationship Id="rId511" Type="http://schemas.openxmlformats.org/officeDocument/2006/relationships/customXml" Target="../customXml/item511.xml"/><Relationship Id="rId609" Type="http://schemas.openxmlformats.org/officeDocument/2006/relationships/customXml" Target="../customXml/item609.xml"/><Relationship Id="rId85" Type="http://schemas.openxmlformats.org/officeDocument/2006/relationships/customXml" Target="../customXml/item85.xml"/><Relationship Id="rId150" Type="http://schemas.openxmlformats.org/officeDocument/2006/relationships/customXml" Target="../customXml/item150.xml"/><Relationship Id="rId595" Type="http://schemas.openxmlformats.org/officeDocument/2006/relationships/customXml" Target="../customXml/item595.xml"/><Relationship Id="rId248" Type="http://schemas.openxmlformats.org/officeDocument/2006/relationships/customXml" Target="../customXml/item248.xml"/><Relationship Id="rId455" Type="http://schemas.openxmlformats.org/officeDocument/2006/relationships/customXml" Target="../customXml/item455.xml"/><Relationship Id="rId662" Type="http://schemas.openxmlformats.org/officeDocument/2006/relationships/customXml" Target="../customXml/item662.xml"/><Relationship Id="rId12" Type="http://schemas.openxmlformats.org/officeDocument/2006/relationships/customXml" Target="../customXml/item12.xml"/><Relationship Id="rId108" Type="http://schemas.openxmlformats.org/officeDocument/2006/relationships/customXml" Target="../customXml/item108.xml"/><Relationship Id="rId315" Type="http://schemas.openxmlformats.org/officeDocument/2006/relationships/customXml" Target="../customXml/item315.xml"/><Relationship Id="rId522" Type="http://schemas.openxmlformats.org/officeDocument/2006/relationships/customXml" Target="../customXml/item522.xml"/><Relationship Id="rId96" Type="http://schemas.openxmlformats.org/officeDocument/2006/relationships/customXml" Target="../customXml/item96.xml"/><Relationship Id="rId161" Type="http://schemas.openxmlformats.org/officeDocument/2006/relationships/customXml" Target="../customXml/item161.xml"/><Relationship Id="rId399" Type="http://schemas.openxmlformats.org/officeDocument/2006/relationships/customXml" Target="../customXml/item399.xml"/><Relationship Id="rId259" Type="http://schemas.openxmlformats.org/officeDocument/2006/relationships/customXml" Target="../customXml/item259.xml"/><Relationship Id="rId466" Type="http://schemas.openxmlformats.org/officeDocument/2006/relationships/customXml" Target="../customXml/item466.xml"/><Relationship Id="rId673" Type="http://schemas.openxmlformats.org/officeDocument/2006/relationships/customXml" Target="../customXml/item673.xml"/><Relationship Id="rId23" Type="http://schemas.openxmlformats.org/officeDocument/2006/relationships/customXml" Target="../customXml/item23.xml"/><Relationship Id="rId119" Type="http://schemas.openxmlformats.org/officeDocument/2006/relationships/customXml" Target="../customXml/item119.xml"/><Relationship Id="rId326" Type="http://schemas.openxmlformats.org/officeDocument/2006/relationships/customXml" Target="../customXml/item326.xml"/><Relationship Id="rId533" Type="http://schemas.openxmlformats.org/officeDocument/2006/relationships/customXml" Target="../customXml/item533.xml"/><Relationship Id="rId172" Type="http://schemas.openxmlformats.org/officeDocument/2006/relationships/customXml" Target="../customXml/item172.xml"/><Relationship Id="rId477" Type="http://schemas.openxmlformats.org/officeDocument/2006/relationships/customXml" Target="../customXml/item477.xml"/><Relationship Id="rId600" Type="http://schemas.openxmlformats.org/officeDocument/2006/relationships/customXml" Target="../customXml/item600.xml"/><Relationship Id="rId684" Type="http://schemas.openxmlformats.org/officeDocument/2006/relationships/customXml" Target="../customXml/item684.xml"/><Relationship Id="rId337" Type="http://schemas.openxmlformats.org/officeDocument/2006/relationships/customXml" Target="../customXml/item337.xml"/><Relationship Id="rId34" Type="http://schemas.openxmlformats.org/officeDocument/2006/relationships/customXml" Target="../customXml/item34.xml"/><Relationship Id="rId544" Type="http://schemas.openxmlformats.org/officeDocument/2006/relationships/customXml" Target="../customXml/item544.xml"/><Relationship Id="rId183" Type="http://schemas.openxmlformats.org/officeDocument/2006/relationships/customXml" Target="../customXml/item183.xml"/><Relationship Id="rId390" Type="http://schemas.openxmlformats.org/officeDocument/2006/relationships/customXml" Target="../customXml/item390.xml"/><Relationship Id="rId404" Type="http://schemas.openxmlformats.org/officeDocument/2006/relationships/customXml" Target="../customXml/item404.xml"/><Relationship Id="rId611" Type="http://schemas.openxmlformats.org/officeDocument/2006/relationships/customXml" Target="../customXml/item611.xml"/><Relationship Id="rId250" Type="http://schemas.openxmlformats.org/officeDocument/2006/relationships/customXml" Target="../customXml/item250.xml"/><Relationship Id="rId488" Type="http://schemas.openxmlformats.org/officeDocument/2006/relationships/customXml" Target="../customXml/item488.xml"/><Relationship Id="rId695" Type="http://schemas.openxmlformats.org/officeDocument/2006/relationships/slide" Target="slides/slide7.xml"/><Relationship Id="rId709" Type="http://schemas.openxmlformats.org/officeDocument/2006/relationships/slide" Target="slides/slide21.xml"/><Relationship Id="rId45" Type="http://schemas.openxmlformats.org/officeDocument/2006/relationships/customXml" Target="../customXml/item45.xml"/><Relationship Id="rId110" Type="http://schemas.openxmlformats.org/officeDocument/2006/relationships/customXml" Target="../customXml/item110.xml"/><Relationship Id="rId348" Type="http://schemas.openxmlformats.org/officeDocument/2006/relationships/customXml" Target="../customXml/item348.xml"/><Relationship Id="rId555" Type="http://schemas.openxmlformats.org/officeDocument/2006/relationships/customXml" Target="../customXml/item555.xml"/><Relationship Id="rId194" Type="http://schemas.openxmlformats.org/officeDocument/2006/relationships/customXml" Target="../customXml/item194.xml"/><Relationship Id="rId208" Type="http://schemas.openxmlformats.org/officeDocument/2006/relationships/customXml" Target="../customXml/item208.xml"/><Relationship Id="rId415" Type="http://schemas.openxmlformats.org/officeDocument/2006/relationships/customXml" Target="../customXml/item415.xml"/><Relationship Id="rId622" Type="http://schemas.openxmlformats.org/officeDocument/2006/relationships/customXml" Target="../customXml/item622.xml"/><Relationship Id="rId261" Type="http://schemas.openxmlformats.org/officeDocument/2006/relationships/customXml" Target="../customXml/item261.xml"/><Relationship Id="rId499" Type="http://schemas.openxmlformats.org/officeDocument/2006/relationships/customXml" Target="../customXml/item499.xml"/><Relationship Id="rId56" Type="http://schemas.openxmlformats.org/officeDocument/2006/relationships/customXml" Target="../customXml/item56.xml"/><Relationship Id="rId359" Type="http://schemas.openxmlformats.org/officeDocument/2006/relationships/customXml" Target="../customXml/item359.xml"/><Relationship Id="rId566" Type="http://schemas.openxmlformats.org/officeDocument/2006/relationships/customXml" Target="../customXml/item566.xml"/><Relationship Id="rId121" Type="http://schemas.openxmlformats.org/officeDocument/2006/relationships/customXml" Target="../customXml/item121.xml"/><Relationship Id="rId219" Type="http://schemas.openxmlformats.org/officeDocument/2006/relationships/customXml" Target="../customXml/item219.xml"/><Relationship Id="rId426" Type="http://schemas.openxmlformats.org/officeDocument/2006/relationships/customXml" Target="../customXml/item426.xml"/><Relationship Id="rId633" Type="http://schemas.openxmlformats.org/officeDocument/2006/relationships/customXml" Target="../customXml/item633.xml"/><Relationship Id="rId67" Type="http://schemas.openxmlformats.org/officeDocument/2006/relationships/customXml" Target="../customXml/item67.xml"/><Relationship Id="rId272" Type="http://schemas.openxmlformats.org/officeDocument/2006/relationships/customXml" Target="../customXml/item272.xml"/><Relationship Id="rId577" Type="http://schemas.openxmlformats.org/officeDocument/2006/relationships/customXml" Target="../customXml/item577.xml"/><Relationship Id="rId700" Type="http://schemas.openxmlformats.org/officeDocument/2006/relationships/slide" Target="slides/slide12.xml"/><Relationship Id="rId132" Type="http://schemas.openxmlformats.org/officeDocument/2006/relationships/customXml" Target="../customXml/item132.xml"/><Relationship Id="rId437" Type="http://schemas.openxmlformats.org/officeDocument/2006/relationships/customXml" Target="../customXml/item437.xml"/><Relationship Id="rId644" Type="http://schemas.openxmlformats.org/officeDocument/2006/relationships/customXml" Target="../customXml/item644.xml"/><Relationship Id="rId283" Type="http://schemas.openxmlformats.org/officeDocument/2006/relationships/customXml" Target="../customXml/item283.xml"/><Relationship Id="rId490" Type="http://schemas.openxmlformats.org/officeDocument/2006/relationships/customXml" Target="../customXml/item490.xml"/><Relationship Id="rId504" Type="http://schemas.openxmlformats.org/officeDocument/2006/relationships/customXml" Target="../customXml/item504.xml"/><Relationship Id="rId711" Type="http://schemas.openxmlformats.org/officeDocument/2006/relationships/handoutMaster" Target="handoutMasters/handoutMaster1.xml"/><Relationship Id="rId78" Type="http://schemas.openxmlformats.org/officeDocument/2006/relationships/customXml" Target="../customXml/item78.xml"/><Relationship Id="rId143" Type="http://schemas.openxmlformats.org/officeDocument/2006/relationships/customXml" Target="../customXml/item143.xml"/><Relationship Id="rId350" Type="http://schemas.openxmlformats.org/officeDocument/2006/relationships/customXml" Target="../customXml/item350.xml"/><Relationship Id="rId588" Type="http://schemas.openxmlformats.org/officeDocument/2006/relationships/customXml" Target="../customXml/item588.xml"/><Relationship Id="rId9" Type="http://schemas.openxmlformats.org/officeDocument/2006/relationships/customXml" Target="../customXml/item9.xml"/><Relationship Id="rId210" Type="http://schemas.openxmlformats.org/officeDocument/2006/relationships/customXml" Target="../customXml/item210.xml"/><Relationship Id="rId448" Type="http://schemas.openxmlformats.org/officeDocument/2006/relationships/customXml" Target="../customXml/item448.xml"/><Relationship Id="rId655" Type="http://schemas.openxmlformats.org/officeDocument/2006/relationships/customXml" Target="../customXml/item655.xml"/><Relationship Id="rId294" Type="http://schemas.openxmlformats.org/officeDocument/2006/relationships/customXml" Target="../customXml/item294.xml"/><Relationship Id="rId308" Type="http://schemas.openxmlformats.org/officeDocument/2006/relationships/customXml" Target="../customXml/item308.xml"/><Relationship Id="rId515" Type="http://schemas.openxmlformats.org/officeDocument/2006/relationships/customXml" Target="../customXml/item515.xml"/><Relationship Id="rId89" Type="http://schemas.openxmlformats.org/officeDocument/2006/relationships/customXml" Target="../customXml/item89.xml"/><Relationship Id="rId154" Type="http://schemas.openxmlformats.org/officeDocument/2006/relationships/customXml" Target="../customXml/item154.xml"/><Relationship Id="rId361" Type="http://schemas.openxmlformats.org/officeDocument/2006/relationships/customXml" Target="../customXml/item361.xml"/><Relationship Id="rId599" Type="http://schemas.openxmlformats.org/officeDocument/2006/relationships/customXml" Target="../customXml/item599.xml"/><Relationship Id="rId459" Type="http://schemas.openxmlformats.org/officeDocument/2006/relationships/customXml" Target="../customXml/item459.xml"/><Relationship Id="rId666" Type="http://schemas.openxmlformats.org/officeDocument/2006/relationships/customXml" Target="../customXml/item666.xml"/><Relationship Id="rId16" Type="http://schemas.openxmlformats.org/officeDocument/2006/relationships/customXml" Target="../customXml/item16.xml"/><Relationship Id="rId221" Type="http://schemas.openxmlformats.org/officeDocument/2006/relationships/customXml" Target="../customXml/item221.xml"/><Relationship Id="rId319" Type="http://schemas.openxmlformats.org/officeDocument/2006/relationships/customXml" Target="../customXml/item319.xml"/><Relationship Id="rId526" Type="http://schemas.openxmlformats.org/officeDocument/2006/relationships/customXml" Target="../customXml/item526.xml"/><Relationship Id="rId165" Type="http://schemas.openxmlformats.org/officeDocument/2006/relationships/customXml" Target="../customXml/item165.xml"/><Relationship Id="rId372" Type="http://schemas.openxmlformats.org/officeDocument/2006/relationships/customXml" Target="../customXml/item372.xml"/><Relationship Id="rId677" Type="http://schemas.openxmlformats.org/officeDocument/2006/relationships/customXml" Target="../customXml/item677.xml"/><Relationship Id="rId232" Type="http://schemas.openxmlformats.org/officeDocument/2006/relationships/customXml" Target="../customXml/item232.xml"/><Relationship Id="rId27" Type="http://schemas.openxmlformats.org/officeDocument/2006/relationships/customXml" Target="../customXml/item27.xml"/><Relationship Id="rId537" Type="http://schemas.openxmlformats.org/officeDocument/2006/relationships/customXml" Target="../customXml/item537.xml"/><Relationship Id="rId80" Type="http://schemas.openxmlformats.org/officeDocument/2006/relationships/customXml" Target="../customXml/item80.xml"/><Relationship Id="rId176" Type="http://schemas.openxmlformats.org/officeDocument/2006/relationships/customXml" Target="../customXml/item176.xml"/><Relationship Id="rId383" Type="http://schemas.openxmlformats.org/officeDocument/2006/relationships/customXml" Target="../customXml/item383.xml"/><Relationship Id="rId590" Type="http://schemas.openxmlformats.org/officeDocument/2006/relationships/customXml" Target="../customXml/item590.xml"/><Relationship Id="rId604" Type="http://schemas.openxmlformats.org/officeDocument/2006/relationships/customXml" Target="../customXml/item604.xml"/><Relationship Id="rId243" Type="http://schemas.openxmlformats.org/officeDocument/2006/relationships/customXml" Target="../customXml/item243.xml"/><Relationship Id="rId450" Type="http://schemas.openxmlformats.org/officeDocument/2006/relationships/customXml" Target="../customXml/item450.xml"/><Relationship Id="rId688" Type="http://schemas.openxmlformats.org/officeDocument/2006/relationships/slideMaster" Target="slideMasters/slideMaster2.xml"/><Relationship Id="rId38" Type="http://schemas.openxmlformats.org/officeDocument/2006/relationships/customXml" Target="../customXml/item38.xml"/><Relationship Id="rId103" Type="http://schemas.openxmlformats.org/officeDocument/2006/relationships/customXml" Target="../customXml/item103.xml"/><Relationship Id="rId310" Type="http://schemas.openxmlformats.org/officeDocument/2006/relationships/customXml" Target="../customXml/item310.xml"/><Relationship Id="rId548" Type="http://schemas.openxmlformats.org/officeDocument/2006/relationships/customXml" Target="../customXml/item548.xml"/><Relationship Id="rId91" Type="http://schemas.openxmlformats.org/officeDocument/2006/relationships/customXml" Target="../customXml/item91.xml"/><Relationship Id="rId187" Type="http://schemas.openxmlformats.org/officeDocument/2006/relationships/customXml" Target="../customXml/item187.xml"/><Relationship Id="rId394" Type="http://schemas.openxmlformats.org/officeDocument/2006/relationships/customXml" Target="../customXml/item394.xml"/><Relationship Id="rId408" Type="http://schemas.openxmlformats.org/officeDocument/2006/relationships/customXml" Target="../customXml/item408.xml"/><Relationship Id="rId615" Type="http://schemas.openxmlformats.org/officeDocument/2006/relationships/customXml" Target="../customXml/item615.xml"/><Relationship Id="rId254" Type="http://schemas.openxmlformats.org/officeDocument/2006/relationships/customXml" Target="../customXml/item254.xml"/><Relationship Id="rId699" Type="http://schemas.openxmlformats.org/officeDocument/2006/relationships/slide" Target="slides/slide11.xml"/><Relationship Id="rId49" Type="http://schemas.openxmlformats.org/officeDocument/2006/relationships/customXml" Target="../customXml/item49.xml"/><Relationship Id="rId114" Type="http://schemas.openxmlformats.org/officeDocument/2006/relationships/customXml" Target="../customXml/item114.xml"/><Relationship Id="rId461" Type="http://schemas.openxmlformats.org/officeDocument/2006/relationships/customXml" Target="../customXml/item461.xml"/><Relationship Id="rId559" Type="http://schemas.openxmlformats.org/officeDocument/2006/relationships/customXml" Target="../customXml/item559.xml"/><Relationship Id="rId198" Type="http://schemas.openxmlformats.org/officeDocument/2006/relationships/customXml" Target="../customXml/item198.xml"/><Relationship Id="rId321" Type="http://schemas.openxmlformats.org/officeDocument/2006/relationships/customXml" Target="../customXml/item321.xml"/><Relationship Id="rId419" Type="http://schemas.openxmlformats.org/officeDocument/2006/relationships/customXml" Target="../customXml/item419.xml"/><Relationship Id="rId626" Type="http://schemas.openxmlformats.org/officeDocument/2006/relationships/customXml" Target="../customXml/item626.xml"/><Relationship Id="rId265" Type="http://schemas.openxmlformats.org/officeDocument/2006/relationships/customXml" Target="../customXml/item265.xml"/><Relationship Id="rId472" Type="http://schemas.openxmlformats.org/officeDocument/2006/relationships/customXml" Target="../customXml/item472.xml"/><Relationship Id="rId125" Type="http://schemas.openxmlformats.org/officeDocument/2006/relationships/customXml" Target="../customXml/item125.xml"/><Relationship Id="rId332" Type="http://schemas.openxmlformats.org/officeDocument/2006/relationships/customXml" Target="../customXml/item332.xml"/><Relationship Id="rId637" Type="http://schemas.openxmlformats.org/officeDocument/2006/relationships/customXml" Target="../customXml/item637.xml"/><Relationship Id="rId276" Type="http://schemas.openxmlformats.org/officeDocument/2006/relationships/customXml" Target="../customXml/item276.xml"/><Relationship Id="rId483" Type="http://schemas.openxmlformats.org/officeDocument/2006/relationships/customXml" Target="../customXml/item483.xml"/><Relationship Id="rId690" Type="http://schemas.openxmlformats.org/officeDocument/2006/relationships/slide" Target="slides/slide2.xml"/><Relationship Id="rId704" Type="http://schemas.openxmlformats.org/officeDocument/2006/relationships/slide" Target="slides/slide16.xml"/></Relationships>
</file>

<file path=ppt/charts/_rels/chart1.xml.rels><?xml version="1.0" encoding="UTF-8" standalone="yes"?>
<Relationships xmlns="http://schemas.openxmlformats.org/package/2006/relationships"><Relationship Id="rId3" Type="http://schemas.openxmlformats.org/officeDocument/2006/relationships/oleObject" Target="https://outlook.office.com/owa/wopi/files/76a386df-2ce5-45fa-bba6-0553e340d1ce@fticonsulting.com/AAMkADc2YTM4NmRmLTJjZTUtNDVmYS1iYmE2LTA1NTNlMzQwZDFjZQBGAAAAAACYTPO1kn-rRa2vCly2-oS7BwDz0gdsajHaQp66SUGF0M19AAAAtWJKAADdfYWhB09AQ6OTNKGvMTLbAAVJJRuGAAABEgAQAC7P9Z"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gyap\Downloads\FES-2021--Leading_the_Way--ETYS_4--NUTSview.csv"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830914258682645"/>
          <c:y val="4.4022962094431906E-2"/>
          <c:w val="0.75487436404580843"/>
          <c:h val="0.61564957128180087"/>
        </c:manualLayout>
      </c:layout>
      <c:barChart>
        <c:barDir val="col"/>
        <c:grouping val="stacked"/>
        <c:varyColors val="0"/>
        <c:ser>
          <c:idx val="2"/>
          <c:order val="0"/>
          <c:tx>
            <c:strRef>
              <c:f>'[Ofgem - Scottish Impact Assessment - constrained off payments.xlsx]Summary'!$B$33</c:f>
              <c:strCache>
                <c:ptCount val="1"/>
                <c:pt idx="0">
                  <c:v>Wholesale revenue (generating)</c:v>
                </c:pt>
              </c:strCache>
            </c:strRef>
          </c:tx>
          <c:spPr>
            <a:solidFill>
              <a:schemeClr val="accent3"/>
            </a:solidFill>
            <a:ln>
              <a:noFill/>
            </a:ln>
            <a:effectLst/>
          </c:spPr>
          <c:invertIfNegative val="0"/>
          <c:val>
            <c:numRef>
              <c:f>'[Ofgem - Scottish Impact Assessment - constrained off payments.xlsx]Summary'!$C$33:$D$33</c:f>
              <c:numCache>
                <c:formatCode>#,##0_);\(#,##0\)</c:formatCode>
                <c:ptCount val="2"/>
                <c:pt idx="0">
                  <c:v>57813547682.940155</c:v>
                </c:pt>
                <c:pt idx="1">
                  <c:v>38560120503.829346</c:v>
                </c:pt>
              </c:numCache>
            </c:numRef>
          </c:val>
          <c:extLst>
            <c:ext xmlns:c16="http://schemas.microsoft.com/office/drawing/2014/chart" uri="{C3380CC4-5D6E-409C-BE32-E72D297353CC}">
              <c16:uniqueId val="{00000000-8ADB-4321-A9AF-22F954E95300}"/>
            </c:ext>
          </c:extLst>
        </c:ser>
        <c:ser>
          <c:idx val="3"/>
          <c:order val="1"/>
          <c:tx>
            <c:strRef>
              <c:f>'[Ofgem - Scottish Impact Assessment - constrained off payments.xlsx]Summary'!$B$34</c:f>
              <c:strCache>
                <c:ptCount val="1"/>
                <c:pt idx="0">
                  <c:v>Wholesale revenue (constrained-off)</c:v>
                </c:pt>
              </c:strCache>
            </c:strRef>
          </c:tx>
          <c:spPr>
            <a:solidFill>
              <a:srgbClr val="FFC000"/>
            </a:solidFill>
            <a:ln>
              <a:noFill/>
            </a:ln>
            <a:effectLst/>
          </c:spPr>
          <c:invertIfNegative val="0"/>
          <c:val>
            <c:numRef>
              <c:f>'[Ofgem - Scottish Impact Assessment - constrained off payments.xlsx]Summary'!$C$34:$D$34</c:f>
              <c:numCache>
                <c:formatCode>General</c:formatCode>
                <c:ptCount val="2"/>
                <c:pt idx="0" formatCode="#,##0_);\(#,##0\)">
                  <c:v>9879835143.3889275</c:v>
                </c:pt>
              </c:numCache>
            </c:numRef>
          </c:val>
          <c:extLst>
            <c:ext xmlns:c16="http://schemas.microsoft.com/office/drawing/2014/chart" uri="{C3380CC4-5D6E-409C-BE32-E72D297353CC}">
              <c16:uniqueId val="{00000001-8ADB-4321-A9AF-22F954E95300}"/>
            </c:ext>
          </c:extLst>
        </c:ser>
        <c:ser>
          <c:idx val="0"/>
          <c:order val="2"/>
          <c:tx>
            <c:strRef>
              <c:f>'[Ofgem - Scottish Impact Assessment - constrained off payments.xlsx]Summary'!$B$31</c:f>
              <c:strCache>
                <c:ptCount val="1"/>
                <c:pt idx="0">
                  <c:v>BM Revenue</c:v>
                </c:pt>
              </c:strCache>
            </c:strRef>
          </c:tx>
          <c:spPr>
            <a:solidFill>
              <a:schemeClr val="accent1"/>
            </a:solidFill>
            <a:ln>
              <a:noFill/>
            </a:ln>
            <a:effectLst/>
          </c:spPr>
          <c:invertIfNegative val="0"/>
          <c:cat>
            <c:strRef>
              <c:f>'[Ofgem - Scottish Impact Assessment - constrained off payments.xlsx]Summary'!$C$30:$D$30</c:f>
              <c:strCache>
                <c:ptCount val="2"/>
                <c:pt idx="0">
                  <c:v>National Pricing</c:v>
                </c:pt>
                <c:pt idx="1">
                  <c:v>Nodal Pricing</c:v>
                </c:pt>
              </c:strCache>
            </c:strRef>
          </c:cat>
          <c:val>
            <c:numRef>
              <c:f>'[Ofgem - Scottish Impact Assessment - constrained off payments.xlsx]Summary'!$C$31:$D$31</c:f>
              <c:numCache>
                <c:formatCode>#,##0_);\(#,##0\)</c:formatCode>
                <c:ptCount val="2"/>
                <c:pt idx="0">
                  <c:v>1261081035.8364091</c:v>
                </c:pt>
                <c:pt idx="1">
                  <c:v>0</c:v>
                </c:pt>
              </c:numCache>
            </c:numRef>
          </c:val>
          <c:extLst>
            <c:ext xmlns:c16="http://schemas.microsoft.com/office/drawing/2014/chart" uri="{C3380CC4-5D6E-409C-BE32-E72D297353CC}">
              <c16:uniqueId val="{00000002-8ADB-4321-A9AF-22F954E95300}"/>
            </c:ext>
          </c:extLst>
        </c:ser>
        <c:ser>
          <c:idx val="1"/>
          <c:order val="3"/>
          <c:tx>
            <c:strRef>
              <c:f>'[Ofgem - Scottish Impact Assessment - constrained off payments.xlsx]Summary'!$B$32</c:f>
              <c:strCache>
                <c:ptCount val="1"/>
                <c:pt idx="0">
                  <c:v>CfD Top-Ups</c:v>
                </c:pt>
              </c:strCache>
            </c:strRef>
          </c:tx>
          <c:spPr>
            <a:solidFill>
              <a:schemeClr val="accent2"/>
            </a:solidFill>
            <a:ln>
              <a:noFill/>
            </a:ln>
            <a:effectLst/>
          </c:spPr>
          <c:invertIfNegative val="0"/>
          <c:cat>
            <c:strRef>
              <c:f>'[Ofgem - Scottish Impact Assessment - constrained off payments.xlsx]Summary'!$C$30:$D$30</c:f>
              <c:strCache>
                <c:ptCount val="2"/>
                <c:pt idx="0">
                  <c:v>National Pricing</c:v>
                </c:pt>
                <c:pt idx="1">
                  <c:v>Nodal Pricing</c:v>
                </c:pt>
              </c:strCache>
            </c:strRef>
          </c:cat>
          <c:val>
            <c:numRef>
              <c:f>'[Ofgem - Scottish Impact Assessment - constrained off payments.xlsx]Summary'!$C$32:$D$32</c:f>
              <c:numCache>
                <c:formatCode>#,##0_);\(#,##0\)</c:formatCode>
                <c:ptCount val="2"/>
                <c:pt idx="0">
                  <c:v>30522869605.19302</c:v>
                </c:pt>
                <c:pt idx="1">
                  <c:v>41092028310.31749</c:v>
                </c:pt>
              </c:numCache>
            </c:numRef>
          </c:val>
          <c:extLst>
            <c:ext xmlns:c16="http://schemas.microsoft.com/office/drawing/2014/chart" uri="{C3380CC4-5D6E-409C-BE32-E72D297353CC}">
              <c16:uniqueId val="{00000003-8ADB-4321-A9AF-22F954E95300}"/>
            </c:ext>
          </c:extLst>
        </c:ser>
        <c:dLbls>
          <c:showLegendKey val="0"/>
          <c:showVal val="0"/>
          <c:showCatName val="0"/>
          <c:showSerName val="0"/>
          <c:showPercent val="0"/>
          <c:showBubbleSize val="0"/>
        </c:dLbls>
        <c:gapWidth val="150"/>
        <c:overlap val="100"/>
        <c:axId val="1288840415"/>
        <c:axId val="1288838975"/>
      </c:barChart>
      <c:catAx>
        <c:axId val="1288840415"/>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288838975"/>
        <c:crosses val="autoZero"/>
        <c:auto val="1"/>
        <c:lblAlgn val="ctr"/>
        <c:lblOffset val="100"/>
        <c:noMultiLvlLbl val="0"/>
      </c:catAx>
      <c:valAx>
        <c:axId val="128883897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GB" sz="1200" dirty="0">
                    <a:solidFill>
                      <a:sysClr val="windowText" lastClr="000000"/>
                    </a:solidFill>
                  </a:rPr>
                  <a:t>GBP bn</a:t>
                </a: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0_);\(#,##0\)" sourceLinked="1"/>
        <c:majorTickMark val="none"/>
        <c:minorTickMark val="none"/>
        <c:tickLblPos val="nextTo"/>
        <c:spPr>
          <a:noFill/>
          <a:ln w="12700">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288840415"/>
        <c:crosses val="autoZero"/>
        <c:crossBetween val="between"/>
        <c:dispUnits>
          <c:builtInUnit val="billions"/>
        </c:dispUnits>
      </c:valAx>
      <c:spPr>
        <a:noFill/>
        <a:ln>
          <a:noFill/>
        </a:ln>
        <a:effectLst/>
      </c:spPr>
    </c:plotArea>
    <c:legend>
      <c:legendPos val="b"/>
      <c:layout>
        <c:manualLayout>
          <c:xMode val="edge"/>
          <c:yMode val="edge"/>
          <c:x val="6.6598603717496355E-3"/>
          <c:y val="0.79801418185767226"/>
          <c:w val="0.97572443045804036"/>
          <c:h val="0.18403529233562019"/>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487944338535334"/>
          <c:y val="6.8910433222154011E-2"/>
          <c:w val="0.72894607038155157"/>
          <c:h val="0.5247201892783151"/>
        </c:manualLayout>
      </c:layout>
      <c:barChart>
        <c:barDir val="col"/>
        <c:grouping val="clustered"/>
        <c:varyColors val="0"/>
        <c:ser>
          <c:idx val="0"/>
          <c:order val="0"/>
          <c:tx>
            <c:v>Peak demand in Scotland</c:v>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Lit>
              <c:formatCode>General</c:formatCode>
              <c:ptCount val="2"/>
              <c:pt idx="0">
                <c:v>2030</c:v>
              </c:pt>
              <c:pt idx="1">
                <c:v>2050</c:v>
              </c:pt>
            </c:numLit>
          </c:cat>
          <c:val>
            <c:numRef>
              <c:f>('FES-2021--Leading_the_Way--ETYS'!$K$12,'FES-2021--Leading_the_Way--ETYS'!$AE$12)</c:f>
              <c:numCache>
                <c:formatCode>_-* #,##0_-;\-* #,##0_-;_-* "-"??_-;_-@_-</c:formatCode>
                <c:ptCount val="2"/>
                <c:pt idx="0">
                  <c:v>5270.58</c:v>
                </c:pt>
                <c:pt idx="1">
                  <c:v>9446.39</c:v>
                </c:pt>
              </c:numCache>
            </c:numRef>
          </c:val>
          <c:extLst>
            <c:ext xmlns:c16="http://schemas.microsoft.com/office/drawing/2014/chart" uri="{C3380CC4-5D6E-409C-BE32-E72D297353CC}">
              <c16:uniqueId val="{00000000-A58B-4E29-ACF4-AAB0581962BF}"/>
            </c:ext>
          </c:extLst>
        </c:ser>
        <c:ser>
          <c:idx val="1"/>
          <c:order val="1"/>
          <c:tx>
            <c:v>Installed capacity in Scotland</c:v>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Lit>
              <c:formatCode>General</c:formatCode>
              <c:ptCount val="2"/>
              <c:pt idx="0">
                <c:v>2030</c:v>
              </c:pt>
              <c:pt idx="1">
                <c:v>2050</c:v>
              </c:pt>
            </c:numLit>
          </c:cat>
          <c:val>
            <c:numRef>
              <c:f>('FES-2021--Leading_the_Way--ETYS'!$K$15,'FES-2021--Leading_the_Way--ETYS'!$AE$15)</c:f>
              <c:numCache>
                <c:formatCode>_(* #,##0_);_(* \(#,##0\);_(* "-"??_);_(@_)</c:formatCode>
                <c:ptCount val="2"/>
                <c:pt idx="0">
                  <c:v>47093.366157042001</c:v>
                </c:pt>
                <c:pt idx="1">
                  <c:v>91418.665002313006</c:v>
                </c:pt>
              </c:numCache>
            </c:numRef>
          </c:val>
          <c:extLst>
            <c:ext xmlns:c16="http://schemas.microsoft.com/office/drawing/2014/chart" uri="{C3380CC4-5D6E-409C-BE32-E72D297353CC}">
              <c16:uniqueId val="{00000001-A58B-4E29-ACF4-AAB0581962BF}"/>
            </c:ext>
          </c:extLst>
        </c:ser>
        <c:dLbls>
          <c:dLblPos val="outEnd"/>
          <c:showLegendKey val="0"/>
          <c:showVal val="1"/>
          <c:showCatName val="0"/>
          <c:showSerName val="0"/>
          <c:showPercent val="0"/>
          <c:showBubbleSize val="0"/>
        </c:dLbls>
        <c:gapWidth val="219"/>
        <c:overlap val="-27"/>
        <c:axId val="928253352"/>
        <c:axId val="928254072"/>
      </c:barChart>
      <c:catAx>
        <c:axId val="928253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928254072"/>
        <c:crosses val="autoZero"/>
        <c:auto val="1"/>
        <c:lblAlgn val="ctr"/>
        <c:lblOffset val="100"/>
        <c:noMultiLvlLbl val="0"/>
      </c:catAx>
      <c:valAx>
        <c:axId val="9282540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GB" dirty="0"/>
                  <a:t>GW</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928253352"/>
        <c:crosses val="autoZero"/>
        <c:crossBetween val="between"/>
        <c:majorUnit val="20000"/>
        <c:dispUnits>
          <c:builtInUnit val="thousands"/>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B8B566-98C9-AA42-9701-7E70A3244D66}"/>
              </a:ext>
            </a:extLst>
          </p:cNvPr>
          <p:cNvSpPr>
            <a:spLocks noGrp="1"/>
          </p:cNvSpPr>
          <p:nvPr>
            <p:ph type="hdr" sz="quarter"/>
          </p:nvPr>
        </p:nvSpPr>
        <p:spPr>
          <a:xfrm>
            <a:off x="1" y="0"/>
            <a:ext cx="3037840" cy="463408"/>
          </a:xfrm>
          <a:prstGeom prst="rect">
            <a:avLst/>
          </a:prstGeom>
        </p:spPr>
        <p:txBody>
          <a:bodyPr vert="horz" lIns="91428" tIns="45714" rIns="91428" bIns="45714" rtlCol="0"/>
          <a:lstStyle>
            <a:lvl1pPr algn="l">
              <a:defRPr sz="1200"/>
            </a:lvl1pPr>
          </a:lstStyle>
          <a:p>
            <a:endParaRPr lang="en-US"/>
          </a:p>
        </p:txBody>
      </p:sp>
      <p:sp>
        <p:nvSpPr>
          <p:cNvPr id="3" name="Date Placeholder 2">
            <a:extLst>
              <a:ext uri="{FF2B5EF4-FFF2-40B4-BE49-F238E27FC236}">
                <a16:creationId xmlns:a16="http://schemas.microsoft.com/office/drawing/2014/main" id="{F4941C56-1BDA-9A4A-8E38-7192F96AEC8B}"/>
              </a:ext>
            </a:extLst>
          </p:cNvPr>
          <p:cNvSpPr>
            <a:spLocks noGrp="1"/>
          </p:cNvSpPr>
          <p:nvPr>
            <p:ph type="dt" sz="quarter" idx="1"/>
          </p:nvPr>
        </p:nvSpPr>
        <p:spPr>
          <a:xfrm>
            <a:off x="3970939" y="0"/>
            <a:ext cx="3037840" cy="463408"/>
          </a:xfrm>
          <a:prstGeom prst="rect">
            <a:avLst/>
          </a:prstGeom>
        </p:spPr>
        <p:txBody>
          <a:bodyPr vert="horz" lIns="91428" tIns="45714" rIns="91428" bIns="45714" rtlCol="0"/>
          <a:lstStyle>
            <a:lvl1pPr algn="r">
              <a:defRPr sz="1200"/>
            </a:lvl1pPr>
          </a:lstStyle>
          <a:p>
            <a:fld id="{2D2DE972-2FAA-4543-B6A7-CF23F9E4C71F}" type="datetimeFigureOut">
              <a:rPr lang="en-US" smtClean="0"/>
              <a:t>5/16/2024</a:t>
            </a:fld>
            <a:endParaRPr lang="en-US"/>
          </a:p>
        </p:txBody>
      </p:sp>
      <p:sp>
        <p:nvSpPr>
          <p:cNvPr id="4" name="Footer Placeholder 3">
            <a:extLst>
              <a:ext uri="{FF2B5EF4-FFF2-40B4-BE49-F238E27FC236}">
                <a16:creationId xmlns:a16="http://schemas.microsoft.com/office/drawing/2014/main" id="{D6344002-702C-0942-BA3A-1DA08542EFD0}"/>
              </a:ext>
            </a:extLst>
          </p:cNvPr>
          <p:cNvSpPr>
            <a:spLocks noGrp="1"/>
          </p:cNvSpPr>
          <p:nvPr>
            <p:ph type="ftr" sz="quarter" idx="2"/>
          </p:nvPr>
        </p:nvSpPr>
        <p:spPr>
          <a:xfrm>
            <a:off x="1" y="8772670"/>
            <a:ext cx="3037840" cy="463407"/>
          </a:xfrm>
          <a:prstGeom prst="rect">
            <a:avLst/>
          </a:prstGeom>
        </p:spPr>
        <p:txBody>
          <a:bodyPr vert="horz" lIns="91428" tIns="45714" rIns="91428" bIns="45714" rtlCol="0" anchor="b"/>
          <a:lstStyle>
            <a:lvl1pPr algn="l">
              <a:defRPr sz="1200"/>
            </a:lvl1pPr>
          </a:lstStyle>
          <a:p>
            <a:endParaRPr lang="en-US"/>
          </a:p>
        </p:txBody>
      </p:sp>
    </p:spTree>
    <p:extLst>
      <p:ext uri="{BB962C8B-B14F-4D97-AF65-F5344CB8AC3E}">
        <p14:creationId xmlns:p14="http://schemas.microsoft.com/office/powerpoint/2010/main" val="26578191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3408"/>
          </a:xfrm>
          <a:prstGeom prst="rect">
            <a:avLst/>
          </a:prstGeom>
        </p:spPr>
        <p:txBody>
          <a:bodyPr vert="horz" lIns="91428" tIns="45714" rIns="91428" bIns="45714" rtlCol="0"/>
          <a:lstStyle>
            <a:lvl1pPr algn="l">
              <a:defRPr sz="1200"/>
            </a:lvl1pPr>
          </a:lstStyle>
          <a:p>
            <a:endParaRPr lang="en-US"/>
          </a:p>
        </p:txBody>
      </p:sp>
      <p:sp>
        <p:nvSpPr>
          <p:cNvPr id="3" name="Date Placeholder 2"/>
          <p:cNvSpPr>
            <a:spLocks noGrp="1"/>
          </p:cNvSpPr>
          <p:nvPr>
            <p:ph type="dt" idx="1"/>
          </p:nvPr>
        </p:nvSpPr>
        <p:spPr>
          <a:xfrm>
            <a:off x="3970939" y="0"/>
            <a:ext cx="3037840" cy="463408"/>
          </a:xfrm>
          <a:prstGeom prst="rect">
            <a:avLst/>
          </a:prstGeom>
        </p:spPr>
        <p:txBody>
          <a:bodyPr vert="horz" lIns="91428" tIns="45714" rIns="91428" bIns="45714" rtlCol="0"/>
          <a:lstStyle>
            <a:lvl1pPr algn="r">
              <a:defRPr sz="1200"/>
            </a:lvl1pPr>
          </a:lstStyle>
          <a:p>
            <a:fld id="{8F254472-0039-384D-B9D3-387B49D5CA2F}" type="datetimeFigureOut">
              <a:rPr lang="en-US" smtClean="0"/>
              <a:t>5/16/2024</a:t>
            </a:fld>
            <a:endParaRPr lang="en-US"/>
          </a:p>
        </p:txBody>
      </p:sp>
      <p:sp>
        <p:nvSpPr>
          <p:cNvPr id="4" name="Slide Image Placeholder 3"/>
          <p:cNvSpPr>
            <a:spLocks noGrp="1" noRot="1" noChangeAspect="1"/>
          </p:cNvSpPr>
          <p:nvPr>
            <p:ph type="sldImg" idx="2"/>
          </p:nvPr>
        </p:nvSpPr>
        <p:spPr>
          <a:xfrm>
            <a:off x="1303338" y="1155700"/>
            <a:ext cx="4403725" cy="3116263"/>
          </a:xfrm>
          <a:prstGeom prst="rect">
            <a:avLst/>
          </a:prstGeom>
          <a:noFill/>
          <a:ln w="12700">
            <a:solidFill>
              <a:prstClr val="black"/>
            </a:solidFill>
          </a:ln>
        </p:spPr>
        <p:txBody>
          <a:bodyPr vert="horz" lIns="91428" tIns="45714" rIns="91428" bIns="45714" rtlCol="0" anchor="ctr"/>
          <a:lstStyle/>
          <a:p>
            <a:endParaRPr lang="en-US"/>
          </a:p>
        </p:txBody>
      </p:sp>
      <p:sp>
        <p:nvSpPr>
          <p:cNvPr id="5" name="Notes Placeholder 4"/>
          <p:cNvSpPr>
            <a:spLocks noGrp="1"/>
          </p:cNvSpPr>
          <p:nvPr>
            <p:ph type="body" sz="quarter" idx="3"/>
          </p:nvPr>
        </p:nvSpPr>
        <p:spPr>
          <a:xfrm>
            <a:off x="701041" y="4444863"/>
            <a:ext cx="5608320" cy="3636704"/>
          </a:xfrm>
          <a:prstGeom prst="rect">
            <a:avLst/>
          </a:prstGeom>
        </p:spPr>
        <p:txBody>
          <a:bodyPr vert="horz" lIns="91428" tIns="45714" rIns="91428" bIns="457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772670"/>
            <a:ext cx="3037840" cy="463407"/>
          </a:xfrm>
          <a:prstGeom prst="rect">
            <a:avLst/>
          </a:prstGeom>
        </p:spPr>
        <p:txBody>
          <a:bodyPr vert="horz" lIns="91428" tIns="45714" rIns="91428" bIns="45714"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772670"/>
            <a:ext cx="3037840" cy="463407"/>
          </a:xfrm>
          <a:prstGeom prst="rect">
            <a:avLst/>
          </a:prstGeom>
        </p:spPr>
        <p:txBody>
          <a:bodyPr vert="horz" lIns="91428" tIns="45714" rIns="91428" bIns="45714" rtlCol="0" anchor="b"/>
          <a:lstStyle>
            <a:lvl1pPr algn="r">
              <a:defRPr sz="1200"/>
            </a:lvl1pPr>
          </a:lstStyle>
          <a:p>
            <a:fld id="{EF4BAFCE-834F-894F-9B6D-7327375EF577}" type="slidenum">
              <a:rPr lang="en-US" smtClean="0"/>
              <a:t>‹#›</a:t>
            </a:fld>
            <a:endParaRPr lang="en-US"/>
          </a:p>
        </p:txBody>
      </p:sp>
    </p:spTree>
    <p:extLst>
      <p:ext uri="{BB962C8B-B14F-4D97-AF65-F5344CB8AC3E}">
        <p14:creationId xmlns:p14="http://schemas.microsoft.com/office/powerpoint/2010/main" val="4145365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F4BAFCE-834F-894F-9B6D-7327375EF577}" type="slidenum">
              <a:rPr lang="en-US" smtClean="0"/>
              <a:t>2</a:t>
            </a:fld>
            <a:endParaRPr lang="en-US" dirty="0"/>
          </a:p>
        </p:txBody>
      </p:sp>
    </p:spTree>
    <p:extLst>
      <p:ext uri="{BB962C8B-B14F-4D97-AF65-F5344CB8AC3E}">
        <p14:creationId xmlns:p14="http://schemas.microsoft.com/office/powerpoint/2010/main" val="9056116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customXml" Target="../../customXml/item622.xml"/><Relationship Id="rId5" Type="http://schemas.openxmlformats.org/officeDocument/2006/relationships/image" Target="../media/image1.gif"/><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53.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86.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680.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2.xml"/><Relationship Id="rId1" Type="http://schemas.openxmlformats.org/officeDocument/2006/relationships/customXml" Target="../../customXml/item368.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customXml" Target="../../customXml/item358.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customXml" Target="../../customXml/item425.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customXml" Target="../../customXml/item50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customXml" Target="../../customXml/item250.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customXml" Target="../../customXml/item55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customXml" Target="../../customXml/item350.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customXml" Target="../../customXml/item659.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106.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customXml" Target="../../customXml/item356.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customXml" Target="../../customXml/item345.xml"/></Relationships>
</file>

<file path=ppt/slideLayouts/_rels/slideLayout11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slideMaster" Target="../slideMasters/slideMaster2.xml"/><Relationship Id="rId7" Type="http://schemas.openxmlformats.org/officeDocument/2006/relationships/image" Target="../media/image14.png"/><Relationship Id="rId2" Type="http://schemas.openxmlformats.org/officeDocument/2006/relationships/customXml" Target="../../customXml/item513.xml"/><Relationship Id="rId1" Type="http://schemas.openxmlformats.org/officeDocument/2006/relationships/customXml" Target="../../customXml/item284.xml"/><Relationship Id="rId6" Type="http://schemas.openxmlformats.org/officeDocument/2006/relationships/image" Target="../media/image24.svg"/><Relationship Id="rId11" Type="http://schemas.openxmlformats.org/officeDocument/2006/relationships/image" Target="../media/image11.png"/><Relationship Id="rId5" Type="http://schemas.openxmlformats.org/officeDocument/2006/relationships/image" Target="../media/image12.png"/><Relationship Id="rId10" Type="http://schemas.openxmlformats.org/officeDocument/2006/relationships/image" Target="../media/image26.svg"/><Relationship Id="rId4" Type="http://schemas.openxmlformats.org/officeDocument/2006/relationships/image" Target="../media/image10.png"/><Relationship Id="rId9" Type="http://schemas.openxmlformats.org/officeDocument/2006/relationships/image" Target="../media/image16.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2.xml"/><Relationship Id="rId1" Type="http://schemas.openxmlformats.org/officeDocument/2006/relationships/customXml" Target="../../customXml/item355.xml"/><Relationship Id="rId4" Type="http://schemas.openxmlformats.org/officeDocument/2006/relationships/image" Target="../media/image19.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2.xml"/><Relationship Id="rId1" Type="http://schemas.openxmlformats.org/officeDocument/2006/relationships/customXml" Target="../../customXml/item129.xml"/><Relationship Id="rId4" Type="http://schemas.openxmlformats.org/officeDocument/2006/relationships/image" Target="../media/image19.png"/></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576.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Master" Target="../slideMasters/slideMaster2.xml"/><Relationship Id="rId1" Type="http://schemas.openxmlformats.org/officeDocument/2006/relationships/customXml" Target="../../customXml/item557.xml"/><Relationship Id="rId4" Type="http://schemas.openxmlformats.org/officeDocument/2006/relationships/image" Target="../media/image21.png"/></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198.xml"/></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114.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5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556.xml"/></Relationships>
</file>

<file path=ppt/slideLayouts/_rels/slideLayout1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581.xml"/></Relationships>
</file>

<file path=ppt/slideLayouts/_rels/slideLayout1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473.xml"/></Relationships>
</file>

<file path=ppt/slideLayouts/_rels/slideLayout1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316.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Master" Target="../slideMasters/slideMaster2.xml"/><Relationship Id="rId1" Type="http://schemas.openxmlformats.org/officeDocument/2006/relationships/customXml" Target="../../customXml/item472.xml"/><Relationship Id="rId4" Type="http://schemas.openxmlformats.org/officeDocument/2006/relationships/image" Target="../media/image5.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Master" Target="../slideMasters/slideMaster2.xml"/><Relationship Id="rId1" Type="http://schemas.openxmlformats.org/officeDocument/2006/relationships/customXml" Target="../../customXml/item455.xml"/><Relationship Id="rId4" Type="http://schemas.openxmlformats.org/officeDocument/2006/relationships/image" Target="../media/image1.gif"/></Relationships>
</file>

<file path=ppt/slideLayouts/_rels/slideLayout1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62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56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1.xml"/><Relationship Id="rId1" Type="http://schemas.openxmlformats.org/officeDocument/2006/relationships/customXml" Target="../../customXml/item46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134.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363.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531.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33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customXml" Target="../../customXml/item214.xml"/><Relationship Id="rId4" Type="http://schemas.openxmlformats.org/officeDocument/2006/relationships/image" Target="../media/image1.gif"/></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135.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286.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55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40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508.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9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476.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40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431.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589.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customXml" Target="../../customXml/item674.xml"/><Relationship Id="rId5" Type="http://schemas.openxmlformats.org/officeDocument/2006/relationships/image" Target="../media/image1.gif"/><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49.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165.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185.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608.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2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412.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346.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150.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customXml" Target="../../customXml/item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customXml" Target="../../customXml/item329.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customXml" Target="../../customXml/item59.xml"/><Relationship Id="rId5" Type="http://schemas.openxmlformats.org/officeDocument/2006/relationships/image" Target="../media/image1.gif"/><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customXml" Target="../../customXml/item325.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customXml" Target="../../customXml/item297.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customXml" Target="../../customXml/item158.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customXml" Target="../../customXml/item52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customXml" Target="../../customXml/item528.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customXml" Target="../../customXml/item658.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customXml" Target="../../customXml/item37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customXml" Target="../../customXml/item364.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Master" Target="../slideMasters/slideMaster1.xml"/><Relationship Id="rId7" Type="http://schemas.openxmlformats.org/officeDocument/2006/relationships/image" Target="../media/image14.png"/><Relationship Id="rId2" Type="http://schemas.openxmlformats.org/officeDocument/2006/relationships/customXml" Target="../../customXml/item647.xml"/><Relationship Id="rId1" Type="http://schemas.openxmlformats.org/officeDocument/2006/relationships/customXml" Target="../../customXml/item109.xml"/><Relationship Id="rId6" Type="http://schemas.openxmlformats.org/officeDocument/2006/relationships/image" Target="../media/image13.svg"/><Relationship Id="rId11" Type="http://schemas.openxmlformats.org/officeDocument/2006/relationships/image" Target="../media/image10.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Master" Target="../slideMasters/slideMaster1.xml"/><Relationship Id="rId7" Type="http://schemas.openxmlformats.org/officeDocument/2006/relationships/image" Target="../media/image14.png"/><Relationship Id="rId2" Type="http://schemas.openxmlformats.org/officeDocument/2006/relationships/customXml" Target="../../customXml/item264.xml"/><Relationship Id="rId1" Type="http://schemas.openxmlformats.org/officeDocument/2006/relationships/customXml" Target="../../customXml/item547.xml"/><Relationship Id="rId6" Type="http://schemas.openxmlformats.org/officeDocument/2006/relationships/image" Target="../media/image13.svg"/><Relationship Id="rId11" Type="http://schemas.openxmlformats.org/officeDocument/2006/relationships/image" Target="../media/image10.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customXml" Target="../../customXml/item50.xml"/><Relationship Id="rId4" Type="http://schemas.openxmlformats.org/officeDocument/2006/relationships/image" Target="../media/image1.gif"/></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1.xml"/><Relationship Id="rId1" Type="http://schemas.openxmlformats.org/officeDocument/2006/relationships/customXml" Target="../../customXml/item26.xml"/><Relationship Id="rId4" Type="http://schemas.openxmlformats.org/officeDocument/2006/relationships/image" Target="../media/image1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1.xml"/><Relationship Id="rId1" Type="http://schemas.openxmlformats.org/officeDocument/2006/relationships/customXml" Target="../../customXml/item222.xml"/><Relationship Id="rId4" Type="http://schemas.openxmlformats.org/officeDocument/2006/relationships/image" Target="../media/image19.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Master" Target="../slideMasters/slideMaster1.xml"/><Relationship Id="rId1" Type="http://schemas.openxmlformats.org/officeDocument/2006/relationships/customXml" Target="../../customXml/item105.xml"/><Relationship Id="rId4" Type="http://schemas.openxmlformats.org/officeDocument/2006/relationships/image" Target="../media/image21.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219.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283.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516.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194.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5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1.xml"/><Relationship Id="rId1" Type="http://schemas.openxmlformats.org/officeDocument/2006/relationships/customXml" Target="../../customXml/item566.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40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Master" Target="../slideMasters/slideMaster1.xml"/><Relationship Id="rId1" Type="http://schemas.openxmlformats.org/officeDocument/2006/relationships/customXml" Target="../../customXml/item296.xml"/><Relationship Id="rId4"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Master" Target="../slideMasters/slideMaster1.xml"/><Relationship Id="rId1" Type="http://schemas.openxmlformats.org/officeDocument/2006/relationships/customXml" Target="../../customXml/item564.xml"/><Relationship Id="rId4" Type="http://schemas.openxmlformats.org/officeDocument/2006/relationships/image" Target="../media/image5.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customXml" Target="../../customXml/item169.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customXml" Target="../../customXml/item594.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customXml" Target="../../customXml/item248.xml"/><Relationship Id="rId4" Type="http://schemas.openxmlformats.org/officeDocument/2006/relationships/image" Target="../media/image5.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customXml" Target="../../customXml/item8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customXml" Target="../../customXml/item523.xml"/><Relationship Id="rId4" Type="http://schemas.openxmlformats.org/officeDocument/2006/relationships/image" Target="../media/image5.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customXml" Target="../../customXml/item270.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1.xml"/><Relationship Id="rId1" Type="http://schemas.openxmlformats.org/officeDocument/2006/relationships/customXml" Target="../../customXml/item378.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298.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661.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357.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292.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322.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21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157.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18.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391.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504.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124.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176.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127.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634.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309.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488.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649.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453.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312.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77.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365.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256.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81.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177.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240.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224.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546.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120.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107.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50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w/ Imag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3E2B3A2A-F416-7547-ADE3-3D6276BB5C30}"/>
              </a:ext>
            </a:extLst>
          </p:cNvPr>
          <p:cNvSpPr/>
          <p:nvPr userDrawn="1"/>
        </p:nvSpPr>
        <p:spPr>
          <a:xfrm>
            <a:off x="1906638" y="2247900"/>
            <a:ext cx="8559800" cy="317099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Calibri" panose="020F0502020204030204" pitchFamily="34" charset="0"/>
              <a:cs typeface="Calibri" panose="020F0502020204030204" pitchFamily="34" charset="0"/>
            </a:endParaRPr>
          </a:p>
        </p:txBody>
      </p:sp>
      <p:pic>
        <p:nvPicPr>
          <p:cNvPr id="33" name="Picture 32">
            <a:extLst>
              <a:ext uri="{FF2B5EF4-FFF2-40B4-BE49-F238E27FC236}">
                <a16:creationId xmlns:a16="http://schemas.microsoft.com/office/drawing/2014/main" id="{06A9BAE1-0B88-284C-B304-71B5E12D3529}"/>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2423160" y="2551694"/>
            <a:ext cx="1209009" cy="385371"/>
          </a:xfrm>
          <a:prstGeom prst="rect">
            <a:avLst/>
          </a:prstGeom>
        </p:spPr>
      </p:pic>
      <p:sp>
        <p:nvSpPr>
          <p:cNvPr id="14" name="Freeform: Shape 13">
            <a:extLst>
              <a:ext uri="{FF2B5EF4-FFF2-40B4-BE49-F238E27FC236}">
                <a16:creationId xmlns:a16="http://schemas.microsoft.com/office/drawing/2014/main" id="{D8AAEC8B-9B5A-42AF-95D8-438AEDB47453}"/>
              </a:ext>
            </a:extLst>
          </p:cNvPr>
          <p:cNvSpPr/>
          <p:nvPr userDrawn="1"/>
        </p:nvSpPr>
        <p:spPr>
          <a:xfrm>
            <a:off x="0" y="-1"/>
            <a:ext cx="10688638" cy="7562850"/>
          </a:xfrm>
          <a:custGeom>
            <a:avLst/>
            <a:gdLst>
              <a:gd name="connsiteX0" fmla="*/ 242924 w 10688638"/>
              <a:gd name="connsiteY0" fmla="*/ 222437 h 7562850"/>
              <a:gd name="connsiteX1" fmla="*/ 242924 w 10688638"/>
              <a:gd name="connsiteY1" fmla="*/ 6450666 h 7562850"/>
              <a:gd name="connsiteX2" fmla="*/ 10445714 w 10688638"/>
              <a:gd name="connsiteY2" fmla="*/ 6450666 h 7562850"/>
              <a:gd name="connsiteX3" fmla="*/ 10445714 w 10688638"/>
              <a:gd name="connsiteY3" fmla="*/ 222437 h 7562850"/>
              <a:gd name="connsiteX4" fmla="*/ 10445714 w 10688638"/>
              <a:gd name="connsiteY4" fmla="*/ 0 h 7562850"/>
              <a:gd name="connsiteX5" fmla="*/ 10688638 w 10688638"/>
              <a:gd name="connsiteY5" fmla="*/ 0 h 7562850"/>
              <a:gd name="connsiteX6" fmla="*/ 10688638 w 10688638"/>
              <a:gd name="connsiteY6" fmla="*/ 0 h 7562850"/>
              <a:gd name="connsiteX7" fmla="*/ 10688638 w 10688638"/>
              <a:gd name="connsiteY7" fmla="*/ 222437 h 7562850"/>
              <a:gd name="connsiteX8" fmla="*/ 10688638 w 10688638"/>
              <a:gd name="connsiteY8" fmla="*/ 6450666 h 7562850"/>
              <a:gd name="connsiteX9" fmla="*/ 10688638 w 10688638"/>
              <a:gd name="connsiteY9" fmla="*/ 7562850 h 7562850"/>
              <a:gd name="connsiteX10" fmla="*/ 10445714 w 10688638"/>
              <a:gd name="connsiteY10" fmla="*/ 7562850 h 7562850"/>
              <a:gd name="connsiteX11" fmla="*/ 242924 w 10688638"/>
              <a:gd name="connsiteY11" fmla="*/ 7562850 h 7562850"/>
              <a:gd name="connsiteX12" fmla="*/ 0 w 10688638"/>
              <a:gd name="connsiteY12" fmla="*/ 7562850 h 7562850"/>
              <a:gd name="connsiteX13" fmla="*/ 0 w 10688638"/>
              <a:gd name="connsiteY13" fmla="*/ 7562850 h 7562850"/>
              <a:gd name="connsiteX14" fmla="*/ 0 w 10688638"/>
              <a:gd name="connsiteY14" fmla="*/ 6450666 h 7562850"/>
              <a:gd name="connsiteX15" fmla="*/ 0 w 10688638"/>
              <a:gd name="connsiteY15" fmla="*/ 6450666 h 7562850"/>
              <a:gd name="connsiteX16" fmla="*/ 0 w 10688638"/>
              <a:gd name="connsiteY16" fmla="*/ 222437 h 7562850"/>
              <a:gd name="connsiteX17" fmla="*/ 0 w 10688638"/>
              <a:gd name="connsiteY17" fmla="*/ 0 h 7562850"/>
              <a:gd name="connsiteX18" fmla="*/ 242924 w 10688638"/>
              <a:gd name="connsiteY18" fmla="*/ 0 h 7562850"/>
              <a:gd name="connsiteX19" fmla="*/ 10445714 w 10688638"/>
              <a:gd name="connsiteY19" fmla="*/ 0 h 756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688638" h="7562850">
                <a:moveTo>
                  <a:pt x="242924" y="222437"/>
                </a:moveTo>
                <a:lnTo>
                  <a:pt x="242924" y="6450666"/>
                </a:lnTo>
                <a:lnTo>
                  <a:pt x="10445714" y="6450666"/>
                </a:lnTo>
                <a:lnTo>
                  <a:pt x="10445714" y="222437"/>
                </a:lnTo>
                <a:close/>
                <a:moveTo>
                  <a:pt x="10445714" y="0"/>
                </a:moveTo>
                <a:lnTo>
                  <a:pt x="10688638" y="0"/>
                </a:lnTo>
                <a:lnTo>
                  <a:pt x="10688638" y="0"/>
                </a:lnTo>
                <a:lnTo>
                  <a:pt x="10688638" y="222437"/>
                </a:lnTo>
                <a:lnTo>
                  <a:pt x="10688638" y="6450666"/>
                </a:lnTo>
                <a:lnTo>
                  <a:pt x="10688638" y="7562850"/>
                </a:lnTo>
                <a:lnTo>
                  <a:pt x="10445714" y="7562850"/>
                </a:lnTo>
                <a:lnTo>
                  <a:pt x="242924" y="7562850"/>
                </a:lnTo>
                <a:lnTo>
                  <a:pt x="0" y="7562850"/>
                </a:lnTo>
                <a:lnTo>
                  <a:pt x="0" y="7562850"/>
                </a:lnTo>
                <a:lnTo>
                  <a:pt x="0" y="6450666"/>
                </a:lnTo>
                <a:lnTo>
                  <a:pt x="0" y="6450666"/>
                </a:lnTo>
                <a:lnTo>
                  <a:pt x="0" y="222437"/>
                </a:lnTo>
                <a:lnTo>
                  <a:pt x="0" y="0"/>
                </a:lnTo>
                <a:lnTo>
                  <a:pt x="242924" y="0"/>
                </a:lnTo>
                <a:lnTo>
                  <a:pt x="1044571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51"/>
          </a:p>
        </p:txBody>
      </p:sp>
      <p:sp>
        <p:nvSpPr>
          <p:cNvPr id="21" name="Subtitle 2">
            <a:extLst>
              <a:ext uri="{FF2B5EF4-FFF2-40B4-BE49-F238E27FC236}">
                <a16:creationId xmlns:a16="http://schemas.microsoft.com/office/drawing/2014/main" id="{B07E6A9B-3E43-694D-880E-A5A28E64B835}"/>
              </a:ext>
            </a:extLst>
          </p:cNvPr>
          <p:cNvSpPr>
            <a:spLocks noGrp="1"/>
          </p:cNvSpPr>
          <p:nvPr>
            <p:ph type="subTitle" idx="1" hasCustomPrompt="1"/>
          </p:nvPr>
        </p:nvSpPr>
        <p:spPr>
          <a:xfrm>
            <a:off x="3794760" y="4123944"/>
            <a:ext cx="6437376" cy="1061208"/>
          </a:xfrm>
          <a:prstGeom prst="rect">
            <a:avLst/>
          </a:prstGeom>
        </p:spPr>
        <p:txBody>
          <a:bodyPr wrap="square" lIns="0" tIns="0" rIns="0" bIns="0">
            <a:noAutofit/>
          </a:bodyPr>
          <a:lstStyle>
            <a:lvl1pPr marL="0" indent="0" algn="l">
              <a:lnSpc>
                <a:spcPct val="110000"/>
              </a:lnSpc>
              <a:buNone/>
              <a:defRPr lang="en-US" sz="2400" b="0" strike="noStrike" smtClean="0">
                <a:solidFill>
                  <a:schemeClr val="tx2"/>
                </a:solidFill>
                <a:effectLst/>
                <a:latin typeface="Calibri" panose="020F0502020204030204" pitchFamily="34" charset="0"/>
                <a:cs typeface="Calibri" panose="020F0502020204030204" pitchFamily="34" charset="0"/>
              </a:defRPr>
            </a:lvl1pPr>
            <a:lvl2pPr marL="444856" indent="0" algn="ctr">
              <a:buNone/>
              <a:defRPr sz="1946"/>
            </a:lvl2pPr>
            <a:lvl3pPr marL="889711" indent="0" algn="ctr">
              <a:buNone/>
              <a:defRPr sz="1751"/>
            </a:lvl3pPr>
            <a:lvl4pPr marL="1334567" indent="0" algn="ctr">
              <a:buNone/>
              <a:defRPr sz="1557"/>
            </a:lvl4pPr>
            <a:lvl5pPr marL="1779422" indent="0" algn="ctr">
              <a:buNone/>
              <a:defRPr sz="1557"/>
            </a:lvl5pPr>
            <a:lvl6pPr marL="2224278" indent="0" algn="ctr">
              <a:buNone/>
              <a:defRPr sz="1557"/>
            </a:lvl6pPr>
            <a:lvl7pPr marL="2669134" indent="0" algn="ctr">
              <a:buNone/>
              <a:defRPr sz="1557"/>
            </a:lvl7pPr>
            <a:lvl8pPr marL="3113989" indent="0" algn="ctr">
              <a:buNone/>
              <a:defRPr sz="1557"/>
            </a:lvl8pPr>
            <a:lvl9pPr marL="3558845" indent="0" algn="ctr">
              <a:buNone/>
              <a:defRPr sz="1557"/>
            </a:lvl9pPr>
          </a:lstStyle>
          <a:p>
            <a:r>
              <a:rPr lang="en-US">
                <a:effectLst/>
                <a:latin typeface="Calibri" panose="020F0502020204030204" pitchFamily="34" charset="0"/>
              </a:rPr>
              <a:t>Insert client focus title – short description relevant to the client situation</a:t>
            </a:r>
          </a:p>
        </p:txBody>
      </p:sp>
      <p:sp>
        <p:nvSpPr>
          <p:cNvPr id="22" name="Title 1">
            <a:extLst>
              <a:ext uri="{FF2B5EF4-FFF2-40B4-BE49-F238E27FC236}">
                <a16:creationId xmlns:a16="http://schemas.microsoft.com/office/drawing/2014/main" id="{3F4023A9-21F5-004D-8603-0FFBFAF0F573}"/>
              </a:ext>
            </a:extLst>
          </p:cNvPr>
          <p:cNvSpPr>
            <a:spLocks noGrp="1"/>
          </p:cNvSpPr>
          <p:nvPr>
            <p:ph type="title" hasCustomPrompt="1"/>
          </p:nvPr>
        </p:nvSpPr>
        <p:spPr>
          <a:xfrm>
            <a:off x="3794760" y="2779776"/>
            <a:ext cx="6437376" cy="1339255"/>
          </a:xfrm>
          <a:prstGeom prst="rect">
            <a:avLst/>
          </a:prstGeom>
        </p:spPr>
        <p:txBody>
          <a:bodyPr wrap="square" lIns="0" tIns="0" rIns="0" bIns="0" anchor="ctr" anchorCtr="0">
            <a:noAutofit/>
          </a:bodyPr>
          <a:lstStyle>
            <a:lvl1pPr>
              <a:defRPr sz="3200" b="1" strike="noStrike">
                <a:solidFill>
                  <a:schemeClr val="accent2"/>
                </a:solidFill>
                <a:latin typeface="Calibri" panose="020F0502020204030204" pitchFamily="34" charset="0"/>
                <a:cs typeface="Calibri" panose="020F0502020204030204" pitchFamily="34" charset="0"/>
              </a:defRPr>
            </a:lvl1pPr>
          </a:lstStyle>
          <a:p>
            <a:r>
              <a:rPr lang="en-US"/>
              <a:t>Insert presentation title reflecting product or industry</a:t>
            </a:r>
          </a:p>
        </p:txBody>
      </p:sp>
      <p:sp>
        <p:nvSpPr>
          <p:cNvPr id="23" name="Text Placeholder 20">
            <a:extLst>
              <a:ext uri="{FF2B5EF4-FFF2-40B4-BE49-F238E27FC236}">
                <a16:creationId xmlns:a16="http://schemas.microsoft.com/office/drawing/2014/main" id="{88A18A43-D460-A34F-8536-8590830E746F}"/>
              </a:ext>
            </a:extLst>
          </p:cNvPr>
          <p:cNvSpPr>
            <a:spLocks noGrp="1"/>
          </p:cNvSpPr>
          <p:nvPr>
            <p:ph type="body" sz="quarter" idx="12" hasCustomPrompt="1"/>
          </p:nvPr>
        </p:nvSpPr>
        <p:spPr>
          <a:xfrm>
            <a:off x="3794760" y="2249424"/>
            <a:ext cx="6437376" cy="485318"/>
          </a:xfrm>
          <a:prstGeom prst="rect">
            <a:avLst/>
          </a:prstGeom>
          <a:noFill/>
        </p:spPr>
        <p:txBody>
          <a:bodyPr wrap="square" lIns="0" tIns="0" rIns="0" bIns="0" anchor="b" anchorCtr="0">
            <a:noAutofit/>
          </a:bodyPr>
          <a:lstStyle>
            <a:lvl1pPr marL="0" marR="0" indent="0" algn="l" defTabSz="889711" rtl="0" eaLnBrk="1" fontAlgn="auto" latinLnBrk="0" hangingPunct="1">
              <a:lnSpc>
                <a:spcPct val="100000"/>
              </a:lnSpc>
              <a:spcBef>
                <a:spcPts val="0"/>
              </a:spcBef>
              <a:spcAft>
                <a:spcPts val="0"/>
              </a:spcAft>
              <a:buClrTx/>
              <a:buSzTx/>
              <a:buFontTx/>
              <a:buNone/>
              <a:tabLst/>
              <a:defRPr sz="1800" b="1" i="0" strike="noStrike">
                <a:solidFill>
                  <a:schemeClr val="accent2"/>
                </a:solidFill>
                <a:latin typeface="Calibri" panose="020F0502020204030204" pitchFamily="34" charset="0"/>
                <a:cs typeface="Calibri" panose="020F0502020204030204" pitchFamily="34" charset="0"/>
              </a:defRPr>
            </a:lvl1pPr>
          </a:lstStyle>
          <a:p>
            <a:r>
              <a:rPr lang="en-US"/>
              <a:t>Presentation to [insert client name]</a:t>
            </a:r>
          </a:p>
        </p:txBody>
      </p:sp>
      <p:sp>
        <p:nvSpPr>
          <p:cNvPr id="6" name="Text Placeholder 5">
            <a:extLst>
              <a:ext uri="{FF2B5EF4-FFF2-40B4-BE49-F238E27FC236}">
                <a16:creationId xmlns:a16="http://schemas.microsoft.com/office/drawing/2014/main" id="{C7DE5801-68AA-914F-9405-0357EDFD4D21}"/>
              </a:ext>
            </a:extLst>
          </p:cNvPr>
          <p:cNvSpPr>
            <a:spLocks noGrp="1"/>
          </p:cNvSpPr>
          <p:nvPr>
            <p:ph type="body" sz="quarter" idx="17" hasCustomPrompt="1"/>
          </p:nvPr>
        </p:nvSpPr>
        <p:spPr>
          <a:xfrm>
            <a:off x="3800743" y="6828995"/>
            <a:ext cx="6437376" cy="320040"/>
          </a:xfrm>
          <a:prstGeom prst="rect">
            <a:avLst/>
          </a:prstGeom>
        </p:spPr>
        <p:txBody>
          <a:bodyPr anchor="b"/>
          <a:lstStyle>
            <a:lvl1pPr marL="0" indent="0" algn="r" defTabSz="444856" rtl="0" eaLnBrk="1" latinLnBrk="0" hangingPunct="1">
              <a:buNone/>
              <a:defRPr lang="en-US" sz="1400" kern="1200" dirty="0">
                <a:solidFill>
                  <a:schemeClr val="tx2"/>
                </a:solidFill>
                <a:latin typeface="+mn-lt"/>
                <a:ea typeface="+mn-ea"/>
                <a:cs typeface="+mn-cs"/>
              </a:defRPr>
            </a:lvl1pPr>
          </a:lstStyle>
          <a:p>
            <a:pPr lvl="0"/>
            <a:r>
              <a:rPr lang="en-US"/>
              <a:t>Edit Date</a:t>
            </a:r>
          </a:p>
        </p:txBody>
      </p:sp>
      <p:pic>
        <p:nvPicPr>
          <p:cNvPr id="4" name="Picture 3">
            <a:extLst>
              <a:ext uri="{FF2B5EF4-FFF2-40B4-BE49-F238E27FC236}">
                <a16:creationId xmlns:a16="http://schemas.microsoft.com/office/drawing/2014/main" id="{64BDFCD2-C165-A259-0A15-9F58F4713EC0}"/>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165069" y="6671515"/>
            <a:ext cx="1905000" cy="635000"/>
          </a:xfrm>
          <a:prstGeom prst="rect">
            <a:avLst/>
          </a:prstGeom>
        </p:spPr>
      </p:pic>
    </p:spTree>
    <p:custDataLst>
      <p:custData r:id="rId1"/>
    </p:custDataLst>
    <p:extLst>
      <p:ext uri="{BB962C8B-B14F-4D97-AF65-F5344CB8AC3E}">
        <p14:creationId xmlns:p14="http://schemas.microsoft.com/office/powerpoint/2010/main" val="736999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44765-4A20-9249-B58E-6E3B0ADAFD32}"/>
              </a:ext>
            </a:extLst>
          </p:cNvPr>
          <p:cNvSpPr>
            <a:spLocks noGrp="1"/>
          </p:cNvSpPr>
          <p:nvPr>
            <p:ph type="title" hasCustomPrompt="1"/>
          </p:nvPr>
        </p:nvSpPr>
        <p:spPr/>
        <p:txBody>
          <a:bodyPr/>
          <a:lstStyle>
            <a:lvl1pPr>
              <a:defRPr/>
            </a:lvl1pPr>
          </a:lstStyle>
          <a:p>
            <a:r>
              <a:rPr lang="en-US"/>
              <a:t>Page Title</a:t>
            </a:r>
          </a:p>
        </p:txBody>
      </p:sp>
      <p:sp>
        <p:nvSpPr>
          <p:cNvPr id="5" name="Text Placeholder 2">
            <a:extLst>
              <a:ext uri="{FF2B5EF4-FFF2-40B4-BE49-F238E27FC236}">
                <a16:creationId xmlns:a16="http://schemas.microsoft.com/office/drawing/2014/main" id="{661CDAE1-6A0E-DE4A-8347-C2B3E651E69F}"/>
              </a:ext>
            </a:extLst>
          </p:cNvPr>
          <p:cNvSpPr>
            <a:spLocks noGrp="1"/>
          </p:cNvSpPr>
          <p:nvPr>
            <p:ph type="body" sz="quarter" idx="16" hasCustomPrompt="1"/>
          </p:nvPr>
        </p:nvSpPr>
        <p:spPr>
          <a:xfrm>
            <a:off x="457200" y="1810512"/>
            <a:ext cx="9774936" cy="4937760"/>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a:p>
            <a:pPr lvl="3"/>
            <a:r>
              <a:rPr lang="en-US"/>
              <a:t>Insert text</a:t>
            </a:r>
          </a:p>
          <a:p>
            <a:pPr lvl="0"/>
            <a:endParaRPr lang="en-US"/>
          </a:p>
        </p:txBody>
      </p:sp>
      <p:sp>
        <p:nvSpPr>
          <p:cNvPr id="8" name="Slide Number Placeholder 7">
            <a:extLst>
              <a:ext uri="{FF2B5EF4-FFF2-40B4-BE49-F238E27FC236}">
                <a16:creationId xmlns:a16="http://schemas.microsoft.com/office/drawing/2014/main" id="{36BCF463-5350-3B40-B58E-06DB5A6D1CA3}"/>
              </a:ext>
            </a:extLst>
          </p:cNvPr>
          <p:cNvSpPr>
            <a:spLocks noGrp="1"/>
          </p:cNvSpPr>
          <p:nvPr>
            <p:ph type="sldNum" sz="quarter" idx="4"/>
          </p:nvPr>
        </p:nvSpPr>
        <p:spPr>
          <a:xfrm>
            <a:off x="9774936" y="6759982"/>
            <a:ext cx="457200" cy="338328"/>
          </a:xfrm>
          <a:prstGeom prst="rect">
            <a:avLst/>
          </a:prstGeom>
        </p:spPr>
        <p:txBody>
          <a:bodyPr vert="horz" lIns="0" tIns="0" rIns="0" bIns="0" rtlCol="0" anchor="b" anchorCtr="0">
            <a:noAutofit/>
          </a:bodyPr>
          <a:lstStyle>
            <a:lvl1pPr algn="r">
              <a:defRPr sz="800">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9" name="Footer Placeholder 2">
            <a:extLst>
              <a:ext uri="{FF2B5EF4-FFF2-40B4-BE49-F238E27FC236}">
                <a16:creationId xmlns:a16="http://schemas.microsoft.com/office/drawing/2014/main" id="{82A0F8B8-57A4-3C42-917F-92A23C3C3061}"/>
              </a:ext>
            </a:extLst>
          </p:cNvPr>
          <p:cNvSpPr>
            <a:spLocks noGrp="1"/>
          </p:cNvSpPr>
          <p:nvPr>
            <p:ph type="ftr" sz="quarter" idx="3"/>
          </p:nvPr>
        </p:nvSpPr>
        <p:spPr>
          <a:xfrm>
            <a:off x="456502" y="6766560"/>
            <a:ext cx="9309290" cy="338328"/>
          </a:xfrm>
          <a:prstGeom prst="rect">
            <a:avLst/>
          </a:prstGeom>
        </p:spPr>
        <p:txBody>
          <a:bodyPr vert="horz" lIns="0" tIns="0" rIns="0" bIns="0" rtlCol="0" anchor="b"/>
          <a:lstStyle>
            <a:lvl1pPr algn="r">
              <a:defRPr lang="en-US" sz="1000"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17083356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6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44765-4A20-9249-B58E-6E3B0ADAFD32}"/>
              </a:ext>
            </a:extLst>
          </p:cNvPr>
          <p:cNvSpPr>
            <a:spLocks noGrp="1"/>
          </p:cNvSpPr>
          <p:nvPr>
            <p:ph type="title" hasCustomPrompt="1"/>
          </p:nvPr>
        </p:nvSpPr>
        <p:spPr/>
        <p:txBody>
          <a:bodyPr/>
          <a:lstStyle>
            <a:lvl1pPr>
              <a:defRPr/>
            </a:lvl1pPr>
          </a:lstStyle>
          <a:p>
            <a:r>
              <a:rPr lang="en-US"/>
              <a:t>Page Title</a:t>
            </a:r>
          </a:p>
        </p:txBody>
      </p:sp>
      <p:sp>
        <p:nvSpPr>
          <p:cNvPr id="5" name="Text Placeholder 2">
            <a:extLst>
              <a:ext uri="{FF2B5EF4-FFF2-40B4-BE49-F238E27FC236}">
                <a16:creationId xmlns:a16="http://schemas.microsoft.com/office/drawing/2014/main" id="{C1DA719F-A145-7545-A880-5A02267204D6}"/>
              </a:ext>
            </a:extLst>
          </p:cNvPr>
          <p:cNvSpPr>
            <a:spLocks noGrp="1"/>
          </p:cNvSpPr>
          <p:nvPr>
            <p:ph type="body" sz="quarter" idx="16" hasCustomPrompt="1"/>
          </p:nvPr>
        </p:nvSpPr>
        <p:spPr>
          <a:xfrm>
            <a:off x="485847" y="1779494"/>
            <a:ext cx="3070554" cy="2384522"/>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a:p>
            <a:pPr lvl="0"/>
            <a:endParaRPr lang="en-US"/>
          </a:p>
        </p:txBody>
      </p:sp>
      <p:sp>
        <p:nvSpPr>
          <p:cNvPr id="6" name="Text Placeholder 3">
            <a:extLst>
              <a:ext uri="{FF2B5EF4-FFF2-40B4-BE49-F238E27FC236}">
                <a16:creationId xmlns:a16="http://schemas.microsoft.com/office/drawing/2014/main" id="{112DB173-55DD-1249-830A-F6D91D365EA6}"/>
              </a:ext>
            </a:extLst>
          </p:cNvPr>
          <p:cNvSpPr>
            <a:spLocks noGrp="1"/>
          </p:cNvSpPr>
          <p:nvPr>
            <p:ph type="body" sz="quarter" idx="24" hasCustomPrompt="1"/>
          </p:nvPr>
        </p:nvSpPr>
        <p:spPr>
          <a:xfrm>
            <a:off x="3809106" y="1779494"/>
            <a:ext cx="3070554" cy="2384522"/>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p:txBody>
      </p:sp>
      <p:sp>
        <p:nvSpPr>
          <p:cNvPr id="7" name="Text Placeholder 4">
            <a:extLst>
              <a:ext uri="{FF2B5EF4-FFF2-40B4-BE49-F238E27FC236}">
                <a16:creationId xmlns:a16="http://schemas.microsoft.com/office/drawing/2014/main" id="{6B58D3C5-38BC-0840-8566-423F51D22A5D}"/>
              </a:ext>
            </a:extLst>
          </p:cNvPr>
          <p:cNvSpPr>
            <a:spLocks noGrp="1"/>
          </p:cNvSpPr>
          <p:nvPr>
            <p:ph type="body" sz="quarter" idx="20" hasCustomPrompt="1"/>
          </p:nvPr>
        </p:nvSpPr>
        <p:spPr>
          <a:xfrm>
            <a:off x="7132237" y="1779494"/>
            <a:ext cx="3070554" cy="2384522"/>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p:txBody>
      </p:sp>
      <p:sp>
        <p:nvSpPr>
          <p:cNvPr id="8" name="Text Placeholder 5">
            <a:extLst>
              <a:ext uri="{FF2B5EF4-FFF2-40B4-BE49-F238E27FC236}">
                <a16:creationId xmlns:a16="http://schemas.microsoft.com/office/drawing/2014/main" id="{A7C9B920-AB51-A44C-9378-474C1EE5247F}"/>
              </a:ext>
            </a:extLst>
          </p:cNvPr>
          <p:cNvSpPr>
            <a:spLocks noGrp="1"/>
          </p:cNvSpPr>
          <p:nvPr>
            <p:ph type="body" sz="quarter" idx="19" hasCustomPrompt="1"/>
          </p:nvPr>
        </p:nvSpPr>
        <p:spPr>
          <a:xfrm>
            <a:off x="485847" y="4386453"/>
            <a:ext cx="3070554" cy="2384522"/>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p:txBody>
      </p:sp>
      <p:sp>
        <p:nvSpPr>
          <p:cNvPr id="9" name="Text Placeholder 6">
            <a:extLst>
              <a:ext uri="{FF2B5EF4-FFF2-40B4-BE49-F238E27FC236}">
                <a16:creationId xmlns:a16="http://schemas.microsoft.com/office/drawing/2014/main" id="{A9BB33E9-C486-344D-877F-D2FDC5D4982C}"/>
              </a:ext>
            </a:extLst>
          </p:cNvPr>
          <p:cNvSpPr>
            <a:spLocks noGrp="1"/>
          </p:cNvSpPr>
          <p:nvPr>
            <p:ph type="body" sz="quarter" idx="27" hasCustomPrompt="1"/>
          </p:nvPr>
        </p:nvSpPr>
        <p:spPr>
          <a:xfrm>
            <a:off x="3809106" y="4386453"/>
            <a:ext cx="3070554" cy="2384522"/>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p:txBody>
      </p:sp>
      <p:sp>
        <p:nvSpPr>
          <p:cNvPr id="10" name="Text Placeholder 7">
            <a:extLst>
              <a:ext uri="{FF2B5EF4-FFF2-40B4-BE49-F238E27FC236}">
                <a16:creationId xmlns:a16="http://schemas.microsoft.com/office/drawing/2014/main" id="{CC1126F4-FF0C-654E-8379-3C2B59D8C4D1}"/>
              </a:ext>
            </a:extLst>
          </p:cNvPr>
          <p:cNvSpPr>
            <a:spLocks noGrp="1"/>
          </p:cNvSpPr>
          <p:nvPr>
            <p:ph type="body" sz="quarter" idx="23" hasCustomPrompt="1"/>
          </p:nvPr>
        </p:nvSpPr>
        <p:spPr>
          <a:xfrm>
            <a:off x="7132237" y="4386453"/>
            <a:ext cx="3070554" cy="2384522"/>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p:txBody>
      </p:sp>
      <p:sp>
        <p:nvSpPr>
          <p:cNvPr id="14" name="Slide Number Placeholder 7">
            <a:extLst>
              <a:ext uri="{FF2B5EF4-FFF2-40B4-BE49-F238E27FC236}">
                <a16:creationId xmlns:a16="http://schemas.microsoft.com/office/drawing/2014/main" id="{BDE4AD8A-F4C1-2B46-BF7A-3B65380BD4A3}"/>
              </a:ext>
            </a:extLst>
          </p:cNvPr>
          <p:cNvSpPr>
            <a:spLocks noGrp="1"/>
          </p:cNvSpPr>
          <p:nvPr>
            <p:ph type="sldNum" sz="quarter" idx="4"/>
          </p:nvPr>
        </p:nvSpPr>
        <p:spPr>
          <a:xfrm>
            <a:off x="9716944" y="6783338"/>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5" name="Footer Placeholder 2">
            <a:extLst>
              <a:ext uri="{FF2B5EF4-FFF2-40B4-BE49-F238E27FC236}">
                <a16:creationId xmlns:a16="http://schemas.microsoft.com/office/drawing/2014/main" id="{C4D76C67-DA4C-1747-957E-EF304C0F929E}"/>
              </a:ext>
            </a:extLst>
          </p:cNvPr>
          <p:cNvSpPr>
            <a:spLocks noGrp="1"/>
          </p:cNvSpPr>
          <p:nvPr>
            <p:ph type="ftr" sz="quarter" idx="3"/>
          </p:nvPr>
        </p:nvSpPr>
        <p:spPr>
          <a:xfrm>
            <a:off x="485847" y="6789927"/>
            <a:ext cx="9231096"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37756627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6 Boxes w/ Subheader">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69CEEF-7AC9-E040-BAD6-2F938095C3E3}"/>
              </a:ext>
            </a:extLst>
          </p:cNvPr>
          <p:cNvSpPr>
            <a:spLocks noGrp="1"/>
          </p:cNvSpPr>
          <p:nvPr>
            <p:ph type="title" hasCustomPrompt="1"/>
          </p:nvPr>
        </p:nvSpPr>
        <p:spPr/>
        <p:txBody>
          <a:bodyPr/>
          <a:lstStyle>
            <a:lvl1pPr>
              <a:defRPr/>
            </a:lvl1pPr>
          </a:lstStyle>
          <a:p>
            <a:r>
              <a:rPr lang="en-US"/>
              <a:t>Page Title</a:t>
            </a:r>
          </a:p>
        </p:txBody>
      </p:sp>
      <p:sp>
        <p:nvSpPr>
          <p:cNvPr id="13" name="Text Placeholder 5">
            <a:extLst>
              <a:ext uri="{FF2B5EF4-FFF2-40B4-BE49-F238E27FC236}">
                <a16:creationId xmlns:a16="http://schemas.microsoft.com/office/drawing/2014/main" id="{0789D74A-9265-FD4E-94B0-122F1BDD72DF}"/>
              </a:ext>
            </a:extLst>
          </p:cNvPr>
          <p:cNvSpPr>
            <a:spLocks noGrp="1"/>
          </p:cNvSpPr>
          <p:nvPr>
            <p:ph type="body" sz="quarter" idx="14" hasCustomPrompt="1"/>
          </p:nvPr>
        </p:nvSpPr>
        <p:spPr>
          <a:xfrm>
            <a:off x="485847" y="1468083"/>
            <a:ext cx="9716944" cy="533848"/>
          </a:xfrm>
        </p:spPr>
        <p:txBody>
          <a:bodyPr/>
          <a:lstStyle>
            <a:lvl1pPr marL="0" indent="0">
              <a:lnSpc>
                <a:spcPct val="100000"/>
              </a:lnSpc>
              <a:spcBef>
                <a:spcPts val="0"/>
              </a:spcBef>
              <a:spcAft>
                <a:spcPts val="0"/>
              </a:spcAft>
              <a:buNone/>
              <a:defRPr sz="1557" b="1">
                <a:solidFill>
                  <a:schemeClr val="accent1"/>
                </a:solidFill>
              </a:defRPr>
            </a:lvl1pPr>
            <a:lvl5pPr marL="507135" indent="0">
              <a:buNone/>
              <a:defRPr/>
            </a:lvl5pPr>
          </a:lstStyle>
          <a:p>
            <a:pPr lvl="0"/>
            <a:r>
              <a:rPr lang="en-US" err="1"/>
              <a:t>Subheader</a:t>
            </a:r>
            <a:endParaRPr lang="en-US"/>
          </a:p>
        </p:txBody>
      </p:sp>
      <p:sp>
        <p:nvSpPr>
          <p:cNvPr id="31" name="Text Placeholder 2">
            <a:extLst>
              <a:ext uri="{FF2B5EF4-FFF2-40B4-BE49-F238E27FC236}">
                <a16:creationId xmlns:a16="http://schemas.microsoft.com/office/drawing/2014/main" id="{6B0A2D29-7130-EB4E-8E13-7D6B7E030989}"/>
              </a:ext>
            </a:extLst>
          </p:cNvPr>
          <p:cNvSpPr>
            <a:spLocks noGrp="1"/>
          </p:cNvSpPr>
          <p:nvPr>
            <p:ph type="body" sz="quarter" idx="17" hasCustomPrompt="1"/>
          </p:nvPr>
        </p:nvSpPr>
        <p:spPr>
          <a:xfrm>
            <a:off x="485847" y="2224368"/>
            <a:ext cx="3070554" cy="2162085"/>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p:txBody>
      </p:sp>
      <p:sp>
        <p:nvSpPr>
          <p:cNvPr id="32" name="Text Placeholder 3">
            <a:extLst>
              <a:ext uri="{FF2B5EF4-FFF2-40B4-BE49-F238E27FC236}">
                <a16:creationId xmlns:a16="http://schemas.microsoft.com/office/drawing/2014/main" id="{D73EEB7A-0840-0945-8D97-A18D798F1CAE}"/>
              </a:ext>
            </a:extLst>
          </p:cNvPr>
          <p:cNvSpPr>
            <a:spLocks noGrp="1"/>
          </p:cNvSpPr>
          <p:nvPr>
            <p:ph type="body" sz="quarter" idx="24" hasCustomPrompt="1"/>
          </p:nvPr>
        </p:nvSpPr>
        <p:spPr>
          <a:xfrm>
            <a:off x="3809106" y="2224368"/>
            <a:ext cx="3070554" cy="2162085"/>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a:p>
            <a:pPr lvl="0"/>
            <a:endParaRPr lang="en-US"/>
          </a:p>
        </p:txBody>
      </p:sp>
      <p:sp>
        <p:nvSpPr>
          <p:cNvPr id="33" name="Text Placeholder 4">
            <a:extLst>
              <a:ext uri="{FF2B5EF4-FFF2-40B4-BE49-F238E27FC236}">
                <a16:creationId xmlns:a16="http://schemas.microsoft.com/office/drawing/2014/main" id="{84CDB96B-9945-EB45-9D88-9B4FCBB589AF}"/>
              </a:ext>
            </a:extLst>
          </p:cNvPr>
          <p:cNvSpPr>
            <a:spLocks noGrp="1"/>
          </p:cNvSpPr>
          <p:nvPr>
            <p:ph type="body" sz="quarter" idx="20" hasCustomPrompt="1"/>
          </p:nvPr>
        </p:nvSpPr>
        <p:spPr>
          <a:xfrm>
            <a:off x="7132237" y="2224368"/>
            <a:ext cx="3070554" cy="2162085"/>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p:txBody>
      </p:sp>
      <p:sp>
        <p:nvSpPr>
          <p:cNvPr id="34" name="Text Placeholder 5">
            <a:extLst>
              <a:ext uri="{FF2B5EF4-FFF2-40B4-BE49-F238E27FC236}">
                <a16:creationId xmlns:a16="http://schemas.microsoft.com/office/drawing/2014/main" id="{6F7F6103-9D74-464F-B6AD-107ED40AEBFD}"/>
              </a:ext>
            </a:extLst>
          </p:cNvPr>
          <p:cNvSpPr>
            <a:spLocks noGrp="1"/>
          </p:cNvSpPr>
          <p:nvPr>
            <p:ph type="body" sz="quarter" idx="19" hasCustomPrompt="1"/>
          </p:nvPr>
        </p:nvSpPr>
        <p:spPr>
          <a:xfrm>
            <a:off x="485847" y="4617787"/>
            <a:ext cx="3070554" cy="2162085"/>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a:p>
            <a:pPr lvl="0"/>
            <a:endParaRPr lang="en-US"/>
          </a:p>
        </p:txBody>
      </p:sp>
      <p:sp>
        <p:nvSpPr>
          <p:cNvPr id="35" name="Text Placeholder 6">
            <a:extLst>
              <a:ext uri="{FF2B5EF4-FFF2-40B4-BE49-F238E27FC236}">
                <a16:creationId xmlns:a16="http://schemas.microsoft.com/office/drawing/2014/main" id="{C13BFABA-0FE9-034D-BA2C-32FF55B60441}"/>
              </a:ext>
            </a:extLst>
          </p:cNvPr>
          <p:cNvSpPr>
            <a:spLocks noGrp="1"/>
          </p:cNvSpPr>
          <p:nvPr>
            <p:ph type="body" sz="quarter" idx="27" hasCustomPrompt="1"/>
          </p:nvPr>
        </p:nvSpPr>
        <p:spPr>
          <a:xfrm>
            <a:off x="3809106" y="4617787"/>
            <a:ext cx="3070554" cy="2162085"/>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p:txBody>
      </p:sp>
      <p:sp>
        <p:nvSpPr>
          <p:cNvPr id="36" name="Text Placeholder 7">
            <a:extLst>
              <a:ext uri="{FF2B5EF4-FFF2-40B4-BE49-F238E27FC236}">
                <a16:creationId xmlns:a16="http://schemas.microsoft.com/office/drawing/2014/main" id="{14B13C9D-0BDF-4A49-8A82-805EE651AF6F}"/>
              </a:ext>
            </a:extLst>
          </p:cNvPr>
          <p:cNvSpPr>
            <a:spLocks noGrp="1"/>
          </p:cNvSpPr>
          <p:nvPr>
            <p:ph type="body" sz="quarter" idx="23" hasCustomPrompt="1"/>
          </p:nvPr>
        </p:nvSpPr>
        <p:spPr>
          <a:xfrm>
            <a:off x="7132237" y="4617787"/>
            <a:ext cx="3070554" cy="2162085"/>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p:txBody>
      </p:sp>
      <p:sp>
        <p:nvSpPr>
          <p:cNvPr id="40" name="Slide Number Placeholder 7">
            <a:extLst>
              <a:ext uri="{FF2B5EF4-FFF2-40B4-BE49-F238E27FC236}">
                <a16:creationId xmlns:a16="http://schemas.microsoft.com/office/drawing/2014/main" id="{ABCF3D03-CD37-E841-B356-A9D4FB40C301}"/>
              </a:ext>
            </a:extLst>
          </p:cNvPr>
          <p:cNvSpPr>
            <a:spLocks noGrp="1"/>
          </p:cNvSpPr>
          <p:nvPr>
            <p:ph type="sldNum" sz="quarter" idx="4"/>
          </p:nvPr>
        </p:nvSpPr>
        <p:spPr>
          <a:xfrm>
            <a:off x="9716944" y="6783338"/>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41" name="Footer Placeholder 2">
            <a:extLst>
              <a:ext uri="{FF2B5EF4-FFF2-40B4-BE49-F238E27FC236}">
                <a16:creationId xmlns:a16="http://schemas.microsoft.com/office/drawing/2014/main" id="{6FB97AA7-BCA3-F740-9546-D2BBBA380D31}"/>
              </a:ext>
            </a:extLst>
          </p:cNvPr>
          <p:cNvSpPr>
            <a:spLocks noGrp="1"/>
          </p:cNvSpPr>
          <p:nvPr>
            <p:ph type="ftr" sz="quarter" idx="3"/>
          </p:nvPr>
        </p:nvSpPr>
        <p:spPr>
          <a:xfrm>
            <a:off x="485847" y="6789927"/>
            <a:ext cx="9231096"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29911519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ample Bio">
    <p:bg>
      <p:bgPr>
        <a:solidFill>
          <a:schemeClr val="bg1"/>
        </a:solidFill>
        <a:effectLst/>
      </p:bgPr>
    </p:bg>
    <p:spTree>
      <p:nvGrpSpPr>
        <p:cNvPr id="1" name=""/>
        <p:cNvGrpSpPr/>
        <p:nvPr/>
      </p:nvGrpSpPr>
      <p:grpSpPr>
        <a:xfrm>
          <a:off x="0" y="0"/>
          <a:ext cx="0" cy="0"/>
          <a:chOff x="0" y="0"/>
          <a:chExt cx="0" cy="0"/>
        </a:xfrm>
      </p:grpSpPr>
      <p:sp>
        <p:nvSpPr>
          <p:cNvPr id="15" name="TextBox 14"/>
          <p:cNvSpPr txBox="1"/>
          <p:nvPr userDrawn="1"/>
        </p:nvSpPr>
        <p:spPr>
          <a:xfrm>
            <a:off x="651539" y="3489292"/>
            <a:ext cx="1603296" cy="3146739"/>
          </a:xfrm>
          <a:prstGeom prst="rect">
            <a:avLst/>
          </a:prstGeom>
          <a:noFill/>
        </p:spPr>
        <p:txBody>
          <a:bodyPr wrap="square" lIns="0" tIns="0" rIns="0" bIns="88975" rtlCol="0">
            <a:noAutofit/>
          </a:bodyPr>
          <a:lstStyle/>
          <a:p>
            <a:pPr>
              <a:lnSpc>
                <a:spcPct val="100000"/>
              </a:lnSpc>
              <a:spcBef>
                <a:spcPts val="0"/>
              </a:spcBef>
            </a:pPr>
            <a:r>
              <a:rPr lang="en-US" sz="973" b="1">
                <a:solidFill>
                  <a:schemeClr val="accent2"/>
                </a:solidFill>
              </a:rPr>
              <a:t>Phone (optional)</a:t>
            </a:r>
          </a:p>
          <a:p>
            <a:pPr>
              <a:lnSpc>
                <a:spcPct val="100000"/>
              </a:lnSpc>
              <a:spcBef>
                <a:spcPts val="0"/>
              </a:spcBef>
            </a:pPr>
            <a:r>
              <a:rPr lang="en-US" sz="973"/>
              <a:t>0000 0000</a:t>
            </a:r>
          </a:p>
          <a:p>
            <a:pPr>
              <a:lnSpc>
                <a:spcPct val="100000"/>
              </a:lnSpc>
              <a:spcBef>
                <a:spcPts val="0"/>
              </a:spcBef>
            </a:pPr>
            <a:r>
              <a:rPr lang="en-US" sz="973"/>
              <a:t>0000 0000</a:t>
            </a:r>
          </a:p>
          <a:p>
            <a:pPr>
              <a:lnSpc>
                <a:spcPct val="100000"/>
              </a:lnSpc>
              <a:spcBef>
                <a:spcPts val="876"/>
              </a:spcBef>
            </a:pPr>
            <a:r>
              <a:rPr lang="en-US" sz="973" b="1">
                <a:solidFill>
                  <a:schemeClr val="accent2"/>
                </a:solidFill>
              </a:rPr>
              <a:t>Location (optional)</a:t>
            </a:r>
          </a:p>
          <a:p>
            <a:pPr>
              <a:lnSpc>
                <a:spcPct val="100000"/>
              </a:lnSpc>
              <a:spcBef>
                <a:spcPts val="0"/>
              </a:spcBef>
            </a:pPr>
            <a:r>
              <a:rPr lang="en-US" sz="973"/>
              <a:t>Lorum ipsem</a:t>
            </a:r>
          </a:p>
          <a:p>
            <a:pPr>
              <a:lnSpc>
                <a:spcPct val="100000"/>
              </a:lnSpc>
              <a:spcBef>
                <a:spcPts val="0"/>
              </a:spcBef>
            </a:pPr>
            <a:r>
              <a:rPr lang="en-US" sz="973"/>
              <a:t>Lorum ipsem</a:t>
            </a:r>
          </a:p>
          <a:p>
            <a:pPr>
              <a:lnSpc>
                <a:spcPct val="100000"/>
              </a:lnSpc>
              <a:spcBef>
                <a:spcPts val="876"/>
              </a:spcBef>
            </a:pPr>
            <a:r>
              <a:rPr lang="en-US" sz="973" b="1">
                <a:solidFill>
                  <a:schemeClr val="accent2"/>
                </a:solidFill>
              </a:rPr>
              <a:t>Certifications (optional)</a:t>
            </a:r>
          </a:p>
          <a:p>
            <a:pPr>
              <a:lnSpc>
                <a:spcPct val="100000"/>
              </a:lnSpc>
              <a:spcBef>
                <a:spcPts val="0"/>
              </a:spcBef>
            </a:pPr>
            <a:r>
              <a:rPr lang="en-US" sz="973"/>
              <a:t>Lorum ipsem</a:t>
            </a:r>
          </a:p>
          <a:p>
            <a:pPr>
              <a:lnSpc>
                <a:spcPct val="100000"/>
              </a:lnSpc>
              <a:spcBef>
                <a:spcPts val="0"/>
              </a:spcBef>
            </a:pPr>
            <a:r>
              <a:rPr lang="en-US" sz="973"/>
              <a:t>Lorum ipsem</a:t>
            </a:r>
          </a:p>
          <a:p>
            <a:pPr>
              <a:lnSpc>
                <a:spcPct val="100000"/>
              </a:lnSpc>
              <a:spcBef>
                <a:spcPts val="876"/>
              </a:spcBef>
            </a:pPr>
            <a:r>
              <a:rPr lang="en-US" sz="973" b="1">
                <a:solidFill>
                  <a:schemeClr val="accent2"/>
                </a:solidFill>
              </a:rPr>
              <a:t>Professional Affiliations (optional)</a:t>
            </a:r>
          </a:p>
          <a:p>
            <a:pPr>
              <a:lnSpc>
                <a:spcPct val="100000"/>
              </a:lnSpc>
              <a:spcBef>
                <a:spcPts val="0"/>
              </a:spcBef>
            </a:pPr>
            <a:r>
              <a:rPr lang="en-US" sz="973"/>
              <a:t>Lorum ipsem</a:t>
            </a:r>
          </a:p>
          <a:p>
            <a:pPr>
              <a:lnSpc>
                <a:spcPct val="100000"/>
              </a:lnSpc>
              <a:spcBef>
                <a:spcPts val="0"/>
              </a:spcBef>
            </a:pPr>
            <a:r>
              <a:rPr lang="en-US" sz="973"/>
              <a:t>Lorum ipsem</a:t>
            </a:r>
          </a:p>
          <a:p>
            <a:pPr>
              <a:lnSpc>
                <a:spcPct val="100000"/>
              </a:lnSpc>
              <a:spcBef>
                <a:spcPts val="876"/>
              </a:spcBef>
            </a:pPr>
            <a:r>
              <a:rPr lang="en-US" sz="973" b="1">
                <a:solidFill>
                  <a:schemeClr val="accent2"/>
                </a:solidFill>
              </a:rPr>
              <a:t>Education (optional)</a:t>
            </a:r>
          </a:p>
          <a:p>
            <a:pPr>
              <a:lnSpc>
                <a:spcPct val="100000"/>
              </a:lnSpc>
              <a:spcBef>
                <a:spcPts val="0"/>
              </a:spcBef>
            </a:pPr>
            <a:r>
              <a:rPr lang="en-US" sz="973"/>
              <a:t>Lorum ipsem</a:t>
            </a:r>
          </a:p>
        </p:txBody>
      </p:sp>
      <p:sp>
        <p:nvSpPr>
          <p:cNvPr id="2" name="TextBox 1"/>
          <p:cNvSpPr txBox="1"/>
          <p:nvPr userDrawn="1"/>
        </p:nvSpPr>
        <p:spPr>
          <a:xfrm>
            <a:off x="485847" y="667310"/>
            <a:ext cx="9716944" cy="667310"/>
          </a:xfrm>
          <a:prstGeom prst="rect">
            <a:avLst/>
          </a:prstGeom>
          <a:noFill/>
        </p:spPr>
        <p:txBody>
          <a:bodyPr wrap="square" lIns="0" tIns="0" rIns="0" bIns="0" rtlCol="0" anchor="b">
            <a:noAutofit/>
          </a:bodyPr>
          <a:lstStyle/>
          <a:p>
            <a:pPr>
              <a:lnSpc>
                <a:spcPct val="90000"/>
              </a:lnSpc>
            </a:pPr>
            <a:r>
              <a:rPr lang="en-US" sz="2335">
                <a:solidFill>
                  <a:schemeClr val="accent2"/>
                </a:solidFill>
              </a:rPr>
              <a:t>Firstname Lastname</a:t>
            </a:r>
          </a:p>
        </p:txBody>
      </p:sp>
      <p:sp>
        <p:nvSpPr>
          <p:cNvPr id="17" name="TextBox 16"/>
          <p:cNvSpPr txBox="1"/>
          <p:nvPr userDrawn="1"/>
        </p:nvSpPr>
        <p:spPr>
          <a:xfrm>
            <a:off x="485847" y="1459185"/>
            <a:ext cx="6393749" cy="320309"/>
          </a:xfrm>
          <a:prstGeom prst="rect">
            <a:avLst/>
          </a:prstGeom>
          <a:noFill/>
        </p:spPr>
        <p:txBody>
          <a:bodyPr wrap="square" lIns="0" tIns="0" rIns="0" bIns="0" rtlCol="0" anchor="t">
            <a:noAutofit/>
          </a:bodyPr>
          <a:lstStyle/>
          <a:p>
            <a:r>
              <a:rPr lang="en-US" sz="1557">
                <a:solidFill>
                  <a:schemeClr val="accent1"/>
                </a:solidFill>
              </a:rPr>
              <a:t>Managing Director</a:t>
            </a:r>
          </a:p>
        </p:txBody>
      </p:sp>
      <p:sp>
        <p:nvSpPr>
          <p:cNvPr id="9" name="TextBox 8"/>
          <p:cNvSpPr txBox="1"/>
          <p:nvPr userDrawn="1"/>
        </p:nvSpPr>
        <p:spPr>
          <a:xfrm>
            <a:off x="7140942" y="1459185"/>
            <a:ext cx="3060837" cy="320309"/>
          </a:xfrm>
          <a:prstGeom prst="rect">
            <a:avLst/>
          </a:prstGeom>
          <a:noFill/>
        </p:spPr>
        <p:txBody>
          <a:bodyPr wrap="square" lIns="0" tIns="0" rIns="0" bIns="0" rtlCol="0" anchor="t">
            <a:noAutofit/>
          </a:bodyPr>
          <a:lstStyle/>
          <a:p>
            <a:pPr marL="0" marR="0" lvl="0" indent="0" algn="l" defTabSz="117432" rtl="0" eaLnBrk="1" fontAlgn="auto" latinLnBrk="0" hangingPunct="1">
              <a:lnSpc>
                <a:spcPct val="100000"/>
              </a:lnSpc>
              <a:spcBef>
                <a:spcPts val="0"/>
              </a:spcBef>
              <a:spcAft>
                <a:spcPts val="0"/>
              </a:spcAft>
              <a:buClrTx/>
              <a:buSzTx/>
              <a:buFontTx/>
              <a:buNone/>
              <a:tabLst/>
              <a:defRPr/>
            </a:pPr>
            <a:r>
              <a:rPr lang="en-US" sz="1168"/>
              <a:t>212-444-3444 </a:t>
            </a:r>
            <a:br>
              <a:rPr lang="en-US" sz="1168"/>
            </a:br>
            <a:r>
              <a:rPr lang="en-US" sz="1168"/>
              <a:t>Firstname.Lastname@EmailAddress.com</a:t>
            </a:r>
          </a:p>
        </p:txBody>
      </p:sp>
      <p:sp>
        <p:nvSpPr>
          <p:cNvPr id="18" name="Rectangle 3">
            <a:extLst>
              <a:ext uri="{FF2B5EF4-FFF2-40B4-BE49-F238E27FC236}">
                <a16:creationId xmlns:a16="http://schemas.microsoft.com/office/drawing/2014/main" id="{6D453674-3552-BF4B-8A50-01DE82B0D069}"/>
              </a:ext>
            </a:extLst>
          </p:cNvPr>
          <p:cNvSpPr/>
          <p:nvPr userDrawn="1"/>
        </p:nvSpPr>
        <p:spPr>
          <a:xfrm>
            <a:off x="510816" y="2021653"/>
            <a:ext cx="1874559" cy="4742352"/>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lIns="88373" tIns="44187" rIns="88373" bIns="44187" rtlCol="0" anchor="ctr"/>
          <a:lstStyle/>
          <a:p>
            <a:pPr algn="ctr"/>
            <a:endParaRPr lang="en-US" sz="1006">
              <a:latin typeface="Calibri" panose="020F0502020204030204" pitchFamily="34" charset="0"/>
            </a:endParaRPr>
          </a:p>
        </p:txBody>
      </p:sp>
      <p:sp>
        <p:nvSpPr>
          <p:cNvPr id="12" name="TextBox 11">
            <a:extLst>
              <a:ext uri="{FF2B5EF4-FFF2-40B4-BE49-F238E27FC236}">
                <a16:creationId xmlns:a16="http://schemas.microsoft.com/office/drawing/2014/main" id="{0B4E3627-0E8B-6A40-9CF4-DB609D2404C5}"/>
              </a:ext>
            </a:extLst>
          </p:cNvPr>
          <p:cNvSpPr txBox="1"/>
          <p:nvPr userDrawn="1"/>
        </p:nvSpPr>
        <p:spPr>
          <a:xfrm>
            <a:off x="2639417" y="2010828"/>
            <a:ext cx="4234461" cy="4778664"/>
          </a:xfrm>
          <a:prstGeom prst="rect">
            <a:avLst/>
          </a:prstGeom>
          <a:noFill/>
        </p:spPr>
        <p:txBody>
          <a:bodyPr wrap="square" lIns="0" tIns="0" rIns="0" bIns="0" rtlCol="0">
            <a:noAutofit/>
          </a:bodyPr>
          <a:lstStyle/>
          <a:p>
            <a:pPr>
              <a:lnSpc>
                <a:spcPct val="110000"/>
              </a:lnSpc>
              <a:spcBef>
                <a:spcPts val="0"/>
              </a:spcBef>
              <a:spcAft>
                <a:spcPts val="876"/>
              </a:spcAft>
            </a:pPr>
            <a:r>
              <a:rPr lang="en-US" sz="1168" b="1">
                <a:solidFill>
                  <a:schemeClr val="accent2"/>
                </a:solidFill>
              </a:rPr>
              <a:t>Ken Smith provides and implements solutions to produce an efficient organization. Mr. Smith has industry expertise which includes health care, pharmaceutical, service providers and distributors. He has more than 30 years of experience in providing interim management, including as Chief Operations Officer and Chief Executive Officer, advising on operational and financial improvements, restructurings and project management. Mr. Smith is a member of the firm’s Executive Committee.</a:t>
            </a:r>
          </a:p>
          <a:p>
            <a:pPr>
              <a:lnSpc>
                <a:spcPct val="110000"/>
              </a:lnSpc>
              <a:spcBef>
                <a:spcPts val="0"/>
              </a:spcBef>
              <a:spcAft>
                <a:spcPts val="438"/>
              </a:spcAft>
            </a:pPr>
            <a:r>
              <a:rPr lang="en-US" sz="1168">
                <a:solidFill>
                  <a:schemeClr val="tx1"/>
                </a:solidFill>
              </a:rPr>
              <a:t>Mr. Smith has led performance improvement and operations restructuring engagements for numerous healthcare organizations throughout the United States and Southern Canada. He has provided leadership to clients in developing strategic options in regard to possible mergers, development of integrated systems, development of physician networks, negotiations with managed care companies, and the establishment of other alliances. He has also assisted a number of clients in the exploration of strategic business options, including service expansion, consolidation, and divestiture of non-performing assets. All of these engagements have focused on balancing market demands and operating strategies with prudent economics.</a:t>
            </a:r>
          </a:p>
        </p:txBody>
      </p:sp>
      <p:sp>
        <p:nvSpPr>
          <p:cNvPr id="14" name="TextBox 13">
            <a:extLst>
              <a:ext uri="{FF2B5EF4-FFF2-40B4-BE49-F238E27FC236}">
                <a16:creationId xmlns:a16="http://schemas.microsoft.com/office/drawing/2014/main" id="{209B569E-7FF3-5349-B33B-DB0B94A103E4}"/>
              </a:ext>
            </a:extLst>
          </p:cNvPr>
          <p:cNvSpPr txBox="1"/>
          <p:nvPr userDrawn="1"/>
        </p:nvSpPr>
        <p:spPr>
          <a:xfrm>
            <a:off x="7137730" y="2010828"/>
            <a:ext cx="3060837" cy="4778664"/>
          </a:xfrm>
          <a:prstGeom prst="rect">
            <a:avLst/>
          </a:prstGeom>
          <a:noFill/>
        </p:spPr>
        <p:txBody>
          <a:bodyPr wrap="square" lIns="0" tIns="0" rIns="0" bIns="177949" rtlCol="0">
            <a:noAutofit/>
          </a:bodyPr>
          <a:lstStyle/>
          <a:p>
            <a:pPr marL="177942" indent="-177942">
              <a:lnSpc>
                <a:spcPct val="110000"/>
              </a:lnSpc>
              <a:spcAft>
                <a:spcPts val="438"/>
              </a:spcAft>
            </a:pPr>
            <a:r>
              <a:rPr lang="en-US" sz="1168" b="1">
                <a:solidFill>
                  <a:schemeClr val="accent2"/>
                </a:solidFill>
              </a:rPr>
              <a:t>Relevant Experience (optional)</a:t>
            </a:r>
          </a:p>
          <a:p>
            <a:pPr marL="177942" lvl="1" indent="-177942">
              <a:lnSpc>
                <a:spcPct val="110000"/>
              </a:lnSpc>
              <a:spcAft>
                <a:spcPts val="438"/>
              </a:spcAft>
              <a:buClr>
                <a:schemeClr val="accent2"/>
              </a:buClr>
              <a:buFont typeface="System Font Regular"/>
              <a:buChar char="■"/>
            </a:pPr>
            <a:r>
              <a:rPr lang="en-US" sz="1168">
                <a:solidFill>
                  <a:schemeClr val="tx1"/>
                </a:solidFill>
              </a:rPr>
              <a:t>Aliquiscia et aut la dolorep udaepedi rest officia ssitius vernat.</a:t>
            </a:r>
          </a:p>
          <a:p>
            <a:pPr marL="177942" lvl="1" indent="-177942">
              <a:lnSpc>
                <a:spcPct val="110000"/>
              </a:lnSpc>
              <a:spcAft>
                <a:spcPts val="438"/>
              </a:spcAft>
              <a:buClr>
                <a:schemeClr val="accent2"/>
              </a:buClr>
              <a:buFont typeface="System Font Regular"/>
              <a:buChar char="■"/>
            </a:pPr>
            <a:r>
              <a:rPr lang="en-US" sz="1168">
                <a:solidFill>
                  <a:schemeClr val="tx1"/>
                </a:solidFill>
              </a:rPr>
              <a:t>Aliquiscia et aut la dolorep udaepedi rest officia ssitius vernat.</a:t>
            </a:r>
          </a:p>
          <a:p>
            <a:pPr marL="177942" lvl="1" indent="-177942">
              <a:lnSpc>
                <a:spcPct val="110000"/>
              </a:lnSpc>
              <a:spcAft>
                <a:spcPts val="438"/>
              </a:spcAft>
              <a:buClr>
                <a:schemeClr val="accent2"/>
              </a:buClr>
              <a:buFont typeface="System Font Regular"/>
              <a:buChar char="■"/>
            </a:pPr>
            <a:r>
              <a:rPr lang="en-US" sz="1168">
                <a:solidFill>
                  <a:schemeClr val="tx1"/>
                </a:solidFill>
              </a:rPr>
              <a:t>Aliquiscia et aut la dolorep udaepedi rest officia ssitius vernat.</a:t>
            </a:r>
          </a:p>
          <a:p>
            <a:pPr marL="177942" indent="-177942">
              <a:lnSpc>
                <a:spcPct val="110000"/>
              </a:lnSpc>
              <a:spcBef>
                <a:spcPts val="438"/>
              </a:spcBef>
              <a:spcAft>
                <a:spcPts val="438"/>
              </a:spcAft>
            </a:pPr>
            <a:r>
              <a:rPr lang="en-US" sz="1168" b="1">
                <a:solidFill>
                  <a:schemeClr val="accent2"/>
                </a:solidFill>
              </a:rPr>
              <a:t>Awards &amp; Recognition (optional)</a:t>
            </a:r>
          </a:p>
          <a:p>
            <a:pPr marL="177942" lvl="1" indent="-177942">
              <a:lnSpc>
                <a:spcPct val="110000"/>
              </a:lnSpc>
              <a:spcAft>
                <a:spcPts val="0"/>
              </a:spcAft>
              <a:buClr>
                <a:schemeClr val="accent2"/>
              </a:buClr>
              <a:buFont typeface="System Font Regular"/>
              <a:buChar char="■"/>
            </a:pPr>
            <a:r>
              <a:rPr lang="en-US" sz="1168" b="1">
                <a:solidFill>
                  <a:schemeClr val="tx1"/>
                </a:solidFill>
              </a:rPr>
              <a:t>Who’s Who Legal: Competition Economist Expert of the Year, Law Business Research</a:t>
            </a:r>
          </a:p>
          <a:p>
            <a:pPr marL="177942" lvl="1" indent="0">
              <a:lnSpc>
                <a:spcPct val="110000"/>
              </a:lnSpc>
              <a:spcAft>
                <a:spcPts val="438"/>
              </a:spcAft>
              <a:buFont typeface="Calibri" panose="020F0502020204030204" pitchFamily="34" charset="0"/>
              <a:buNone/>
            </a:pPr>
            <a:r>
              <a:rPr lang="en-US" sz="1168">
                <a:solidFill>
                  <a:schemeClr val="tx1"/>
                </a:solidFill>
              </a:rPr>
              <a:t>(2012-2018)</a:t>
            </a:r>
          </a:p>
          <a:p>
            <a:pPr marL="177942" lvl="1" indent="-177942">
              <a:lnSpc>
                <a:spcPct val="110000"/>
              </a:lnSpc>
              <a:spcAft>
                <a:spcPts val="0"/>
              </a:spcAft>
              <a:buClr>
                <a:schemeClr val="accent2"/>
              </a:buClr>
              <a:buFont typeface="System Font Regular"/>
              <a:buChar char="■"/>
            </a:pPr>
            <a:r>
              <a:rPr lang="en-US" sz="1168" b="1">
                <a:solidFill>
                  <a:schemeClr val="tx1"/>
                </a:solidFill>
              </a:rPr>
              <a:t>10th Annual M&amp;A Advisor Turnaround Awards, Restructuring Deal of the Year </a:t>
            </a:r>
          </a:p>
          <a:p>
            <a:pPr marL="177942" lvl="1" indent="0">
              <a:lnSpc>
                <a:spcPct val="110000"/>
              </a:lnSpc>
              <a:spcAft>
                <a:spcPts val="438"/>
              </a:spcAft>
              <a:buFont typeface="Calibri" panose="020F0502020204030204" pitchFamily="34" charset="0"/>
              <a:buNone/>
              <a:tabLst/>
            </a:pPr>
            <a:r>
              <a:rPr lang="en-US" sz="1168">
                <a:solidFill>
                  <a:schemeClr val="tx1"/>
                </a:solidFill>
              </a:rPr>
              <a:t>(Over $500 million to $1 billion), The M&amp;A Advisor (2017)</a:t>
            </a:r>
          </a:p>
        </p:txBody>
      </p:sp>
      <p:sp>
        <p:nvSpPr>
          <p:cNvPr id="13" name="TextBox 12">
            <a:extLst>
              <a:ext uri="{FF2B5EF4-FFF2-40B4-BE49-F238E27FC236}">
                <a16:creationId xmlns:a16="http://schemas.microsoft.com/office/drawing/2014/main" id="{B63134BA-E170-DF4E-9C21-4A599A6A1DA7}"/>
              </a:ext>
            </a:extLst>
          </p:cNvPr>
          <p:cNvSpPr txBox="1"/>
          <p:nvPr userDrawn="1"/>
        </p:nvSpPr>
        <p:spPr>
          <a:xfrm>
            <a:off x="10814148" y="671091"/>
            <a:ext cx="4058813" cy="1108404"/>
          </a:xfrm>
          <a:prstGeom prst="rect">
            <a:avLst/>
          </a:prstGeom>
          <a:solidFill>
            <a:schemeClr val="bg1"/>
          </a:solidFill>
          <a:ln w="25400">
            <a:solidFill>
              <a:srgbClr val="FF0000"/>
            </a:solidFill>
          </a:ln>
        </p:spPr>
        <p:txBody>
          <a:bodyPr vert="horz" lIns="83412" tIns="0" rIns="0" bIns="0" rtlCol="0" anchor="t" anchorCtr="0">
            <a:noAutofit/>
          </a:bodyPr>
          <a:lstStyle/>
          <a:p>
            <a:pPr>
              <a:lnSpc>
                <a:spcPct val="120000"/>
              </a:lnSpc>
              <a:defRPr/>
            </a:pPr>
            <a:r>
              <a:rPr lang="en-US" sz="1362" b="1" kern="0">
                <a:solidFill>
                  <a:schemeClr val="accent2"/>
                </a:solidFill>
                <a:ea typeface="ＭＳ Ｐゴシック"/>
              </a:rPr>
              <a:t>Enter one (1) main phone number at which the client can reach out. </a:t>
            </a:r>
            <a:r>
              <a:rPr lang="en-US" sz="1362">
                <a:latin typeface="Calibri" panose="020F0502020204030204" pitchFamily="34" charset="0"/>
                <a:cs typeface="Calibri" panose="020F0502020204030204" pitchFamily="34" charset="0"/>
              </a:rPr>
              <a:t>Additional phone numbers can be placed in the left rail.</a:t>
            </a:r>
            <a:endParaRPr lang="en-US" sz="1362" b="1" kern="0">
              <a:solidFill>
                <a:schemeClr val="accent2"/>
              </a:solidFill>
              <a:ea typeface="ＭＳ Ｐゴシック"/>
            </a:endParaRPr>
          </a:p>
          <a:p>
            <a:pPr>
              <a:lnSpc>
                <a:spcPct val="120000"/>
              </a:lnSpc>
              <a:defRPr/>
            </a:pPr>
            <a:endParaRPr lang="en-US" sz="1362" b="1" kern="0">
              <a:solidFill>
                <a:schemeClr val="accent2"/>
              </a:solidFill>
              <a:ea typeface="ＭＳ Ｐゴシック"/>
            </a:endParaRPr>
          </a:p>
        </p:txBody>
      </p:sp>
      <p:sp>
        <p:nvSpPr>
          <p:cNvPr id="16" name="TextBox 15">
            <a:extLst>
              <a:ext uri="{FF2B5EF4-FFF2-40B4-BE49-F238E27FC236}">
                <a16:creationId xmlns:a16="http://schemas.microsoft.com/office/drawing/2014/main" id="{5F0313E5-64C1-5C4F-9947-0FAC72A16337}"/>
              </a:ext>
            </a:extLst>
          </p:cNvPr>
          <p:cNvSpPr txBox="1"/>
          <p:nvPr userDrawn="1"/>
        </p:nvSpPr>
        <p:spPr>
          <a:xfrm>
            <a:off x="-2688223" y="1021206"/>
            <a:ext cx="2562712" cy="868120"/>
          </a:xfrm>
          <a:prstGeom prst="rect">
            <a:avLst/>
          </a:prstGeom>
          <a:solidFill>
            <a:schemeClr val="bg1"/>
          </a:solidFill>
          <a:ln w="25400">
            <a:solidFill>
              <a:srgbClr val="FF0000"/>
            </a:solidFill>
          </a:ln>
        </p:spPr>
        <p:txBody>
          <a:bodyPr vert="horz" lIns="83412" tIns="0" rIns="0" bIns="0" rtlCol="0" anchor="t" anchorCtr="0">
            <a:noAutofit/>
          </a:bodyPr>
          <a:lstStyle/>
          <a:p>
            <a:pPr>
              <a:lnSpc>
                <a:spcPct val="120000"/>
              </a:lnSpc>
              <a:defRPr/>
            </a:pPr>
            <a:r>
              <a:rPr lang="en-US" sz="1362" b="1" kern="0">
                <a:solidFill>
                  <a:schemeClr val="accent2"/>
                </a:solidFill>
                <a:ea typeface="ＭＳ Ｐゴシック"/>
              </a:rPr>
              <a:t>Corporate Title is represented in the subheader – </a:t>
            </a:r>
            <a:r>
              <a:rPr lang="en-US" sz="1168">
                <a:latin typeface="Calibri" panose="020F0502020204030204" pitchFamily="34" charset="0"/>
                <a:cs typeface="Calibri" panose="020F0502020204030204" pitchFamily="34" charset="0"/>
              </a:rPr>
              <a:t>not to be included elsewhere within the bio.</a:t>
            </a:r>
          </a:p>
        </p:txBody>
      </p:sp>
      <p:sp>
        <p:nvSpPr>
          <p:cNvPr id="19" name="TextBox 18">
            <a:extLst>
              <a:ext uri="{FF2B5EF4-FFF2-40B4-BE49-F238E27FC236}">
                <a16:creationId xmlns:a16="http://schemas.microsoft.com/office/drawing/2014/main" id="{31F3FB9F-EBC2-EC4E-BBEF-709BAA5C6BFA}"/>
              </a:ext>
            </a:extLst>
          </p:cNvPr>
          <p:cNvSpPr txBox="1"/>
          <p:nvPr userDrawn="1"/>
        </p:nvSpPr>
        <p:spPr>
          <a:xfrm>
            <a:off x="-2001168" y="1998840"/>
            <a:ext cx="1868643" cy="1290371"/>
          </a:xfrm>
          <a:prstGeom prst="rect">
            <a:avLst/>
          </a:prstGeom>
          <a:solidFill>
            <a:schemeClr val="bg1"/>
          </a:solidFill>
          <a:ln w="25400">
            <a:solidFill>
              <a:srgbClr val="FF0000"/>
            </a:solidFill>
          </a:ln>
        </p:spPr>
        <p:txBody>
          <a:bodyPr vert="horz" lIns="83412" tIns="0" rIns="0" bIns="0" rtlCol="0" anchor="t" anchorCtr="0">
            <a:noAutofit/>
          </a:bodyPr>
          <a:lstStyle/>
          <a:p>
            <a:pPr>
              <a:lnSpc>
                <a:spcPct val="120000"/>
              </a:lnSpc>
              <a:defRPr/>
            </a:pPr>
            <a:r>
              <a:rPr lang="en-US" sz="1362" b="1" kern="0">
                <a:solidFill>
                  <a:schemeClr val="accent2"/>
                </a:solidFill>
                <a:ea typeface="ＭＳ Ｐゴシック"/>
              </a:rPr>
              <a:t>Professional Portrait is optional. </a:t>
            </a:r>
            <a:r>
              <a:rPr lang="en-US" sz="1168">
                <a:latin typeface="Calibri" panose="020F0502020204030204" pitchFamily="34" charset="0"/>
                <a:cs typeface="Calibri" panose="020F0502020204030204" pitchFamily="34" charset="0"/>
              </a:rPr>
              <a:t>If not including the Professional Portrait, utilize the Bio slide layout w/o image.</a:t>
            </a:r>
          </a:p>
        </p:txBody>
      </p:sp>
      <p:sp>
        <p:nvSpPr>
          <p:cNvPr id="20" name="TextBox 19">
            <a:extLst>
              <a:ext uri="{FF2B5EF4-FFF2-40B4-BE49-F238E27FC236}">
                <a16:creationId xmlns:a16="http://schemas.microsoft.com/office/drawing/2014/main" id="{0CD3A72B-C3EF-C64E-8343-3CE5634A40BB}"/>
              </a:ext>
            </a:extLst>
          </p:cNvPr>
          <p:cNvSpPr txBox="1"/>
          <p:nvPr userDrawn="1"/>
        </p:nvSpPr>
        <p:spPr>
          <a:xfrm>
            <a:off x="-1804575" y="3651356"/>
            <a:ext cx="1672050" cy="1783605"/>
          </a:xfrm>
          <a:prstGeom prst="rect">
            <a:avLst/>
          </a:prstGeom>
          <a:solidFill>
            <a:schemeClr val="bg1"/>
          </a:solidFill>
          <a:ln w="25400">
            <a:solidFill>
              <a:srgbClr val="FF0000"/>
            </a:solidFill>
          </a:ln>
        </p:spPr>
        <p:txBody>
          <a:bodyPr vert="horz" lIns="83412" tIns="0" rIns="0" bIns="0" rtlCol="0" anchor="t" anchorCtr="0">
            <a:noAutofit/>
          </a:bodyPr>
          <a:lstStyle/>
          <a:p>
            <a:pPr>
              <a:lnSpc>
                <a:spcPct val="120000"/>
              </a:lnSpc>
              <a:defRPr/>
            </a:pPr>
            <a:r>
              <a:rPr lang="en-US" sz="1362" b="1" kern="0">
                <a:solidFill>
                  <a:schemeClr val="accent2"/>
                </a:solidFill>
                <a:ea typeface="ＭＳ Ｐゴシック"/>
              </a:rPr>
              <a:t>Items in the left rail are optional – please include what is relevant. </a:t>
            </a:r>
            <a:r>
              <a:rPr lang="en-US" sz="1168">
                <a:latin typeface="Calibri" panose="020F0502020204030204" pitchFamily="34" charset="0"/>
                <a:cs typeface="Calibri" panose="020F0502020204030204" pitchFamily="34" charset="0"/>
              </a:rPr>
              <a:t>If included, listing should be in alphabetical or chronological order.</a:t>
            </a:r>
          </a:p>
        </p:txBody>
      </p:sp>
      <p:sp>
        <p:nvSpPr>
          <p:cNvPr id="21" name="TextBox 20">
            <a:extLst>
              <a:ext uri="{FF2B5EF4-FFF2-40B4-BE49-F238E27FC236}">
                <a16:creationId xmlns:a16="http://schemas.microsoft.com/office/drawing/2014/main" id="{B18D3823-157C-7947-98C5-7D36F76F67E2}"/>
              </a:ext>
            </a:extLst>
          </p:cNvPr>
          <p:cNvSpPr txBox="1"/>
          <p:nvPr userDrawn="1"/>
        </p:nvSpPr>
        <p:spPr>
          <a:xfrm>
            <a:off x="10814148" y="1998840"/>
            <a:ext cx="5151331" cy="8724953"/>
          </a:xfrm>
          <a:prstGeom prst="rect">
            <a:avLst/>
          </a:prstGeom>
          <a:solidFill>
            <a:schemeClr val="bg1"/>
          </a:solidFill>
          <a:ln w="25400">
            <a:solidFill>
              <a:srgbClr val="FF0000"/>
            </a:solidFill>
          </a:ln>
        </p:spPr>
        <p:txBody>
          <a:bodyPr vert="horz" lIns="83412" tIns="0" rIns="0" bIns="0" rtlCol="0" anchor="t" anchorCtr="0">
            <a:noAutofit/>
          </a:bodyPr>
          <a:lstStyle/>
          <a:p>
            <a:pPr marL="0" lvl="1" defTabSz="978682" fontAlgn="base">
              <a:lnSpc>
                <a:spcPct val="125000"/>
              </a:lnSpc>
              <a:spcAft>
                <a:spcPts val="438"/>
              </a:spcAft>
              <a:buClr>
                <a:schemeClr val="accent2"/>
              </a:buClr>
              <a:buSzPct val="80000"/>
              <a:defRPr/>
            </a:pPr>
            <a:r>
              <a:rPr lang="en-US" sz="1362" b="1">
                <a:solidFill>
                  <a:schemeClr val="accent2"/>
                </a:solidFill>
              </a:rPr>
              <a:t>Bio Policy Guidelines</a:t>
            </a:r>
            <a:endParaRPr lang="en-US" sz="1362">
              <a:solidFill>
                <a:srgbClr val="000000"/>
              </a:solidFill>
            </a:endParaRPr>
          </a:p>
          <a:p>
            <a:pPr marL="225517" lvl="1" indent="-225517" defTabSz="978682" fontAlgn="base">
              <a:lnSpc>
                <a:spcPct val="125000"/>
              </a:lnSpc>
              <a:spcAft>
                <a:spcPts val="438"/>
              </a:spcAft>
              <a:buClr>
                <a:schemeClr val="accent2"/>
              </a:buClr>
              <a:buSzPct val="80000"/>
              <a:buFont typeface="AppleMyungjo Regular" pitchFamily="2" charset="-127"/>
              <a:buChar char="◼"/>
              <a:defRPr/>
            </a:pPr>
            <a:r>
              <a:rPr lang="en-US" sz="1168">
                <a:solidFill>
                  <a:srgbClr val="000000"/>
                </a:solidFill>
                <a:latin typeface="Calibri" panose="020F0502020204030204" pitchFamily="34" charset="0"/>
                <a:cs typeface="Calibri" panose="020F0502020204030204" pitchFamily="34" charset="0"/>
              </a:rPr>
              <a:t>After first mention of formal name, utilize Honorific Title or first name thereafter and consistently through  </a:t>
            </a:r>
          </a:p>
          <a:p>
            <a:pPr lvl="1" indent="-225517" defTabSz="978682" fontAlgn="base">
              <a:lnSpc>
                <a:spcPct val="125000"/>
              </a:lnSpc>
              <a:spcAft>
                <a:spcPts val="438"/>
              </a:spcAft>
              <a:buClr>
                <a:schemeClr val="accent2"/>
              </a:buClr>
              <a:buSzPct val="80000"/>
              <a:buFont typeface="System Font Regular"/>
              <a:buChar char="—"/>
              <a:defRPr/>
            </a:pPr>
            <a:r>
              <a:rPr lang="en-US" sz="1168">
                <a:solidFill>
                  <a:srgbClr val="000000"/>
                </a:solidFill>
              </a:rPr>
              <a:t>Name should be used consistently throughout (i.e. Mr. Smith OR John)</a:t>
            </a:r>
          </a:p>
          <a:p>
            <a:pPr lvl="1" indent="-225517" defTabSz="978682" fontAlgn="base">
              <a:lnSpc>
                <a:spcPct val="125000"/>
              </a:lnSpc>
              <a:spcAft>
                <a:spcPts val="438"/>
              </a:spcAft>
              <a:buClr>
                <a:schemeClr val="accent2"/>
              </a:buClr>
              <a:buSzPct val="80000"/>
              <a:buFont typeface="System Font Regular"/>
              <a:buChar char="—"/>
              <a:defRPr/>
            </a:pPr>
            <a:r>
              <a:rPr lang="en-US" sz="1168">
                <a:solidFill>
                  <a:srgbClr val="000000"/>
                </a:solidFill>
              </a:rPr>
              <a:t>He / She is permitted throughout</a:t>
            </a:r>
          </a:p>
          <a:p>
            <a:pPr marL="225517" lvl="1" indent="-225517" defTabSz="978682" fontAlgn="base">
              <a:lnSpc>
                <a:spcPct val="125000"/>
              </a:lnSpc>
              <a:spcAft>
                <a:spcPts val="438"/>
              </a:spcAft>
              <a:buClr>
                <a:schemeClr val="accent2"/>
              </a:buClr>
              <a:buSzPct val="80000"/>
              <a:buFont typeface="AppleMyungjo Regular" pitchFamily="2" charset="-127"/>
              <a:buChar char="◼"/>
              <a:defRPr/>
            </a:pPr>
            <a:r>
              <a:rPr lang="en-US" sz="1168">
                <a:solidFill>
                  <a:srgbClr val="000000"/>
                </a:solidFill>
                <a:latin typeface="Calibri" panose="020F0502020204030204" pitchFamily="34" charset="0"/>
                <a:cs typeface="Calibri" panose="020F0502020204030204" pitchFamily="34" charset="0"/>
              </a:rPr>
              <a:t>Information should be written in a chronological manner within each paragraph</a:t>
            </a:r>
          </a:p>
          <a:p>
            <a:pPr marL="225517" lvl="1" indent="-225517" defTabSz="978682" fontAlgn="base">
              <a:lnSpc>
                <a:spcPct val="125000"/>
              </a:lnSpc>
              <a:spcAft>
                <a:spcPts val="438"/>
              </a:spcAft>
              <a:buClr>
                <a:schemeClr val="accent2"/>
              </a:buClr>
              <a:buSzPct val="80000"/>
              <a:buFont typeface="AppleMyungjo Regular" pitchFamily="2" charset="-127"/>
              <a:buChar char="◼"/>
              <a:defRPr/>
            </a:pPr>
            <a:r>
              <a:rPr lang="en-US" sz="1168">
                <a:solidFill>
                  <a:srgbClr val="000000"/>
                </a:solidFill>
                <a:latin typeface="Calibri" panose="020F0502020204030204" pitchFamily="34" charset="0"/>
                <a:cs typeface="Calibri" panose="020F0502020204030204" pitchFamily="34" charset="0"/>
              </a:rPr>
              <a:t>Headings and / or bullets </a:t>
            </a:r>
            <a:r>
              <a:rPr lang="en-US" sz="1168" b="1">
                <a:solidFill>
                  <a:srgbClr val="000000"/>
                </a:solidFill>
                <a:latin typeface="Calibri" panose="020F0502020204030204" pitchFamily="34" charset="0"/>
                <a:cs typeface="Calibri" panose="020F0502020204030204" pitchFamily="34" charset="0"/>
              </a:rPr>
              <a:t>not permitted within Professional Expertise / Body Context / Education Paragraphs</a:t>
            </a:r>
          </a:p>
          <a:p>
            <a:pPr marL="225517" lvl="1" indent="-225517" defTabSz="978682" fontAlgn="base">
              <a:lnSpc>
                <a:spcPct val="125000"/>
              </a:lnSpc>
              <a:spcAft>
                <a:spcPts val="438"/>
              </a:spcAft>
              <a:buClr>
                <a:schemeClr val="accent2"/>
              </a:buClr>
              <a:buSzPct val="80000"/>
              <a:buFont typeface="AppleMyungjo Regular" pitchFamily="2" charset="-127"/>
              <a:buChar char="◼"/>
              <a:defRPr/>
            </a:pPr>
            <a:r>
              <a:rPr lang="en-US" sz="1168" b="1">
                <a:solidFill>
                  <a:srgbClr val="000000"/>
                </a:solidFill>
                <a:latin typeface="Calibri" panose="020F0502020204030204" pitchFamily="34" charset="0"/>
                <a:cs typeface="Calibri" panose="020F0502020204030204" pitchFamily="34" charset="0"/>
              </a:rPr>
              <a:t>Relevant Experience </a:t>
            </a:r>
            <a:r>
              <a:rPr lang="en-US" sz="1168">
                <a:solidFill>
                  <a:srgbClr val="000000"/>
                </a:solidFill>
                <a:latin typeface="Calibri" panose="020F0502020204030204" pitchFamily="34" charset="0"/>
                <a:cs typeface="Calibri" panose="020F0502020204030204" pitchFamily="34" charset="0"/>
              </a:rPr>
              <a:t>and</a:t>
            </a:r>
            <a:r>
              <a:rPr lang="en-US" sz="1168" b="1">
                <a:solidFill>
                  <a:srgbClr val="000000"/>
                </a:solidFill>
                <a:latin typeface="Calibri" panose="020F0502020204030204" pitchFamily="34" charset="0"/>
                <a:cs typeface="Calibri" panose="020F0502020204030204" pitchFamily="34" charset="0"/>
              </a:rPr>
              <a:t> Awards &amp; Recognition Paragraphs </a:t>
            </a:r>
            <a:r>
              <a:rPr lang="en-US" sz="1168">
                <a:solidFill>
                  <a:srgbClr val="000000"/>
                </a:solidFill>
                <a:latin typeface="Calibri" panose="020F0502020204030204" pitchFamily="34" charset="0"/>
                <a:cs typeface="Calibri" panose="020F0502020204030204" pitchFamily="34" charset="0"/>
              </a:rPr>
              <a:t>should include </a:t>
            </a:r>
            <a:r>
              <a:rPr lang="en-US" sz="1168" b="1">
                <a:solidFill>
                  <a:srgbClr val="000000"/>
                </a:solidFill>
                <a:latin typeface="Calibri" panose="020F0502020204030204" pitchFamily="34" charset="0"/>
                <a:cs typeface="Calibri" panose="020F0502020204030204" pitchFamily="34" charset="0"/>
              </a:rPr>
              <a:t>headings as seen within templates</a:t>
            </a:r>
          </a:p>
          <a:p>
            <a:pPr marL="0" lvl="1" defTabSz="978682" fontAlgn="base">
              <a:lnSpc>
                <a:spcPct val="125000"/>
              </a:lnSpc>
              <a:spcAft>
                <a:spcPts val="438"/>
              </a:spcAft>
              <a:buClr>
                <a:schemeClr val="accent2"/>
              </a:buClr>
              <a:buSzPct val="80000"/>
              <a:defRPr/>
            </a:pPr>
            <a:r>
              <a:rPr lang="en-US" sz="1362" b="1">
                <a:solidFill>
                  <a:schemeClr val="accent2"/>
                </a:solidFill>
                <a:latin typeface="Calibri" panose="020F0502020204030204" pitchFamily="34" charset="0"/>
                <a:cs typeface="Calibri" panose="020F0502020204030204" pitchFamily="34" charset="0"/>
              </a:rPr>
              <a:t>Optional Areas: </a:t>
            </a:r>
            <a:r>
              <a:rPr lang="en-US" sz="1168">
                <a:solidFill>
                  <a:srgbClr val="000000"/>
                </a:solidFill>
                <a:latin typeface="Calibri" panose="020F0502020204030204" pitchFamily="34" charset="0"/>
                <a:cs typeface="Calibri" panose="020F0502020204030204" pitchFamily="34" charset="0"/>
              </a:rPr>
              <a:t>if included, format / guidelines should be used as follows </a:t>
            </a:r>
            <a:endParaRPr lang="en-US" sz="1168" b="1">
              <a:solidFill>
                <a:srgbClr val="000000"/>
              </a:solidFill>
              <a:latin typeface="Calibri" panose="020F0502020204030204" pitchFamily="34" charset="0"/>
              <a:cs typeface="Calibri" panose="020F0502020204030204" pitchFamily="34" charset="0"/>
            </a:endParaRPr>
          </a:p>
          <a:p>
            <a:pPr marL="225517" lvl="1" indent="-225517" defTabSz="978682" fontAlgn="base">
              <a:lnSpc>
                <a:spcPct val="125000"/>
              </a:lnSpc>
              <a:spcAft>
                <a:spcPts val="438"/>
              </a:spcAft>
              <a:buClr>
                <a:schemeClr val="accent2"/>
              </a:buClr>
              <a:buSzPct val="80000"/>
              <a:buFont typeface="AppleMyungjo Regular" pitchFamily="2" charset="-127"/>
              <a:buChar char="◼"/>
              <a:defRPr/>
            </a:pPr>
            <a:r>
              <a:rPr lang="en-US" sz="1168">
                <a:solidFill>
                  <a:srgbClr val="000000"/>
                </a:solidFill>
                <a:latin typeface="Calibri" panose="020F0502020204030204" pitchFamily="34" charset="0"/>
                <a:cs typeface="Calibri" panose="020F0502020204030204" pitchFamily="34" charset="0"/>
              </a:rPr>
              <a:t>Education Paragraph (to be included if need to detail more information than is in the left rail and add where/as relevant)</a:t>
            </a:r>
          </a:p>
          <a:p>
            <a:pPr lvl="1" indent="-225517" defTabSz="978682" fontAlgn="base">
              <a:lnSpc>
                <a:spcPct val="125000"/>
              </a:lnSpc>
              <a:spcAft>
                <a:spcPts val="438"/>
              </a:spcAft>
              <a:buClr>
                <a:schemeClr val="accent2"/>
              </a:buClr>
              <a:buSzPct val="80000"/>
              <a:buFont typeface="System Font Regular"/>
              <a:buChar char="—"/>
              <a:defRPr/>
            </a:pPr>
            <a:r>
              <a:rPr lang="en-US" sz="1168">
                <a:solidFill>
                  <a:srgbClr val="000000"/>
                </a:solidFill>
              </a:rPr>
              <a:t>Format: 1. Degrees: [Name] holds a [degree using periods, listed in ascending order – lowest to highest] in [subject; lowercase] from [School] ; 2. Certification(s): [Name] is a [Certification; caps] and a member of [Organization]. 3. Affiliations (listed in order of importance / degree of involvement) [Name] [serves as the Title or is member; caps] of [Organization (and location if applicable)] </a:t>
            </a:r>
          </a:p>
          <a:p>
            <a:pPr marL="225517" lvl="1" indent="-225517" defTabSz="978682" fontAlgn="base">
              <a:lnSpc>
                <a:spcPct val="125000"/>
              </a:lnSpc>
              <a:spcAft>
                <a:spcPts val="438"/>
              </a:spcAft>
              <a:buClr>
                <a:schemeClr val="accent2"/>
              </a:buClr>
              <a:buSzPct val="80000"/>
              <a:buFont typeface="AppleMyungjo Regular" pitchFamily="2" charset="-127"/>
              <a:buChar char="◼"/>
              <a:defRPr/>
            </a:pPr>
            <a:r>
              <a:rPr lang="en-US" sz="1168">
                <a:solidFill>
                  <a:srgbClr val="000000"/>
                </a:solidFill>
                <a:latin typeface="Calibri" panose="020F0502020204030204" pitchFamily="34" charset="0"/>
                <a:cs typeface="Calibri" panose="020F0502020204030204" pitchFamily="34" charset="0"/>
              </a:rPr>
              <a:t>Relevant Experience</a:t>
            </a:r>
          </a:p>
          <a:p>
            <a:pPr lvl="1" indent="-225517" defTabSz="978682" fontAlgn="base">
              <a:lnSpc>
                <a:spcPct val="125000"/>
              </a:lnSpc>
              <a:spcAft>
                <a:spcPts val="438"/>
              </a:spcAft>
              <a:buClr>
                <a:schemeClr val="accent2"/>
              </a:buClr>
              <a:buSzPct val="80000"/>
              <a:buFont typeface="System Font Regular"/>
              <a:buChar char="—"/>
              <a:defRPr/>
            </a:pPr>
            <a:r>
              <a:rPr lang="en-US" sz="1168">
                <a:solidFill>
                  <a:srgbClr val="000000"/>
                </a:solidFill>
              </a:rPr>
              <a:t>Bulleted to delineate quickly professional’s key engagements </a:t>
            </a:r>
          </a:p>
          <a:p>
            <a:pPr marL="225517" lvl="1" indent="-225517" defTabSz="978682" fontAlgn="base">
              <a:lnSpc>
                <a:spcPct val="125000"/>
              </a:lnSpc>
              <a:spcAft>
                <a:spcPts val="438"/>
              </a:spcAft>
              <a:buClr>
                <a:schemeClr val="accent2"/>
              </a:buClr>
              <a:buSzPct val="80000"/>
              <a:buFont typeface="AppleMyungjo Regular" pitchFamily="2" charset="-127"/>
              <a:buChar char="◼"/>
              <a:defRPr/>
            </a:pPr>
            <a:r>
              <a:rPr lang="en-US" sz="1168">
                <a:solidFill>
                  <a:srgbClr val="000000"/>
                </a:solidFill>
                <a:latin typeface="Calibri" panose="020F0502020204030204" pitchFamily="34" charset="0"/>
                <a:cs typeface="Calibri" panose="020F0502020204030204" pitchFamily="34" charset="0"/>
              </a:rPr>
              <a:t>Awards &amp; Recognition</a:t>
            </a:r>
            <a:endParaRPr lang="en-US" sz="1168">
              <a:solidFill>
                <a:srgbClr val="000000"/>
              </a:solidFill>
            </a:endParaRPr>
          </a:p>
          <a:p>
            <a:pPr lvl="1" indent="-225517" defTabSz="978682" fontAlgn="base">
              <a:lnSpc>
                <a:spcPct val="125000"/>
              </a:lnSpc>
              <a:spcAft>
                <a:spcPts val="438"/>
              </a:spcAft>
              <a:buClr>
                <a:schemeClr val="accent2"/>
              </a:buClr>
              <a:buSzPct val="80000"/>
              <a:buFont typeface="System Font Regular"/>
              <a:buChar char="—"/>
              <a:defRPr/>
            </a:pPr>
            <a:r>
              <a:rPr lang="en-US" sz="1168">
                <a:solidFill>
                  <a:srgbClr val="000000"/>
                </a:solidFill>
              </a:rPr>
              <a:t>Format: </a:t>
            </a:r>
            <a:r>
              <a:rPr lang="en-US" sz="1168" b="1">
                <a:solidFill>
                  <a:srgbClr val="000000"/>
                </a:solidFill>
              </a:rPr>
              <a:t>Name of award (bold), </a:t>
            </a:r>
            <a:r>
              <a:rPr lang="en-US" sz="1168">
                <a:solidFill>
                  <a:srgbClr val="000000"/>
                </a:solidFill>
              </a:rPr>
              <a:t>Category, special recognition or honorary mention if part of award, </a:t>
            </a:r>
            <a:r>
              <a:rPr lang="en-US" sz="1168" i="1">
                <a:solidFill>
                  <a:srgbClr val="000000"/>
                </a:solidFill>
              </a:rPr>
              <a:t>Sponsor firm or publisher name (italics), </a:t>
            </a:r>
            <a:r>
              <a:rPr lang="en-US" sz="1168">
                <a:solidFill>
                  <a:srgbClr val="000000"/>
                </a:solidFill>
              </a:rPr>
              <a:t>Year (unitalicized)</a:t>
            </a:r>
          </a:p>
          <a:p>
            <a:pPr lvl="1" indent="-225517" defTabSz="978682" fontAlgn="base">
              <a:lnSpc>
                <a:spcPct val="125000"/>
              </a:lnSpc>
              <a:spcAft>
                <a:spcPts val="438"/>
              </a:spcAft>
              <a:buClr>
                <a:schemeClr val="accent2"/>
              </a:buClr>
              <a:buSzPct val="80000"/>
              <a:buFont typeface="System Font Regular"/>
              <a:buChar char="—"/>
              <a:defRPr/>
            </a:pPr>
            <a:r>
              <a:rPr lang="en-US" sz="1168" i="1">
                <a:solidFill>
                  <a:srgbClr val="000000"/>
                </a:solidFill>
              </a:rPr>
              <a:t>Awards which repeat over several years should be cited as (earliest year – latest year)</a:t>
            </a:r>
          </a:p>
          <a:p>
            <a:pPr lvl="1" indent="-225517" defTabSz="978682" fontAlgn="base">
              <a:lnSpc>
                <a:spcPct val="125000"/>
              </a:lnSpc>
              <a:spcAft>
                <a:spcPts val="438"/>
              </a:spcAft>
              <a:buClr>
                <a:schemeClr val="accent2"/>
              </a:buClr>
              <a:buSzPct val="80000"/>
              <a:buFont typeface="System Font Regular"/>
              <a:buChar char="—"/>
              <a:defRPr/>
            </a:pPr>
            <a:r>
              <a:rPr lang="en-US" sz="1168" i="1">
                <a:solidFill>
                  <a:srgbClr val="000000"/>
                </a:solidFill>
              </a:rPr>
              <a:t>Awards with official recognition from the sponsor firm as ‘winner or leader’ may be listed; finalist status not permitted</a:t>
            </a:r>
          </a:p>
          <a:p>
            <a:pPr lvl="1" indent="-225517" defTabSz="978682" fontAlgn="base">
              <a:lnSpc>
                <a:spcPct val="125000"/>
              </a:lnSpc>
              <a:spcAft>
                <a:spcPts val="438"/>
              </a:spcAft>
              <a:buClr>
                <a:schemeClr val="accent2"/>
              </a:buClr>
              <a:buSzPct val="80000"/>
              <a:buFont typeface="System Font Regular"/>
              <a:buChar char="—"/>
              <a:defRPr/>
            </a:pPr>
            <a:r>
              <a:rPr lang="en-US" sz="1168" i="1">
                <a:solidFill>
                  <a:srgbClr val="000000"/>
                </a:solidFill>
              </a:rPr>
              <a:t>Quote or subjective commentary not permitted </a:t>
            </a:r>
          </a:p>
          <a:p>
            <a:pPr lvl="1" indent="-225517" defTabSz="978682" fontAlgn="base">
              <a:lnSpc>
                <a:spcPct val="125000"/>
              </a:lnSpc>
              <a:spcAft>
                <a:spcPts val="438"/>
              </a:spcAft>
              <a:buClr>
                <a:schemeClr val="accent2"/>
              </a:buClr>
              <a:buSzPct val="80000"/>
              <a:buFont typeface="System Font Regular"/>
              <a:buChar char="—"/>
              <a:defRPr/>
            </a:pPr>
            <a:r>
              <a:rPr lang="en-US" sz="1168" i="1">
                <a:solidFill>
                  <a:srgbClr val="000000"/>
                </a:solidFill>
              </a:rPr>
              <a:t>Client deals to be listed only if part of the official award recognition announcement and of public knowledge </a:t>
            </a:r>
          </a:p>
          <a:p>
            <a:pPr lvl="1" indent="-225517" defTabSz="978682" fontAlgn="base">
              <a:lnSpc>
                <a:spcPct val="125000"/>
              </a:lnSpc>
              <a:spcAft>
                <a:spcPts val="438"/>
              </a:spcAft>
              <a:buClr>
                <a:schemeClr val="accent2"/>
              </a:buClr>
              <a:buSzPct val="80000"/>
              <a:buFont typeface="System Font Regular"/>
              <a:buChar char="—"/>
              <a:defRPr/>
            </a:pPr>
            <a:endParaRPr lang="en-US" sz="1168">
              <a:solidFill>
                <a:srgbClr val="000000"/>
              </a:solidFill>
            </a:endParaRPr>
          </a:p>
          <a:p>
            <a:pPr marL="0" lvl="1" defTabSz="978682" fontAlgn="base">
              <a:lnSpc>
                <a:spcPct val="125000"/>
              </a:lnSpc>
              <a:spcAft>
                <a:spcPts val="438"/>
              </a:spcAft>
              <a:buClr>
                <a:schemeClr val="accent2"/>
              </a:buClr>
              <a:buSzPct val="80000"/>
              <a:defRPr/>
            </a:pPr>
            <a:endParaRPr lang="en-US" sz="1168">
              <a:solidFill>
                <a:srgbClr val="000000"/>
              </a:solidFill>
            </a:endParaRPr>
          </a:p>
        </p:txBody>
      </p:sp>
      <p:sp>
        <p:nvSpPr>
          <p:cNvPr id="23" name="Slide Number Placeholder 7">
            <a:extLst>
              <a:ext uri="{FF2B5EF4-FFF2-40B4-BE49-F238E27FC236}">
                <a16:creationId xmlns:a16="http://schemas.microsoft.com/office/drawing/2014/main" id="{D3BAAD51-7488-B649-8FC1-70A55BF8490D}"/>
              </a:ext>
            </a:extLst>
          </p:cNvPr>
          <p:cNvSpPr>
            <a:spLocks noGrp="1"/>
          </p:cNvSpPr>
          <p:nvPr>
            <p:ph type="sldNum" sz="quarter" idx="4"/>
          </p:nvPr>
        </p:nvSpPr>
        <p:spPr>
          <a:xfrm>
            <a:off x="9716944" y="6783239"/>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24" name="Footer Placeholder 2">
            <a:extLst>
              <a:ext uri="{FF2B5EF4-FFF2-40B4-BE49-F238E27FC236}">
                <a16:creationId xmlns:a16="http://schemas.microsoft.com/office/drawing/2014/main" id="{9FBD0641-6D6E-C74A-A2A2-50323F9398AA}"/>
              </a:ext>
            </a:extLst>
          </p:cNvPr>
          <p:cNvSpPr>
            <a:spLocks noGrp="1"/>
          </p:cNvSpPr>
          <p:nvPr>
            <p:ph type="ftr" sz="quarter" idx="3"/>
          </p:nvPr>
        </p:nvSpPr>
        <p:spPr>
          <a:xfrm>
            <a:off x="510817" y="6789927"/>
            <a:ext cx="9206128"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pic>
        <p:nvPicPr>
          <p:cNvPr id="4" name="Picture 3" descr="A person wearing a suit and tie smiling at the camera&#10;&#10;Description automatically generated">
            <a:extLst>
              <a:ext uri="{FF2B5EF4-FFF2-40B4-BE49-F238E27FC236}">
                <a16:creationId xmlns:a16="http://schemas.microsoft.com/office/drawing/2014/main" id="{9F9785C4-6CEF-4BDF-8735-59C8E6ABE8FA}"/>
              </a:ext>
            </a:extLst>
          </p:cNvPr>
          <p:cNvPicPr>
            <a:picLocks noChangeAspect="1"/>
          </p:cNvPicPr>
          <p:nvPr userDrawn="1"/>
        </p:nvPicPr>
        <p:blipFill>
          <a:blip r:embed="rId3"/>
          <a:stretch>
            <a:fillRect/>
          </a:stretch>
        </p:blipFill>
        <p:spPr>
          <a:xfrm>
            <a:off x="641318" y="2144290"/>
            <a:ext cx="1603296" cy="1210056"/>
          </a:xfrm>
          <a:prstGeom prst="rect">
            <a:avLst/>
          </a:prstGeom>
        </p:spPr>
      </p:pic>
    </p:spTree>
    <p:custDataLst>
      <p:custData r:id="rId1"/>
    </p:custDataLst>
    <p:extLst>
      <p:ext uri="{BB962C8B-B14F-4D97-AF65-F5344CB8AC3E}">
        <p14:creationId xmlns:p14="http://schemas.microsoft.com/office/powerpoint/2010/main" val="4255720166"/>
      </p:ext>
    </p:extLst>
  </p:cSld>
  <p:clrMapOvr>
    <a:masterClrMapping/>
  </p:clrMapOvr>
  <p:extLst>
    <p:ext uri="{DCECCB84-F9BA-43D5-87BE-67443E8EF086}">
      <p15:sldGuideLst xmlns:p15="http://schemas.microsoft.com/office/powerpoint/2012/main">
        <p15:guide id="1" pos="288">
          <p15:clr>
            <a:srgbClr val="A4A3A4"/>
          </p15:clr>
        </p15:guide>
        <p15:guide id="2" pos="1426">
          <p15:clr>
            <a:srgbClr val="A4A3A4"/>
          </p15:clr>
        </p15:guide>
        <p15:guide id="3" pos="1569">
          <p15:clr>
            <a:srgbClr val="A4A3A4"/>
          </p15:clr>
        </p15:guide>
        <p15:guide id="4" pos="4076">
          <p15:clr>
            <a:srgbClr val="A4A3A4"/>
          </p15:clr>
        </p15:guide>
        <p15:guide id="5" pos="4229">
          <p15:clr>
            <a:srgbClr val="A4A3A4"/>
          </p15:clr>
        </p15:guide>
        <p15:guide id="6" pos="6050">
          <p15:clr>
            <a:srgbClr val="A4A3A4"/>
          </p15:clr>
        </p15:guide>
        <p15:guide id="7" orient="horz" pos="429">
          <p15:clr>
            <a:srgbClr val="A4A3A4"/>
          </p15:clr>
        </p15:guide>
        <p15:guide id="8" orient="horz" pos="864">
          <p15:clr>
            <a:srgbClr val="A4A3A4"/>
          </p15:clr>
        </p15:guide>
        <p15:guide id="9" orient="horz" pos="943">
          <p15:clr>
            <a:srgbClr val="A4A3A4"/>
          </p15:clr>
        </p15:guide>
        <p15:guide id="10" orient="horz" pos="1152">
          <p15:clr>
            <a:srgbClr val="A4A3A4"/>
          </p15:clr>
        </p15:guide>
        <p15:guide id="11" orient="horz" pos="1302">
          <p15:clr>
            <a:srgbClr val="A4A3A4"/>
          </p15:clr>
        </p15:guide>
        <p15:guide id="12" orient="horz" pos="4390">
          <p15:clr>
            <a:srgbClr val="A4A3A4"/>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ingle Bio w/ Photo">
    <p:bg>
      <p:bgPr>
        <a:solidFill>
          <a:schemeClr val="bg1"/>
        </a:solidFill>
        <a:effectLst/>
      </p:bgPr>
    </p:bg>
    <p:spTree>
      <p:nvGrpSpPr>
        <p:cNvPr id="1" name=""/>
        <p:cNvGrpSpPr/>
        <p:nvPr/>
      </p:nvGrpSpPr>
      <p:grpSpPr>
        <a:xfrm>
          <a:off x="0" y="0"/>
          <a:ext cx="0" cy="0"/>
          <a:chOff x="0" y="0"/>
          <a:chExt cx="0" cy="0"/>
        </a:xfrm>
      </p:grpSpPr>
      <p:sp>
        <p:nvSpPr>
          <p:cNvPr id="3" name="Bio 1">
            <a:extLst>
              <a:ext uri="{FF2B5EF4-FFF2-40B4-BE49-F238E27FC236}">
                <a16:creationId xmlns:a16="http://schemas.microsoft.com/office/drawing/2014/main" id="{8E289337-D3F9-4643-9791-41520E5D0D73}"/>
              </a:ext>
            </a:extLst>
          </p:cNvPr>
          <p:cNvSpPr>
            <a:spLocks noGrp="1"/>
          </p:cNvSpPr>
          <p:nvPr>
            <p:ph type="body" sz="quarter" idx="92" hasCustomPrompt="1"/>
          </p:nvPr>
        </p:nvSpPr>
        <p:spPr>
          <a:xfrm>
            <a:off x="2641737" y="2001931"/>
            <a:ext cx="4238224" cy="4777942"/>
          </a:xfrm>
          <a:noFill/>
        </p:spPr>
        <p:txBody>
          <a:bodyPr/>
          <a:lstStyle>
            <a:lvl1pPr marL="0" marR="0" indent="0" algn="l" defTabSz="978682" rtl="0" eaLnBrk="1" fontAlgn="auto" latinLnBrk="0" hangingPunct="1">
              <a:lnSpc>
                <a:spcPct val="110000"/>
              </a:lnSpc>
              <a:spcBef>
                <a:spcPts val="438"/>
              </a:spcBef>
              <a:spcAft>
                <a:spcPts val="438"/>
              </a:spcAft>
              <a:buClr>
                <a:schemeClr val="accent2"/>
              </a:buClr>
              <a:buSzTx/>
              <a:buFontTx/>
              <a:buNone/>
              <a:tabLst/>
              <a:defRPr b="1">
                <a:solidFill>
                  <a:schemeClr val="accent2"/>
                </a:solidFill>
              </a:defRPr>
            </a:lvl1pPr>
            <a:lvl2pPr marL="0" marR="0" indent="0" algn="l" defTabSz="978682" rtl="0" eaLnBrk="1" fontAlgn="auto" latinLnBrk="0" hangingPunct="1">
              <a:lnSpc>
                <a:spcPct val="110000"/>
              </a:lnSpc>
              <a:spcBef>
                <a:spcPts val="0"/>
              </a:spcBef>
              <a:spcAft>
                <a:spcPts val="438"/>
              </a:spcAft>
              <a:buClr>
                <a:schemeClr val="accent2"/>
              </a:buClr>
              <a:buSzTx/>
              <a:buFontTx/>
              <a:buNone/>
              <a:tabLst/>
              <a:defRPr/>
            </a:lvl2pPr>
            <a:lvl3pPr marL="0" marR="0" indent="0" algn="l" defTabSz="978682" rtl="0" eaLnBrk="1" fontAlgn="auto" latinLnBrk="0" hangingPunct="1">
              <a:lnSpc>
                <a:spcPct val="110000"/>
              </a:lnSpc>
              <a:spcBef>
                <a:spcPts val="0"/>
              </a:spcBef>
              <a:spcAft>
                <a:spcPts val="438"/>
              </a:spcAft>
              <a:buClr>
                <a:schemeClr val="accent2"/>
              </a:buClr>
              <a:buSzTx/>
              <a:buFontTx/>
              <a:buNone/>
              <a:tabLst/>
              <a:defRPr b="1">
                <a:solidFill>
                  <a:schemeClr val="tx1"/>
                </a:solidFill>
              </a:defRPr>
            </a:lvl3pPr>
            <a:lvl4pPr marL="177942" marR="0" indent="-177942" algn="l" defTabSz="978682" rtl="0" eaLnBrk="1" fontAlgn="auto" latinLnBrk="0" hangingPunct="1">
              <a:lnSpc>
                <a:spcPct val="110000"/>
              </a:lnSpc>
              <a:spcBef>
                <a:spcPts val="0"/>
              </a:spcBef>
              <a:spcAft>
                <a:spcPts val="438"/>
              </a:spcAft>
              <a:buClr>
                <a:schemeClr val="accent2"/>
              </a:buClr>
              <a:buSzTx/>
              <a:buFont typeface="System Font Regular"/>
              <a:buChar char="■"/>
              <a:tabLst/>
              <a:defRPr/>
            </a:lvl4pPr>
            <a:lvl5pPr marL="391473" marR="0" indent="-213531" algn="l" defTabSz="978682" rtl="0" eaLnBrk="1" fontAlgn="auto" latinLnBrk="0" hangingPunct="1">
              <a:lnSpc>
                <a:spcPct val="110000"/>
              </a:lnSpc>
              <a:spcBef>
                <a:spcPts val="0"/>
              </a:spcBef>
              <a:spcAft>
                <a:spcPts val="438"/>
              </a:spcAft>
              <a:buClr>
                <a:schemeClr val="accent2"/>
              </a:buClr>
              <a:buSzTx/>
              <a:buFont typeface="System Font Regular"/>
              <a:buChar char="—"/>
              <a:tabLst/>
              <a:defRPr/>
            </a:lvl5pPr>
          </a:lstStyle>
          <a:p>
            <a:pPr marL="0" marR="0" lvl="0" indent="0" algn="l" defTabSz="978682" rtl="0" eaLnBrk="1" fontAlgn="auto" latinLnBrk="0" hangingPunct="1">
              <a:lnSpc>
                <a:spcPct val="110000"/>
              </a:lnSpc>
              <a:spcBef>
                <a:spcPts val="438"/>
              </a:spcBef>
              <a:spcAft>
                <a:spcPts val="438"/>
              </a:spcAft>
              <a:buClr>
                <a:schemeClr val="accent2"/>
              </a:buClr>
              <a:buSzTx/>
              <a:buFontTx/>
              <a:buNone/>
              <a:tabLst/>
              <a:defRPr/>
            </a:pPr>
            <a:r>
              <a:rPr lang="en-US"/>
              <a:t>Intro Paragraph (Remove header; utilize medium blue/bold font for relevant expertise sentence)</a:t>
            </a:r>
          </a:p>
          <a:p>
            <a:pPr marL="0" marR="0" lvl="1" indent="0" algn="l" defTabSz="978682" rtl="0" eaLnBrk="1" fontAlgn="auto" latinLnBrk="0" hangingPunct="1">
              <a:lnSpc>
                <a:spcPct val="110000"/>
              </a:lnSpc>
              <a:spcBef>
                <a:spcPts val="0"/>
              </a:spcBef>
              <a:spcAft>
                <a:spcPts val="438"/>
              </a:spcAft>
              <a:buClr>
                <a:schemeClr val="accent2"/>
              </a:buClr>
              <a:buSzTx/>
              <a:buFontTx/>
              <a:buNone/>
              <a:tabLst/>
              <a:defRPr/>
            </a:pPr>
            <a:endParaRPr lang="en-US"/>
          </a:p>
          <a:p>
            <a:pPr marL="0" marR="0" lvl="1" indent="0" algn="l" defTabSz="978682" rtl="0" eaLnBrk="1" fontAlgn="auto" latinLnBrk="0" hangingPunct="1">
              <a:lnSpc>
                <a:spcPct val="110000"/>
              </a:lnSpc>
              <a:spcBef>
                <a:spcPts val="0"/>
              </a:spcBef>
              <a:spcAft>
                <a:spcPts val="438"/>
              </a:spcAft>
              <a:buClr>
                <a:schemeClr val="accent2"/>
              </a:buClr>
              <a:buSzTx/>
              <a:buFontTx/>
              <a:buNone/>
              <a:tabLst/>
              <a:defRPr/>
            </a:pPr>
            <a:r>
              <a:rPr lang="en-US"/>
              <a:t>Experience &amp; Education Paragraph (should not include headers; utilize font as seen here)</a:t>
            </a:r>
          </a:p>
        </p:txBody>
      </p:sp>
      <p:sp>
        <p:nvSpPr>
          <p:cNvPr id="4" name="Name 1">
            <a:extLst>
              <a:ext uri="{FF2B5EF4-FFF2-40B4-BE49-F238E27FC236}">
                <a16:creationId xmlns:a16="http://schemas.microsoft.com/office/drawing/2014/main" id="{0C587A0C-B11F-4A44-8A74-057337E58B60}"/>
              </a:ext>
            </a:extLst>
          </p:cNvPr>
          <p:cNvSpPr>
            <a:spLocks noGrp="1"/>
          </p:cNvSpPr>
          <p:nvPr>
            <p:ph type="title" hasCustomPrompt="1"/>
          </p:nvPr>
        </p:nvSpPr>
        <p:spPr/>
        <p:txBody>
          <a:bodyPr anchor="b">
            <a:noAutofit/>
          </a:bodyPr>
          <a:lstStyle>
            <a:lvl1pPr>
              <a:defRPr/>
            </a:lvl1pPr>
          </a:lstStyle>
          <a:p>
            <a:r>
              <a:rPr lang="en-US"/>
              <a:t>Enter </a:t>
            </a:r>
            <a:r>
              <a:rPr lang="en-US" err="1"/>
              <a:t>Firstname</a:t>
            </a:r>
            <a:r>
              <a:rPr lang="en-US"/>
              <a:t> </a:t>
            </a:r>
            <a:r>
              <a:rPr lang="en-US" err="1"/>
              <a:t>Lastname</a:t>
            </a:r>
            <a:endParaRPr lang="en-US"/>
          </a:p>
        </p:txBody>
      </p:sp>
      <p:sp>
        <p:nvSpPr>
          <p:cNvPr id="12" name="Title 1">
            <a:extLst>
              <a:ext uri="{FF2B5EF4-FFF2-40B4-BE49-F238E27FC236}">
                <a16:creationId xmlns:a16="http://schemas.microsoft.com/office/drawing/2014/main" id="{1FE489CB-B3D7-DF4C-85E1-7517C4E6A2C4}"/>
              </a:ext>
            </a:extLst>
          </p:cNvPr>
          <p:cNvSpPr>
            <a:spLocks noGrp="1"/>
          </p:cNvSpPr>
          <p:nvPr>
            <p:ph type="body" sz="quarter" idx="14" hasCustomPrompt="1"/>
          </p:nvPr>
        </p:nvSpPr>
        <p:spPr>
          <a:xfrm>
            <a:off x="485847" y="1459185"/>
            <a:ext cx="6393749" cy="320309"/>
          </a:xfrm>
        </p:spPr>
        <p:txBody>
          <a:bodyPr anchor="t"/>
          <a:lstStyle>
            <a:lvl1pPr marL="0" indent="0">
              <a:lnSpc>
                <a:spcPct val="100000"/>
              </a:lnSpc>
              <a:spcBef>
                <a:spcPts val="0"/>
              </a:spcBef>
              <a:spcAft>
                <a:spcPts val="0"/>
              </a:spcAft>
              <a:buFontTx/>
              <a:buNone/>
              <a:defRPr sz="1557" b="0">
                <a:solidFill>
                  <a:schemeClr val="accent1"/>
                </a:solidFill>
              </a:defRPr>
            </a:lvl1pPr>
            <a:lvl5pPr marL="464045" indent="0">
              <a:buNone/>
              <a:defRPr/>
            </a:lvl5pPr>
          </a:lstStyle>
          <a:p>
            <a:pPr lvl="0"/>
            <a:r>
              <a:rPr lang="en-US"/>
              <a:t>Click to add Job Title</a:t>
            </a:r>
          </a:p>
        </p:txBody>
      </p:sp>
      <p:sp>
        <p:nvSpPr>
          <p:cNvPr id="16" name="Photo 1">
            <a:extLst>
              <a:ext uri="{FF2B5EF4-FFF2-40B4-BE49-F238E27FC236}">
                <a16:creationId xmlns:a16="http://schemas.microsoft.com/office/drawing/2014/main" id="{1A79BBFD-A18E-7D48-BACE-46D5081D33FA}"/>
              </a:ext>
            </a:extLst>
          </p:cNvPr>
          <p:cNvSpPr>
            <a:spLocks noGrp="1"/>
          </p:cNvSpPr>
          <p:nvPr>
            <p:ph type="pic" sz="quarter" idx="84"/>
          </p:nvPr>
        </p:nvSpPr>
        <p:spPr bwMode="gray">
          <a:xfrm>
            <a:off x="641318" y="2144291"/>
            <a:ext cx="1603296" cy="1236748"/>
          </a:xfrm>
        </p:spPr>
        <p:txBody>
          <a:bodyPr/>
          <a:lstStyle>
            <a:lvl1pPr marL="0" indent="0">
              <a:buFontTx/>
              <a:buNone/>
              <a:defRPr/>
            </a:lvl1pPr>
          </a:lstStyle>
          <a:p>
            <a:r>
              <a:rPr lang="en-US"/>
              <a:t>Click icon to add picture</a:t>
            </a:r>
          </a:p>
        </p:txBody>
      </p:sp>
      <p:sp>
        <p:nvSpPr>
          <p:cNvPr id="5" name="Text Placeholder 4">
            <a:extLst>
              <a:ext uri="{FF2B5EF4-FFF2-40B4-BE49-F238E27FC236}">
                <a16:creationId xmlns:a16="http://schemas.microsoft.com/office/drawing/2014/main" id="{3E1EE993-DF52-6C4B-81A8-53E5F2B79B20}"/>
              </a:ext>
            </a:extLst>
          </p:cNvPr>
          <p:cNvSpPr>
            <a:spLocks noGrp="1"/>
          </p:cNvSpPr>
          <p:nvPr>
            <p:ph type="body" sz="quarter" idx="93" hasCustomPrompt="1"/>
          </p:nvPr>
        </p:nvSpPr>
        <p:spPr>
          <a:xfrm>
            <a:off x="641318" y="3487808"/>
            <a:ext cx="1603296" cy="3149705"/>
          </a:xfrm>
        </p:spPr>
        <p:txBody>
          <a:bodyPr/>
          <a:lstStyle>
            <a:lvl1pPr marL="0" marR="0" indent="0" algn="l" defTabSz="978682" rtl="0" eaLnBrk="1" fontAlgn="auto" latinLnBrk="0" hangingPunct="1">
              <a:lnSpc>
                <a:spcPct val="100000"/>
              </a:lnSpc>
              <a:spcBef>
                <a:spcPts val="0"/>
              </a:spcBef>
              <a:spcAft>
                <a:spcPts val="0"/>
              </a:spcAft>
              <a:buClr>
                <a:schemeClr val="accent2"/>
              </a:buClr>
              <a:buSzTx/>
              <a:buFont typeface="System Font Regular"/>
              <a:buNone/>
              <a:tabLst/>
              <a:defRPr sz="973" b="1">
                <a:solidFill>
                  <a:schemeClr val="accent2"/>
                </a:solidFill>
              </a:defRPr>
            </a:lvl1pPr>
            <a:lvl2pPr marL="0" indent="0">
              <a:lnSpc>
                <a:spcPct val="100000"/>
              </a:lnSpc>
              <a:spcBef>
                <a:spcPts val="0"/>
              </a:spcBef>
              <a:spcAft>
                <a:spcPts val="0"/>
              </a:spcAft>
              <a:buNone/>
              <a:defRPr sz="973"/>
            </a:lvl2pPr>
            <a:lvl3pPr marL="0" indent="0">
              <a:lnSpc>
                <a:spcPct val="100000"/>
              </a:lnSpc>
              <a:spcBef>
                <a:spcPts val="876"/>
              </a:spcBef>
              <a:spcAft>
                <a:spcPts val="0"/>
              </a:spcAft>
              <a:buNone/>
              <a:defRPr sz="973" b="1">
                <a:solidFill>
                  <a:schemeClr val="accent2"/>
                </a:solidFill>
              </a:defRPr>
            </a:lvl3pPr>
            <a:lvl4pPr marL="0" indent="0">
              <a:lnSpc>
                <a:spcPct val="100000"/>
              </a:lnSpc>
              <a:spcBef>
                <a:spcPts val="0"/>
              </a:spcBef>
              <a:spcAft>
                <a:spcPts val="0"/>
              </a:spcAft>
              <a:buNone/>
              <a:defRPr sz="973"/>
            </a:lvl4pPr>
            <a:lvl5pPr marL="0" indent="0">
              <a:lnSpc>
                <a:spcPct val="100000"/>
              </a:lnSpc>
              <a:spcBef>
                <a:spcPts val="0"/>
              </a:spcBef>
              <a:spcAft>
                <a:spcPts val="0"/>
              </a:spcAft>
              <a:buNone/>
              <a:defRPr sz="973" i="1"/>
            </a:lvl5pPr>
          </a:lstStyle>
          <a:p>
            <a:pPr marL="0" marR="0" lvl="0" indent="0" algn="l" defTabSz="978682" rtl="0" eaLnBrk="1" fontAlgn="auto" latinLnBrk="0" hangingPunct="1">
              <a:lnSpc>
                <a:spcPct val="100000"/>
              </a:lnSpc>
              <a:spcBef>
                <a:spcPts val="0"/>
              </a:spcBef>
              <a:spcAft>
                <a:spcPts val="0"/>
              </a:spcAft>
              <a:buClr>
                <a:schemeClr val="accent2"/>
              </a:buClr>
              <a:buSzTx/>
              <a:buFont typeface="System Font Regular"/>
              <a:buNone/>
              <a:tabLst/>
              <a:defRPr/>
            </a:pPr>
            <a:r>
              <a:rPr lang="en-US"/>
              <a:t>Phone, Location, Certifications, Professional Affiliations, Education (optional) – Level 1 Heading Style</a:t>
            </a:r>
          </a:p>
          <a:p>
            <a:pPr lvl="1"/>
            <a:r>
              <a:rPr lang="en-US"/>
              <a:t>Level 1 Text Style</a:t>
            </a:r>
          </a:p>
          <a:p>
            <a:pPr lvl="2"/>
            <a:r>
              <a:rPr lang="en-US"/>
              <a:t>Levels 2 + Heading Style</a:t>
            </a:r>
          </a:p>
          <a:p>
            <a:pPr lvl="3"/>
            <a:r>
              <a:rPr lang="en-US"/>
              <a:t>Levels 2 + Text Style</a:t>
            </a:r>
          </a:p>
          <a:p>
            <a:pPr lvl="4"/>
            <a:r>
              <a:rPr lang="en-US"/>
              <a:t>Additional Level Style</a:t>
            </a:r>
          </a:p>
        </p:txBody>
      </p:sp>
      <p:sp>
        <p:nvSpPr>
          <p:cNvPr id="18" name="Text Placeholder 5">
            <a:extLst>
              <a:ext uri="{FF2B5EF4-FFF2-40B4-BE49-F238E27FC236}">
                <a16:creationId xmlns:a16="http://schemas.microsoft.com/office/drawing/2014/main" id="{49536698-2335-9343-B056-A2ABF1D9A6DD}"/>
              </a:ext>
            </a:extLst>
          </p:cNvPr>
          <p:cNvSpPr>
            <a:spLocks noGrp="1"/>
          </p:cNvSpPr>
          <p:nvPr>
            <p:ph type="body" sz="quarter" idx="86" hasCustomPrompt="1"/>
          </p:nvPr>
        </p:nvSpPr>
        <p:spPr>
          <a:xfrm>
            <a:off x="7141954" y="1459185"/>
            <a:ext cx="3060837" cy="320309"/>
          </a:xfrm>
        </p:spPr>
        <p:txBody>
          <a:bodyPr anchor="t"/>
          <a:lstStyle>
            <a:lvl1pPr marL="0" indent="0" algn="l">
              <a:lnSpc>
                <a:spcPct val="100000"/>
              </a:lnSpc>
              <a:spcBef>
                <a:spcPts val="0"/>
              </a:spcBef>
              <a:spcAft>
                <a:spcPts val="0"/>
              </a:spcAft>
              <a:buFontTx/>
              <a:buNone/>
              <a:defRPr sz="1168" b="0">
                <a:solidFill>
                  <a:schemeClr val="tx1"/>
                </a:solidFill>
              </a:defRPr>
            </a:lvl1pPr>
            <a:lvl5pPr marL="464045" indent="0">
              <a:buNone/>
              <a:defRPr/>
            </a:lvl5pPr>
          </a:lstStyle>
          <a:p>
            <a:pPr lvl="0"/>
            <a:r>
              <a:rPr lang="en-US"/>
              <a:t>Click to add Phone Number</a:t>
            </a:r>
            <a:br>
              <a:rPr lang="en-US"/>
            </a:br>
            <a:r>
              <a:rPr lang="en-US"/>
              <a:t>Email Address</a:t>
            </a:r>
          </a:p>
        </p:txBody>
      </p:sp>
      <p:sp>
        <p:nvSpPr>
          <p:cNvPr id="13" name="Rectangle 3">
            <a:extLst>
              <a:ext uri="{FF2B5EF4-FFF2-40B4-BE49-F238E27FC236}">
                <a16:creationId xmlns:a16="http://schemas.microsoft.com/office/drawing/2014/main" id="{2AF1EAA3-631C-7D4C-A2A6-1A9D5697AEAE}"/>
              </a:ext>
            </a:extLst>
          </p:cNvPr>
          <p:cNvSpPr/>
          <p:nvPr userDrawn="1"/>
        </p:nvSpPr>
        <p:spPr>
          <a:xfrm>
            <a:off x="510816" y="2021653"/>
            <a:ext cx="1874559" cy="4742352"/>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lIns="88373" tIns="44187" rIns="88373" bIns="44187" rtlCol="0" anchor="ctr"/>
          <a:lstStyle/>
          <a:p>
            <a:pPr algn="ctr"/>
            <a:endParaRPr lang="en-US" sz="1006">
              <a:latin typeface="Calibri" panose="020F0502020204030204" pitchFamily="34" charset="0"/>
            </a:endParaRPr>
          </a:p>
        </p:txBody>
      </p:sp>
      <p:sp>
        <p:nvSpPr>
          <p:cNvPr id="25" name="Slide Number Placeholder 7">
            <a:extLst>
              <a:ext uri="{FF2B5EF4-FFF2-40B4-BE49-F238E27FC236}">
                <a16:creationId xmlns:a16="http://schemas.microsoft.com/office/drawing/2014/main" id="{0540AE1B-9485-9E42-8CA9-8153C8115118}"/>
              </a:ext>
            </a:extLst>
          </p:cNvPr>
          <p:cNvSpPr>
            <a:spLocks noGrp="1"/>
          </p:cNvSpPr>
          <p:nvPr>
            <p:ph type="sldNum" sz="quarter" idx="4"/>
          </p:nvPr>
        </p:nvSpPr>
        <p:spPr>
          <a:xfrm>
            <a:off x="9716944" y="6783239"/>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26" name="Footer Placeholder 2">
            <a:extLst>
              <a:ext uri="{FF2B5EF4-FFF2-40B4-BE49-F238E27FC236}">
                <a16:creationId xmlns:a16="http://schemas.microsoft.com/office/drawing/2014/main" id="{311093D7-9FC8-1048-9AAF-8FA887DA4F5F}"/>
              </a:ext>
            </a:extLst>
          </p:cNvPr>
          <p:cNvSpPr>
            <a:spLocks noGrp="1"/>
          </p:cNvSpPr>
          <p:nvPr>
            <p:ph type="ftr" sz="quarter" idx="3"/>
          </p:nvPr>
        </p:nvSpPr>
        <p:spPr>
          <a:xfrm>
            <a:off x="5344319" y="6789927"/>
            <a:ext cx="4372625"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
        <p:nvSpPr>
          <p:cNvPr id="27" name="Text Placeholder 16">
            <a:extLst>
              <a:ext uri="{FF2B5EF4-FFF2-40B4-BE49-F238E27FC236}">
                <a16:creationId xmlns:a16="http://schemas.microsoft.com/office/drawing/2014/main" id="{7B64764D-DABA-485F-AF14-12FB741048D5}"/>
              </a:ext>
            </a:extLst>
          </p:cNvPr>
          <p:cNvSpPr>
            <a:spLocks noGrp="1"/>
          </p:cNvSpPr>
          <p:nvPr>
            <p:ph type="body" sz="quarter" idx="33" hasCustomPrompt="1"/>
          </p:nvPr>
        </p:nvSpPr>
        <p:spPr>
          <a:xfrm>
            <a:off x="-2625466" y="831720"/>
            <a:ext cx="2562712" cy="4777942"/>
          </a:xfrm>
          <a:blipFill>
            <a:blip r:embed="rId3">
              <a:extLst>
                <a:ext uri="{28A0092B-C50C-407E-A947-70E740481C1C}">
                  <a14:useLocalDpi xmlns:a14="http://schemas.microsoft.com/office/drawing/2010/main" val="0"/>
                </a:ext>
              </a:extLst>
            </a:blip>
            <a:stretch>
              <a:fillRect/>
            </a:stretch>
          </a:blipFill>
          <a:ln w="25400">
            <a:noFill/>
          </a:ln>
        </p:spPr>
        <p:txBody>
          <a:bodyPr/>
          <a:lstStyle>
            <a:lvl1pPr marL="0" indent="0">
              <a:buNone/>
              <a:defRPr sz="1362"/>
            </a:lvl1pPr>
          </a:lstStyle>
          <a:p>
            <a:r>
              <a:rPr lang="en-US" sz="1168">
                <a:solidFill>
                  <a:schemeClr val="dk1"/>
                </a:solidFill>
                <a:latin typeface="Calibri"/>
              </a:rPr>
              <a:t> </a:t>
            </a:r>
          </a:p>
        </p:txBody>
      </p:sp>
      <p:sp>
        <p:nvSpPr>
          <p:cNvPr id="28" name="Text Placeholder 16">
            <a:extLst>
              <a:ext uri="{FF2B5EF4-FFF2-40B4-BE49-F238E27FC236}">
                <a16:creationId xmlns:a16="http://schemas.microsoft.com/office/drawing/2014/main" id="{989FE6CB-40D8-4870-B9AB-F72E6C861D2F}"/>
              </a:ext>
            </a:extLst>
          </p:cNvPr>
          <p:cNvSpPr>
            <a:spLocks noGrp="1"/>
          </p:cNvSpPr>
          <p:nvPr>
            <p:ph type="body" sz="quarter" idx="94" hasCustomPrompt="1"/>
          </p:nvPr>
        </p:nvSpPr>
        <p:spPr>
          <a:xfrm>
            <a:off x="10735872" y="611701"/>
            <a:ext cx="4071813" cy="1167793"/>
          </a:xfrm>
          <a:blipFill dpi="0" rotWithShape="1">
            <a:blip r:embed="rId4">
              <a:extLst>
                <a:ext uri="{28A0092B-C50C-407E-A947-70E740481C1C}">
                  <a14:useLocalDpi xmlns:a14="http://schemas.microsoft.com/office/drawing/2010/main" val="0"/>
                </a:ext>
              </a:extLst>
            </a:blip>
            <a:srcRect/>
            <a:stretch>
              <a:fillRect/>
            </a:stretch>
          </a:blipFill>
          <a:ln w="25400">
            <a:noFill/>
          </a:ln>
        </p:spPr>
        <p:txBody>
          <a:bodyPr/>
          <a:lstStyle>
            <a:lvl1pPr marL="0" indent="0">
              <a:buNone/>
              <a:defRPr sz="1362"/>
            </a:lvl1pPr>
          </a:lstStyle>
          <a:p>
            <a:r>
              <a:rPr lang="en-US" sz="1168">
                <a:solidFill>
                  <a:schemeClr val="dk1"/>
                </a:solidFill>
                <a:latin typeface="Calibri"/>
              </a:rPr>
              <a:t> </a:t>
            </a:r>
          </a:p>
        </p:txBody>
      </p:sp>
      <p:sp>
        <p:nvSpPr>
          <p:cNvPr id="29" name="Text Placeholder 16">
            <a:extLst>
              <a:ext uri="{FF2B5EF4-FFF2-40B4-BE49-F238E27FC236}">
                <a16:creationId xmlns:a16="http://schemas.microsoft.com/office/drawing/2014/main" id="{3777D510-26A5-41A4-B726-439CBA35F5F9}"/>
              </a:ext>
            </a:extLst>
          </p:cNvPr>
          <p:cNvSpPr>
            <a:spLocks noGrp="1"/>
          </p:cNvSpPr>
          <p:nvPr>
            <p:ph type="body" sz="quarter" idx="95" hasCustomPrompt="1"/>
          </p:nvPr>
        </p:nvSpPr>
        <p:spPr>
          <a:xfrm>
            <a:off x="10735872" y="1909250"/>
            <a:ext cx="4699898" cy="7672642"/>
          </a:xfrm>
          <a:blipFill dpi="0" rotWithShape="1">
            <a:blip r:embed="rId5">
              <a:extLst>
                <a:ext uri="{28A0092B-C50C-407E-A947-70E740481C1C}">
                  <a14:useLocalDpi xmlns:a14="http://schemas.microsoft.com/office/drawing/2010/main" val="0"/>
                </a:ext>
              </a:extLst>
            </a:blip>
            <a:srcRect/>
            <a:stretch>
              <a:fillRect/>
            </a:stretch>
          </a:blipFill>
          <a:ln w="25400">
            <a:noFill/>
          </a:ln>
        </p:spPr>
        <p:txBody>
          <a:bodyPr/>
          <a:lstStyle>
            <a:lvl1pPr marL="0" indent="0">
              <a:buNone/>
              <a:defRPr sz="1362"/>
            </a:lvl1pPr>
          </a:lstStyle>
          <a:p>
            <a:r>
              <a:rPr lang="en-US" sz="1168">
                <a:solidFill>
                  <a:schemeClr val="dk1"/>
                </a:solidFill>
                <a:latin typeface="Calibri"/>
              </a:rPr>
              <a:t> </a:t>
            </a:r>
          </a:p>
        </p:txBody>
      </p:sp>
      <p:sp>
        <p:nvSpPr>
          <p:cNvPr id="20" name="Text Placeholder 7">
            <a:extLst>
              <a:ext uri="{FF2B5EF4-FFF2-40B4-BE49-F238E27FC236}">
                <a16:creationId xmlns:a16="http://schemas.microsoft.com/office/drawing/2014/main" id="{48110326-9F44-43EF-AAB2-A93A432A1D69}"/>
              </a:ext>
            </a:extLst>
          </p:cNvPr>
          <p:cNvSpPr>
            <a:spLocks noGrp="1"/>
          </p:cNvSpPr>
          <p:nvPr>
            <p:ph type="body" sz="quarter" idx="85" hasCustomPrompt="1"/>
          </p:nvPr>
        </p:nvSpPr>
        <p:spPr>
          <a:xfrm>
            <a:off x="7136323" y="2001932"/>
            <a:ext cx="3066468" cy="505537"/>
          </a:xfrm>
          <a:prstGeom prst="rect">
            <a:avLst/>
          </a:prstGeom>
        </p:spPr>
        <p:txBody>
          <a:bodyPr/>
          <a:lstStyle>
            <a:lvl1pPr marL="0" marR="0" indent="0" algn="l" defTabSz="895526" rtl="0" eaLnBrk="1" fontAlgn="auto" latinLnBrk="0" hangingPunct="1">
              <a:lnSpc>
                <a:spcPct val="100000"/>
              </a:lnSpc>
              <a:spcBef>
                <a:spcPts val="0"/>
              </a:spcBef>
              <a:spcAft>
                <a:spcPts val="0"/>
              </a:spcAft>
              <a:buClrTx/>
              <a:buSzTx/>
              <a:buFont typeface="System Font Regular"/>
              <a:buNone/>
              <a:tabLst/>
              <a:defRPr sz="1168" b="1">
                <a:solidFill>
                  <a:schemeClr val="accent2"/>
                </a:solidFill>
              </a:defRPr>
            </a:lvl1pPr>
            <a:lvl2pPr marL="177942" indent="-177942">
              <a:lnSpc>
                <a:spcPct val="110000"/>
              </a:lnSpc>
              <a:spcAft>
                <a:spcPts val="438"/>
              </a:spcAft>
              <a:buFont typeface="System Font Regular"/>
              <a:buChar char="■"/>
              <a:defRPr sz="1168" b="0"/>
            </a:lvl2pPr>
            <a:lvl3pPr marL="177942" marR="0" indent="-177942" algn="l" defTabSz="978682" rtl="0" eaLnBrk="1" fontAlgn="auto" latinLnBrk="0" hangingPunct="1">
              <a:lnSpc>
                <a:spcPct val="110000"/>
              </a:lnSpc>
              <a:spcBef>
                <a:spcPts val="0"/>
              </a:spcBef>
              <a:spcAft>
                <a:spcPts val="0"/>
              </a:spcAft>
              <a:buClr>
                <a:schemeClr val="accent2"/>
              </a:buClr>
              <a:buSzTx/>
              <a:buFont typeface="System Font Regular"/>
              <a:buChar char="■"/>
              <a:tabLst/>
              <a:defRPr sz="1168" b="0"/>
            </a:lvl3pPr>
            <a:lvl4pPr marL="177942" indent="0">
              <a:lnSpc>
                <a:spcPct val="110000"/>
              </a:lnSpc>
              <a:buFontTx/>
              <a:buNone/>
              <a:tabLst/>
              <a:defRPr sz="1168"/>
            </a:lvl4pPr>
            <a:lvl5pPr marL="488665" indent="0">
              <a:buNone/>
              <a:defRPr/>
            </a:lvl5pPr>
          </a:lstStyle>
          <a:p>
            <a:pPr marL="0" marR="0" lvl="0" indent="0" algn="l" defTabSz="895526" rtl="0" eaLnBrk="1" fontAlgn="auto" latinLnBrk="0" hangingPunct="1">
              <a:lnSpc>
                <a:spcPct val="100000"/>
              </a:lnSpc>
              <a:spcBef>
                <a:spcPts val="0"/>
              </a:spcBef>
              <a:spcAft>
                <a:spcPts val="0"/>
              </a:spcAft>
              <a:buClrTx/>
              <a:buSzTx/>
              <a:buFont typeface="System Font Regular"/>
              <a:buNone/>
              <a:tabLst/>
              <a:defRPr/>
            </a:pPr>
            <a:r>
              <a:rPr lang="en-US"/>
              <a:t>Relevant Experience and/or Awards &amp; Recognition (optional, keep header if including facts; utilize bullets below for facts)</a:t>
            </a:r>
          </a:p>
        </p:txBody>
      </p:sp>
      <p:sp>
        <p:nvSpPr>
          <p:cNvPr id="21" name="Text Placeholder 4">
            <a:extLst>
              <a:ext uri="{FF2B5EF4-FFF2-40B4-BE49-F238E27FC236}">
                <a16:creationId xmlns:a16="http://schemas.microsoft.com/office/drawing/2014/main" id="{E23FDC17-2DDA-4459-BC15-AC1854ECB579}"/>
              </a:ext>
            </a:extLst>
          </p:cNvPr>
          <p:cNvSpPr>
            <a:spLocks noGrp="1"/>
          </p:cNvSpPr>
          <p:nvPr>
            <p:ph type="body" sz="quarter" idx="20" hasCustomPrompt="1"/>
          </p:nvPr>
        </p:nvSpPr>
        <p:spPr>
          <a:xfrm>
            <a:off x="7141955" y="2514158"/>
            <a:ext cx="3060837" cy="4249848"/>
          </a:xfrm>
          <a:prstGeom prst="rect">
            <a:avLst/>
          </a:prstGeom>
        </p:spPr>
        <p:txBody>
          <a:bodyPr lIns="0" tIns="0" rIns="0" bIns="0">
            <a:noAutofit/>
          </a:bodyPr>
          <a:lstStyle>
            <a:lvl1pPr>
              <a:defRPr>
                <a:latin typeface="Calibri" panose="020F0502020204030204" pitchFamily="34" charset="0"/>
              </a:defRPr>
            </a:lvl1pPr>
            <a:lvl2pPr>
              <a:defRPr/>
            </a:lvl2pPr>
            <a:lvl3pPr>
              <a:defRPr/>
            </a:lvl3pPr>
          </a:lstStyle>
          <a:p>
            <a:pPr lvl="0"/>
            <a:r>
              <a:rPr lang="en-US"/>
              <a:t>Utilize bullets if including Relevant Experience facts and/or Awards; see Guidelines on right for formatting specifics</a:t>
            </a:r>
          </a:p>
          <a:p>
            <a:pPr lvl="1"/>
            <a:r>
              <a:rPr lang="en-US"/>
              <a:t>Insert text</a:t>
            </a:r>
          </a:p>
          <a:p>
            <a:pPr lvl="2"/>
            <a:r>
              <a:rPr lang="en-US"/>
              <a:t>Insert text</a:t>
            </a:r>
          </a:p>
        </p:txBody>
      </p:sp>
    </p:spTree>
    <p:custDataLst>
      <p:custData r:id="rId1"/>
    </p:custDataLst>
    <p:extLst>
      <p:ext uri="{BB962C8B-B14F-4D97-AF65-F5344CB8AC3E}">
        <p14:creationId xmlns:p14="http://schemas.microsoft.com/office/powerpoint/2010/main" val="2213132103"/>
      </p:ext>
    </p:extLst>
  </p:cSld>
  <p:clrMapOvr>
    <a:masterClrMapping/>
  </p:clrMapOvr>
  <p:extLst>
    <p:ext uri="{DCECCB84-F9BA-43D5-87BE-67443E8EF086}">
      <p15:sldGuideLst xmlns:p15="http://schemas.microsoft.com/office/powerpoint/2012/main">
        <p15:guide id="1" orient="horz" pos="1292">
          <p15:clr>
            <a:srgbClr val="A4A3A4"/>
          </p15:clr>
        </p15:guide>
        <p15:guide id="2" orient="horz" pos="4392">
          <p15:clr>
            <a:srgbClr val="A4A3A4"/>
          </p15:clr>
        </p15:guide>
        <p15:guide id="3" orient="horz" pos="1152">
          <p15:clr>
            <a:srgbClr val="A4A3A4"/>
          </p15:clr>
        </p15:guide>
        <p15:guide id="4" orient="horz" pos="942">
          <p15:clr>
            <a:srgbClr val="A4A3A4"/>
          </p15:clr>
        </p15:guide>
        <p15:guide id="5" orient="horz" pos="867">
          <p15:clr>
            <a:srgbClr val="A4A3A4"/>
          </p15:clr>
        </p15:guide>
        <p15:guide id="6" orient="horz" pos="426">
          <p15:clr>
            <a:srgbClr val="A4A3A4"/>
          </p15:clr>
        </p15:guide>
        <p15:guide id="7" pos="285">
          <p15:clr>
            <a:srgbClr val="A4A3A4"/>
          </p15:clr>
        </p15:guide>
        <p15:guide id="8" pos="1427">
          <p15:clr>
            <a:srgbClr val="A4A3A4"/>
          </p15:clr>
        </p15:guide>
        <p15:guide id="9" pos="1560">
          <p15:clr>
            <a:srgbClr val="A4A3A4"/>
          </p15:clr>
        </p15:guide>
        <p15:guide id="10" pos="4082">
          <p15:clr>
            <a:srgbClr val="A4A3A4"/>
          </p15:clr>
        </p15:guide>
        <p15:guide id="11" pos="4232">
          <p15:clr>
            <a:srgbClr val="A4A3A4"/>
          </p15:clr>
        </p15:guide>
        <p15:guide id="12" pos="6051">
          <p15:clr>
            <a:srgbClr val="A4A3A4"/>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ingle Bio w/o Photo">
    <p:bg>
      <p:bgPr>
        <a:solidFill>
          <a:schemeClr val="bg1"/>
        </a:solidFill>
        <a:effectLst/>
      </p:bgPr>
    </p:bg>
    <p:spTree>
      <p:nvGrpSpPr>
        <p:cNvPr id="1" name=""/>
        <p:cNvGrpSpPr/>
        <p:nvPr/>
      </p:nvGrpSpPr>
      <p:grpSpPr>
        <a:xfrm>
          <a:off x="0" y="0"/>
          <a:ext cx="0" cy="0"/>
          <a:chOff x="0" y="0"/>
          <a:chExt cx="0" cy="0"/>
        </a:xfrm>
      </p:grpSpPr>
      <p:sp>
        <p:nvSpPr>
          <p:cNvPr id="3" name="Bio 1">
            <a:extLst>
              <a:ext uri="{FF2B5EF4-FFF2-40B4-BE49-F238E27FC236}">
                <a16:creationId xmlns:a16="http://schemas.microsoft.com/office/drawing/2014/main" id="{8E289337-D3F9-4643-9791-41520E5D0D73}"/>
              </a:ext>
            </a:extLst>
          </p:cNvPr>
          <p:cNvSpPr>
            <a:spLocks noGrp="1"/>
          </p:cNvSpPr>
          <p:nvPr>
            <p:ph type="body" sz="quarter" idx="92" hasCustomPrompt="1"/>
          </p:nvPr>
        </p:nvSpPr>
        <p:spPr>
          <a:xfrm>
            <a:off x="2641737" y="2001931"/>
            <a:ext cx="4238224" cy="4777942"/>
          </a:xfrm>
          <a:noFill/>
        </p:spPr>
        <p:txBody>
          <a:bodyPr/>
          <a:lstStyle>
            <a:lvl1pPr marL="0" marR="0" indent="0" algn="l" defTabSz="978682" rtl="0" eaLnBrk="1" fontAlgn="auto" latinLnBrk="0" hangingPunct="1">
              <a:lnSpc>
                <a:spcPct val="110000"/>
              </a:lnSpc>
              <a:spcBef>
                <a:spcPts val="438"/>
              </a:spcBef>
              <a:spcAft>
                <a:spcPts val="438"/>
              </a:spcAft>
              <a:buClr>
                <a:schemeClr val="accent2"/>
              </a:buClr>
              <a:buSzTx/>
              <a:buFontTx/>
              <a:buNone/>
              <a:tabLst/>
              <a:defRPr b="1">
                <a:solidFill>
                  <a:schemeClr val="accent2"/>
                </a:solidFill>
              </a:defRPr>
            </a:lvl1pPr>
            <a:lvl2pPr marL="0" marR="0" indent="0" algn="l" defTabSz="978682" rtl="0" eaLnBrk="1" fontAlgn="auto" latinLnBrk="0" hangingPunct="1">
              <a:lnSpc>
                <a:spcPct val="110000"/>
              </a:lnSpc>
              <a:spcBef>
                <a:spcPts val="0"/>
              </a:spcBef>
              <a:spcAft>
                <a:spcPts val="438"/>
              </a:spcAft>
              <a:buClr>
                <a:schemeClr val="accent2"/>
              </a:buClr>
              <a:buSzTx/>
              <a:buFontTx/>
              <a:buNone/>
              <a:tabLst/>
              <a:defRPr/>
            </a:lvl2pPr>
            <a:lvl3pPr marL="0" marR="0" indent="0" algn="l" defTabSz="978682" rtl="0" eaLnBrk="1" fontAlgn="auto" latinLnBrk="0" hangingPunct="1">
              <a:lnSpc>
                <a:spcPct val="110000"/>
              </a:lnSpc>
              <a:spcBef>
                <a:spcPts val="0"/>
              </a:spcBef>
              <a:spcAft>
                <a:spcPts val="438"/>
              </a:spcAft>
              <a:buClr>
                <a:schemeClr val="accent2"/>
              </a:buClr>
              <a:buSzTx/>
              <a:buFontTx/>
              <a:buNone/>
              <a:tabLst/>
              <a:defRPr b="1">
                <a:solidFill>
                  <a:schemeClr val="tx1"/>
                </a:solidFill>
              </a:defRPr>
            </a:lvl3pPr>
            <a:lvl4pPr marL="177942" marR="0" indent="-177942" algn="l" defTabSz="978682" rtl="0" eaLnBrk="1" fontAlgn="auto" latinLnBrk="0" hangingPunct="1">
              <a:lnSpc>
                <a:spcPct val="110000"/>
              </a:lnSpc>
              <a:spcBef>
                <a:spcPts val="0"/>
              </a:spcBef>
              <a:spcAft>
                <a:spcPts val="438"/>
              </a:spcAft>
              <a:buClr>
                <a:schemeClr val="accent2"/>
              </a:buClr>
              <a:buSzTx/>
              <a:buFont typeface="System Font Regular"/>
              <a:buChar char="■"/>
              <a:tabLst/>
              <a:defRPr/>
            </a:lvl4pPr>
            <a:lvl5pPr marL="391473" marR="0" indent="-213531" algn="l" defTabSz="978682" rtl="0" eaLnBrk="1" fontAlgn="auto" latinLnBrk="0" hangingPunct="1">
              <a:lnSpc>
                <a:spcPct val="110000"/>
              </a:lnSpc>
              <a:spcBef>
                <a:spcPts val="0"/>
              </a:spcBef>
              <a:spcAft>
                <a:spcPts val="438"/>
              </a:spcAft>
              <a:buClr>
                <a:schemeClr val="accent2"/>
              </a:buClr>
              <a:buSzTx/>
              <a:buFont typeface="System Font Regular"/>
              <a:buChar char="—"/>
              <a:tabLst/>
              <a:defRPr/>
            </a:lvl5pPr>
          </a:lstStyle>
          <a:p>
            <a:pPr marL="0" marR="0" lvl="0" indent="0" algn="l" defTabSz="978682" rtl="0" eaLnBrk="1" fontAlgn="auto" latinLnBrk="0" hangingPunct="1">
              <a:lnSpc>
                <a:spcPct val="110000"/>
              </a:lnSpc>
              <a:spcBef>
                <a:spcPts val="438"/>
              </a:spcBef>
              <a:spcAft>
                <a:spcPts val="438"/>
              </a:spcAft>
              <a:buClr>
                <a:schemeClr val="accent2"/>
              </a:buClr>
              <a:buSzTx/>
              <a:buFontTx/>
              <a:buNone/>
              <a:tabLst/>
              <a:defRPr/>
            </a:pPr>
            <a:r>
              <a:rPr lang="en-US"/>
              <a:t>Intro Paragraph (Remove header; utilize medium blue/bold font for relevant expertise sentence)</a:t>
            </a:r>
          </a:p>
          <a:p>
            <a:pPr marL="0" marR="0" lvl="1" indent="0" algn="l" defTabSz="978682" rtl="0" eaLnBrk="1" fontAlgn="auto" latinLnBrk="0" hangingPunct="1">
              <a:lnSpc>
                <a:spcPct val="110000"/>
              </a:lnSpc>
              <a:spcBef>
                <a:spcPts val="0"/>
              </a:spcBef>
              <a:spcAft>
                <a:spcPts val="438"/>
              </a:spcAft>
              <a:buClr>
                <a:schemeClr val="accent2"/>
              </a:buClr>
              <a:buSzTx/>
              <a:buFontTx/>
              <a:buNone/>
              <a:tabLst/>
              <a:defRPr/>
            </a:pPr>
            <a:endParaRPr lang="en-US"/>
          </a:p>
          <a:p>
            <a:pPr marL="0" marR="0" lvl="1" indent="0" algn="l" defTabSz="978682" rtl="0" eaLnBrk="1" fontAlgn="auto" latinLnBrk="0" hangingPunct="1">
              <a:lnSpc>
                <a:spcPct val="110000"/>
              </a:lnSpc>
              <a:spcBef>
                <a:spcPts val="0"/>
              </a:spcBef>
              <a:spcAft>
                <a:spcPts val="438"/>
              </a:spcAft>
              <a:buClr>
                <a:schemeClr val="accent2"/>
              </a:buClr>
              <a:buSzTx/>
              <a:buFontTx/>
              <a:buNone/>
              <a:tabLst/>
              <a:defRPr/>
            </a:pPr>
            <a:r>
              <a:rPr lang="en-US"/>
              <a:t>Experience &amp; Education Paragraph (should not include headers; utilize font as seen here)</a:t>
            </a:r>
          </a:p>
        </p:txBody>
      </p:sp>
      <p:sp>
        <p:nvSpPr>
          <p:cNvPr id="4" name="Name 1">
            <a:extLst>
              <a:ext uri="{FF2B5EF4-FFF2-40B4-BE49-F238E27FC236}">
                <a16:creationId xmlns:a16="http://schemas.microsoft.com/office/drawing/2014/main" id="{0C587A0C-B11F-4A44-8A74-057337E58B60}"/>
              </a:ext>
            </a:extLst>
          </p:cNvPr>
          <p:cNvSpPr>
            <a:spLocks noGrp="1"/>
          </p:cNvSpPr>
          <p:nvPr>
            <p:ph type="title" hasCustomPrompt="1"/>
          </p:nvPr>
        </p:nvSpPr>
        <p:spPr/>
        <p:txBody>
          <a:bodyPr anchor="b">
            <a:noAutofit/>
          </a:bodyPr>
          <a:lstStyle>
            <a:lvl1pPr>
              <a:defRPr/>
            </a:lvl1pPr>
          </a:lstStyle>
          <a:p>
            <a:r>
              <a:rPr lang="en-US"/>
              <a:t>Enter </a:t>
            </a:r>
            <a:r>
              <a:rPr lang="en-US" err="1"/>
              <a:t>Firstname</a:t>
            </a:r>
            <a:r>
              <a:rPr lang="en-US"/>
              <a:t> </a:t>
            </a:r>
            <a:r>
              <a:rPr lang="en-US" err="1"/>
              <a:t>Lastname</a:t>
            </a:r>
            <a:endParaRPr lang="en-US"/>
          </a:p>
        </p:txBody>
      </p:sp>
      <p:sp>
        <p:nvSpPr>
          <p:cNvPr id="12" name="Title 1">
            <a:extLst>
              <a:ext uri="{FF2B5EF4-FFF2-40B4-BE49-F238E27FC236}">
                <a16:creationId xmlns:a16="http://schemas.microsoft.com/office/drawing/2014/main" id="{1FE489CB-B3D7-DF4C-85E1-7517C4E6A2C4}"/>
              </a:ext>
            </a:extLst>
          </p:cNvPr>
          <p:cNvSpPr>
            <a:spLocks noGrp="1"/>
          </p:cNvSpPr>
          <p:nvPr>
            <p:ph type="body" sz="quarter" idx="14" hasCustomPrompt="1"/>
          </p:nvPr>
        </p:nvSpPr>
        <p:spPr>
          <a:xfrm>
            <a:off x="485847" y="1459185"/>
            <a:ext cx="6393749" cy="320309"/>
          </a:xfrm>
        </p:spPr>
        <p:txBody>
          <a:bodyPr anchor="t"/>
          <a:lstStyle>
            <a:lvl1pPr marL="0" indent="0">
              <a:lnSpc>
                <a:spcPct val="100000"/>
              </a:lnSpc>
              <a:spcBef>
                <a:spcPts val="0"/>
              </a:spcBef>
              <a:spcAft>
                <a:spcPts val="0"/>
              </a:spcAft>
              <a:buFontTx/>
              <a:buNone/>
              <a:defRPr sz="1557" b="0">
                <a:solidFill>
                  <a:schemeClr val="accent1"/>
                </a:solidFill>
              </a:defRPr>
            </a:lvl1pPr>
            <a:lvl5pPr marL="464045" indent="0">
              <a:buNone/>
              <a:defRPr/>
            </a:lvl5pPr>
          </a:lstStyle>
          <a:p>
            <a:pPr lvl="0"/>
            <a:r>
              <a:rPr lang="en-US"/>
              <a:t>Click to add Job Title</a:t>
            </a:r>
          </a:p>
        </p:txBody>
      </p:sp>
      <p:sp>
        <p:nvSpPr>
          <p:cNvPr id="5" name="Text Placeholder 4">
            <a:extLst>
              <a:ext uri="{FF2B5EF4-FFF2-40B4-BE49-F238E27FC236}">
                <a16:creationId xmlns:a16="http://schemas.microsoft.com/office/drawing/2014/main" id="{3E1EE993-DF52-6C4B-81A8-53E5F2B79B20}"/>
              </a:ext>
            </a:extLst>
          </p:cNvPr>
          <p:cNvSpPr>
            <a:spLocks noGrp="1"/>
          </p:cNvSpPr>
          <p:nvPr>
            <p:ph type="body" sz="quarter" idx="93" hasCustomPrompt="1"/>
          </p:nvPr>
        </p:nvSpPr>
        <p:spPr>
          <a:xfrm>
            <a:off x="641318" y="2144290"/>
            <a:ext cx="1603296" cy="4493223"/>
          </a:xfrm>
        </p:spPr>
        <p:txBody>
          <a:bodyPr/>
          <a:lstStyle>
            <a:lvl1pPr marL="0" marR="0" indent="0" algn="l" defTabSz="978682" rtl="0" eaLnBrk="1" fontAlgn="auto" latinLnBrk="0" hangingPunct="1">
              <a:lnSpc>
                <a:spcPct val="100000"/>
              </a:lnSpc>
              <a:spcBef>
                <a:spcPts val="0"/>
              </a:spcBef>
              <a:spcAft>
                <a:spcPts val="0"/>
              </a:spcAft>
              <a:buClr>
                <a:schemeClr val="accent2"/>
              </a:buClr>
              <a:buSzTx/>
              <a:buFont typeface="System Font Regular"/>
              <a:buNone/>
              <a:tabLst/>
              <a:defRPr sz="973" b="1">
                <a:solidFill>
                  <a:schemeClr val="accent2"/>
                </a:solidFill>
              </a:defRPr>
            </a:lvl1pPr>
            <a:lvl2pPr marL="0" indent="0">
              <a:lnSpc>
                <a:spcPct val="100000"/>
              </a:lnSpc>
              <a:spcBef>
                <a:spcPts val="0"/>
              </a:spcBef>
              <a:spcAft>
                <a:spcPts val="0"/>
              </a:spcAft>
              <a:buNone/>
              <a:defRPr sz="973"/>
            </a:lvl2pPr>
            <a:lvl3pPr marL="0" indent="0">
              <a:lnSpc>
                <a:spcPct val="100000"/>
              </a:lnSpc>
              <a:spcBef>
                <a:spcPts val="876"/>
              </a:spcBef>
              <a:spcAft>
                <a:spcPts val="0"/>
              </a:spcAft>
              <a:buNone/>
              <a:defRPr sz="973" b="1">
                <a:solidFill>
                  <a:schemeClr val="accent2"/>
                </a:solidFill>
              </a:defRPr>
            </a:lvl3pPr>
            <a:lvl4pPr marL="0" indent="0">
              <a:lnSpc>
                <a:spcPct val="100000"/>
              </a:lnSpc>
              <a:spcBef>
                <a:spcPts val="0"/>
              </a:spcBef>
              <a:spcAft>
                <a:spcPts val="0"/>
              </a:spcAft>
              <a:buNone/>
              <a:defRPr sz="973"/>
            </a:lvl4pPr>
            <a:lvl5pPr marL="0" indent="0">
              <a:lnSpc>
                <a:spcPct val="100000"/>
              </a:lnSpc>
              <a:spcBef>
                <a:spcPts val="0"/>
              </a:spcBef>
              <a:spcAft>
                <a:spcPts val="0"/>
              </a:spcAft>
              <a:buNone/>
              <a:defRPr sz="973" i="1"/>
            </a:lvl5pPr>
          </a:lstStyle>
          <a:p>
            <a:pPr marL="0" marR="0" lvl="0" indent="0" algn="l" defTabSz="978682" rtl="0" eaLnBrk="1" fontAlgn="auto" latinLnBrk="0" hangingPunct="1">
              <a:lnSpc>
                <a:spcPct val="100000"/>
              </a:lnSpc>
              <a:spcBef>
                <a:spcPts val="0"/>
              </a:spcBef>
              <a:spcAft>
                <a:spcPts val="0"/>
              </a:spcAft>
              <a:buClr>
                <a:schemeClr val="accent2"/>
              </a:buClr>
              <a:buSzTx/>
              <a:buFont typeface="System Font Regular"/>
              <a:buNone/>
              <a:tabLst/>
              <a:defRPr/>
            </a:pPr>
            <a:r>
              <a:rPr lang="en-US"/>
              <a:t>Phone, Location, Certifications, Professional Affiliations, Education (optional) – Level 1 Heading Style</a:t>
            </a:r>
          </a:p>
          <a:p>
            <a:pPr lvl="1"/>
            <a:r>
              <a:rPr lang="en-US"/>
              <a:t>Level 1 Text Style</a:t>
            </a:r>
          </a:p>
          <a:p>
            <a:pPr lvl="2"/>
            <a:r>
              <a:rPr lang="en-US"/>
              <a:t>Levels 2 + Heading Style</a:t>
            </a:r>
          </a:p>
          <a:p>
            <a:pPr lvl="3"/>
            <a:r>
              <a:rPr lang="en-US"/>
              <a:t>Levels 2 + Text Style</a:t>
            </a:r>
          </a:p>
          <a:p>
            <a:pPr lvl="4"/>
            <a:r>
              <a:rPr lang="en-US"/>
              <a:t>Additional Level Style</a:t>
            </a:r>
          </a:p>
        </p:txBody>
      </p:sp>
      <p:sp>
        <p:nvSpPr>
          <p:cNvPr id="18" name="Text Placeholder 5">
            <a:extLst>
              <a:ext uri="{FF2B5EF4-FFF2-40B4-BE49-F238E27FC236}">
                <a16:creationId xmlns:a16="http://schemas.microsoft.com/office/drawing/2014/main" id="{49536698-2335-9343-B056-A2ABF1D9A6DD}"/>
              </a:ext>
            </a:extLst>
          </p:cNvPr>
          <p:cNvSpPr>
            <a:spLocks noGrp="1"/>
          </p:cNvSpPr>
          <p:nvPr>
            <p:ph type="body" sz="quarter" idx="86" hasCustomPrompt="1"/>
          </p:nvPr>
        </p:nvSpPr>
        <p:spPr>
          <a:xfrm>
            <a:off x="7141954" y="1459185"/>
            <a:ext cx="3060837" cy="320309"/>
          </a:xfrm>
        </p:spPr>
        <p:txBody>
          <a:bodyPr anchor="t"/>
          <a:lstStyle>
            <a:lvl1pPr marL="0" indent="0" algn="l">
              <a:lnSpc>
                <a:spcPct val="100000"/>
              </a:lnSpc>
              <a:spcBef>
                <a:spcPts val="0"/>
              </a:spcBef>
              <a:spcAft>
                <a:spcPts val="0"/>
              </a:spcAft>
              <a:buFontTx/>
              <a:buNone/>
              <a:defRPr sz="1168" b="0">
                <a:solidFill>
                  <a:schemeClr val="tx1"/>
                </a:solidFill>
              </a:defRPr>
            </a:lvl1pPr>
            <a:lvl5pPr marL="464045" indent="0">
              <a:buNone/>
              <a:defRPr/>
            </a:lvl5pPr>
          </a:lstStyle>
          <a:p>
            <a:pPr lvl="0"/>
            <a:r>
              <a:rPr lang="en-US"/>
              <a:t>Click to add Phone Number</a:t>
            </a:r>
            <a:br>
              <a:rPr lang="en-US"/>
            </a:br>
            <a:r>
              <a:rPr lang="en-US"/>
              <a:t>Email Address</a:t>
            </a:r>
          </a:p>
        </p:txBody>
      </p:sp>
      <p:sp>
        <p:nvSpPr>
          <p:cNvPr id="13" name="Rectangle 3">
            <a:extLst>
              <a:ext uri="{FF2B5EF4-FFF2-40B4-BE49-F238E27FC236}">
                <a16:creationId xmlns:a16="http://schemas.microsoft.com/office/drawing/2014/main" id="{2AF1EAA3-631C-7D4C-A2A6-1A9D5697AEAE}"/>
              </a:ext>
            </a:extLst>
          </p:cNvPr>
          <p:cNvSpPr/>
          <p:nvPr userDrawn="1"/>
        </p:nvSpPr>
        <p:spPr>
          <a:xfrm>
            <a:off x="510816" y="2021653"/>
            <a:ext cx="1874559" cy="4742352"/>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lIns="88373" tIns="44187" rIns="88373" bIns="44187" rtlCol="0" anchor="ctr"/>
          <a:lstStyle/>
          <a:p>
            <a:pPr algn="ctr"/>
            <a:endParaRPr lang="en-US" sz="1006">
              <a:latin typeface="Calibri" panose="020F0502020204030204" pitchFamily="34" charset="0"/>
            </a:endParaRPr>
          </a:p>
        </p:txBody>
      </p:sp>
      <p:sp>
        <p:nvSpPr>
          <p:cNvPr id="20" name="Slide Number Placeholder 7">
            <a:extLst>
              <a:ext uri="{FF2B5EF4-FFF2-40B4-BE49-F238E27FC236}">
                <a16:creationId xmlns:a16="http://schemas.microsoft.com/office/drawing/2014/main" id="{68E90A04-5308-5342-9DB7-7F319983E16B}"/>
              </a:ext>
            </a:extLst>
          </p:cNvPr>
          <p:cNvSpPr>
            <a:spLocks noGrp="1"/>
          </p:cNvSpPr>
          <p:nvPr>
            <p:ph type="sldNum" sz="quarter" idx="4"/>
          </p:nvPr>
        </p:nvSpPr>
        <p:spPr>
          <a:xfrm>
            <a:off x="9716944" y="6783239"/>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25" name="Footer Placeholder 2">
            <a:extLst>
              <a:ext uri="{FF2B5EF4-FFF2-40B4-BE49-F238E27FC236}">
                <a16:creationId xmlns:a16="http://schemas.microsoft.com/office/drawing/2014/main" id="{7E17EB21-6990-D945-A25E-E98A2633280B}"/>
              </a:ext>
            </a:extLst>
          </p:cNvPr>
          <p:cNvSpPr>
            <a:spLocks noGrp="1"/>
          </p:cNvSpPr>
          <p:nvPr>
            <p:ph type="ftr" sz="quarter" idx="3"/>
          </p:nvPr>
        </p:nvSpPr>
        <p:spPr>
          <a:xfrm>
            <a:off x="5344319" y="6789927"/>
            <a:ext cx="4372625"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
        <p:nvSpPr>
          <p:cNvPr id="26" name="Text Placeholder 16">
            <a:extLst>
              <a:ext uri="{FF2B5EF4-FFF2-40B4-BE49-F238E27FC236}">
                <a16:creationId xmlns:a16="http://schemas.microsoft.com/office/drawing/2014/main" id="{98CE9A69-2401-4F59-805B-D2080FFA58C9}"/>
              </a:ext>
            </a:extLst>
          </p:cNvPr>
          <p:cNvSpPr>
            <a:spLocks noGrp="1"/>
          </p:cNvSpPr>
          <p:nvPr>
            <p:ph type="body" sz="quarter" idx="33" hasCustomPrompt="1"/>
          </p:nvPr>
        </p:nvSpPr>
        <p:spPr>
          <a:xfrm>
            <a:off x="-2625466" y="831720"/>
            <a:ext cx="2562712" cy="4777942"/>
          </a:xfrm>
          <a:blipFill>
            <a:blip r:embed="rId3">
              <a:extLst>
                <a:ext uri="{28A0092B-C50C-407E-A947-70E740481C1C}">
                  <a14:useLocalDpi xmlns:a14="http://schemas.microsoft.com/office/drawing/2010/main" val="0"/>
                </a:ext>
              </a:extLst>
            </a:blip>
            <a:stretch>
              <a:fillRect/>
            </a:stretch>
          </a:blipFill>
          <a:ln w="25400">
            <a:noFill/>
          </a:ln>
        </p:spPr>
        <p:txBody>
          <a:bodyPr/>
          <a:lstStyle>
            <a:lvl1pPr marL="0" indent="0">
              <a:buNone/>
              <a:defRPr sz="1362"/>
            </a:lvl1pPr>
          </a:lstStyle>
          <a:p>
            <a:r>
              <a:rPr lang="en-US" sz="1168">
                <a:solidFill>
                  <a:schemeClr val="dk1"/>
                </a:solidFill>
                <a:latin typeface="Calibri"/>
              </a:rPr>
              <a:t> </a:t>
            </a:r>
          </a:p>
        </p:txBody>
      </p:sp>
      <p:sp>
        <p:nvSpPr>
          <p:cNvPr id="19" name="Text Placeholder 16">
            <a:extLst>
              <a:ext uri="{FF2B5EF4-FFF2-40B4-BE49-F238E27FC236}">
                <a16:creationId xmlns:a16="http://schemas.microsoft.com/office/drawing/2014/main" id="{1A12BA46-8B17-4DD5-A1FE-C3BDE3E07FE3}"/>
              </a:ext>
            </a:extLst>
          </p:cNvPr>
          <p:cNvSpPr>
            <a:spLocks noGrp="1"/>
          </p:cNvSpPr>
          <p:nvPr>
            <p:ph type="body" sz="quarter" idx="94" hasCustomPrompt="1"/>
          </p:nvPr>
        </p:nvSpPr>
        <p:spPr>
          <a:xfrm>
            <a:off x="10735872" y="611701"/>
            <a:ext cx="4071813" cy="1167793"/>
          </a:xfrm>
          <a:blipFill dpi="0" rotWithShape="1">
            <a:blip r:embed="rId4">
              <a:extLst>
                <a:ext uri="{28A0092B-C50C-407E-A947-70E740481C1C}">
                  <a14:useLocalDpi xmlns:a14="http://schemas.microsoft.com/office/drawing/2010/main" val="0"/>
                </a:ext>
              </a:extLst>
            </a:blip>
            <a:srcRect/>
            <a:stretch>
              <a:fillRect/>
            </a:stretch>
          </a:blipFill>
          <a:ln w="25400">
            <a:noFill/>
          </a:ln>
        </p:spPr>
        <p:txBody>
          <a:bodyPr/>
          <a:lstStyle>
            <a:lvl1pPr marL="0" indent="0">
              <a:buNone/>
              <a:defRPr sz="1362"/>
            </a:lvl1pPr>
          </a:lstStyle>
          <a:p>
            <a:r>
              <a:rPr lang="en-US" sz="1168">
                <a:solidFill>
                  <a:schemeClr val="dk1"/>
                </a:solidFill>
                <a:latin typeface="Calibri"/>
              </a:rPr>
              <a:t> </a:t>
            </a:r>
          </a:p>
        </p:txBody>
      </p:sp>
      <p:sp>
        <p:nvSpPr>
          <p:cNvPr id="27" name="Text Placeholder 16">
            <a:extLst>
              <a:ext uri="{FF2B5EF4-FFF2-40B4-BE49-F238E27FC236}">
                <a16:creationId xmlns:a16="http://schemas.microsoft.com/office/drawing/2014/main" id="{EDFB606C-3A7A-45D1-BE08-FC3DF137B515}"/>
              </a:ext>
            </a:extLst>
          </p:cNvPr>
          <p:cNvSpPr>
            <a:spLocks noGrp="1"/>
          </p:cNvSpPr>
          <p:nvPr>
            <p:ph type="body" sz="quarter" idx="95" hasCustomPrompt="1"/>
          </p:nvPr>
        </p:nvSpPr>
        <p:spPr>
          <a:xfrm>
            <a:off x="10735872" y="1909250"/>
            <a:ext cx="4699898" cy="7672642"/>
          </a:xfrm>
          <a:blipFill dpi="0" rotWithShape="1">
            <a:blip r:embed="rId5">
              <a:extLst>
                <a:ext uri="{28A0092B-C50C-407E-A947-70E740481C1C}">
                  <a14:useLocalDpi xmlns:a14="http://schemas.microsoft.com/office/drawing/2010/main" val="0"/>
                </a:ext>
              </a:extLst>
            </a:blip>
            <a:srcRect/>
            <a:stretch>
              <a:fillRect/>
            </a:stretch>
          </a:blipFill>
          <a:ln w="25400">
            <a:noFill/>
          </a:ln>
        </p:spPr>
        <p:txBody>
          <a:bodyPr/>
          <a:lstStyle>
            <a:lvl1pPr marL="0" indent="0">
              <a:buNone/>
              <a:defRPr sz="1362"/>
            </a:lvl1pPr>
          </a:lstStyle>
          <a:p>
            <a:r>
              <a:rPr lang="en-US" sz="1168">
                <a:solidFill>
                  <a:schemeClr val="dk1"/>
                </a:solidFill>
                <a:latin typeface="Calibri"/>
              </a:rPr>
              <a:t> </a:t>
            </a:r>
          </a:p>
        </p:txBody>
      </p:sp>
      <p:sp>
        <p:nvSpPr>
          <p:cNvPr id="14" name="Text Placeholder 7">
            <a:extLst>
              <a:ext uri="{FF2B5EF4-FFF2-40B4-BE49-F238E27FC236}">
                <a16:creationId xmlns:a16="http://schemas.microsoft.com/office/drawing/2014/main" id="{42C3C3FA-2FBA-4E7B-A689-4D1ED067C881}"/>
              </a:ext>
            </a:extLst>
          </p:cNvPr>
          <p:cNvSpPr>
            <a:spLocks noGrp="1"/>
          </p:cNvSpPr>
          <p:nvPr>
            <p:ph type="body" sz="quarter" idx="85" hasCustomPrompt="1"/>
          </p:nvPr>
        </p:nvSpPr>
        <p:spPr>
          <a:xfrm>
            <a:off x="7136323" y="2001932"/>
            <a:ext cx="3066468" cy="505537"/>
          </a:xfrm>
          <a:prstGeom prst="rect">
            <a:avLst/>
          </a:prstGeom>
        </p:spPr>
        <p:txBody>
          <a:bodyPr/>
          <a:lstStyle>
            <a:lvl1pPr marL="0" marR="0" indent="0" algn="l" defTabSz="895526" rtl="0" eaLnBrk="1" fontAlgn="auto" latinLnBrk="0" hangingPunct="1">
              <a:lnSpc>
                <a:spcPct val="100000"/>
              </a:lnSpc>
              <a:spcBef>
                <a:spcPts val="0"/>
              </a:spcBef>
              <a:spcAft>
                <a:spcPts val="0"/>
              </a:spcAft>
              <a:buClrTx/>
              <a:buSzTx/>
              <a:buFont typeface="System Font Regular"/>
              <a:buNone/>
              <a:tabLst/>
              <a:defRPr sz="1168" b="1">
                <a:solidFill>
                  <a:schemeClr val="accent2"/>
                </a:solidFill>
              </a:defRPr>
            </a:lvl1pPr>
            <a:lvl2pPr marL="177942" indent="-177942">
              <a:lnSpc>
                <a:spcPct val="110000"/>
              </a:lnSpc>
              <a:spcAft>
                <a:spcPts val="438"/>
              </a:spcAft>
              <a:buFont typeface="System Font Regular"/>
              <a:buChar char="■"/>
              <a:defRPr sz="1168" b="0"/>
            </a:lvl2pPr>
            <a:lvl3pPr marL="177942" marR="0" indent="-177942" algn="l" defTabSz="978682" rtl="0" eaLnBrk="1" fontAlgn="auto" latinLnBrk="0" hangingPunct="1">
              <a:lnSpc>
                <a:spcPct val="110000"/>
              </a:lnSpc>
              <a:spcBef>
                <a:spcPts val="0"/>
              </a:spcBef>
              <a:spcAft>
                <a:spcPts val="0"/>
              </a:spcAft>
              <a:buClr>
                <a:schemeClr val="accent2"/>
              </a:buClr>
              <a:buSzTx/>
              <a:buFont typeface="System Font Regular"/>
              <a:buChar char="■"/>
              <a:tabLst/>
              <a:defRPr sz="1168" b="0"/>
            </a:lvl3pPr>
            <a:lvl4pPr marL="177942" indent="0">
              <a:lnSpc>
                <a:spcPct val="110000"/>
              </a:lnSpc>
              <a:buFontTx/>
              <a:buNone/>
              <a:tabLst/>
              <a:defRPr sz="1168"/>
            </a:lvl4pPr>
            <a:lvl5pPr marL="488665" indent="0">
              <a:buNone/>
              <a:defRPr/>
            </a:lvl5pPr>
          </a:lstStyle>
          <a:p>
            <a:pPr marL="0" marR="0" lvl="0" indent="0" algn="l" defTabSz="895526" rtl="0" eaLnBrk="1" fontAlgn="auto" latinLnBrk="0" hangingPunct="1">
              <a:lnSpc>
                <a:spcPct val="100000"/>
              </a:lnSpc>
              <a:spcBef>
                <a:spcPts val="0"/>
              </a:spcBef>
              <a:spcAft>
                <a:spcPts val="0"/>
              </a:spcAft>
              <a:buClrTx/>
              <a:buSzTx/>
              <a:buFont typeface="System Font Regular"/>
              <a:buNone/>
              <a:tabLst/>
              <a:defRPr/>
            </a:pPr>
            <a:r>
              <a:rPr lang="en-US"/>
              <a:t>Relevant Experience and/or Awards &amp; Recognition (optional, keep header if including facts; utilize bullets below for facts)</a:t>
            </a:r>
          </a:p>
        </p:txBody>
      </p:sp>
      <p:sp>
        <p:nvSpPr>
          <p:cNvPr id="15" name="Text Placeholder 4">
            <a:extLst>
              <a:ext uri="{FF2B5EF4-FFF2-40B4-BE49-F238E27FC236}">
                <a16:creationId xmlns:a16="http://schemas.microsoft.com/office/drawing/2014/main" id="{A7F31468-8DDD-4B8D-BA55-A0423681308A}"/>
              </a:ext>
            </a:extLst>
          </p:cNvPr>
          <p:cNvSpPr>
            <a:spLocks noGrp="1"/>
          </p:cNvSpPr>
          <p:nvPr>
            <p:ph type="body" sz="quarter" idx="20" hasCustomPrompt="1"/>
          </p:nvPr>
        </p:nvSpPr>
        <p:spPr>
          <a:xfrm>
            <a:off x="7141955" y="2514158"/>
            <a:ext cx="3060837" cy="4249848"/>
          </a:xfrm>
          <a:prstGeom prst="rect">
            <a:avLst/>
          </a:prstGeom>
        </p:spPr>
        <p:txBody>
          <a:bodyPr lIns="0" tIns="0" rIns="0" bIns="0">
            <a:noAutofit/>
          </a:bodyPr>
          <a:lstStyle>
            <a:lvl1pPr>
              <a:defRPr>
                <a:latin typeface="Calibri" panose="020F0502020204030204" pitchFamily="34" charset="0"/>
              </a:defRPr>
            </a:lvl1pPr>
            <a:lvl2pPr>
              <a:defRPr/>
            </a:lvl2pPr>
            <a:lvl3pPr>
              <a:defRPr/>
            </a:lvl3pPr>
          </a:lstStyle>
          <a:p>
            <a:pPr lvl="0"/>
            <a:r>
              <a:rPr lang="en-US"/>
              <a:t>Utilize bullets if including Relevant Experience facts and/or Awards; see Guidelines on right for formatting specifics</a:t>
            </a:r>
          </a:p>
          <a:p>
            <a:pPr lvl="1"/>
            <a:r>
              <a:rPr lang="en-US"/>
              <a:t>Insert text</a:t>
            </a:r>
          </a:p>
          <a:p>
            <a:pPr lvl="2"/>
            <a:r>
              <a:rPr lang="en-US"/>
              <a:t>Insert text</a:t>
            </a:r>
          </a:p>
        </p:txBody>
      </p:sp>
    </p:spTree>
    <p:custDataLst>
      <p:custData r:id="rId1"/>
    </p:custDataLst>
    <p:extLst>
      <p:ext uri="{BB962C8B-B14F-4D97-AF65-F5344CB8AC3E}">
        <p14:creationId xmlns:p14="http://schemas.microsoft.com/office/powerpoint/2010/main" val="4033179261"/>
      </p:ext>
    </p:extLst>
  </p:cSld>
  <p:clrMapOvr>
    <a:masterClrMapping/>
  </p:clrMapOvr>
  <p:extLst>
    <p:ext uri="{DCECCB84-F9BA-43D5-87BE-67443E8EF086}">
      <p15:sldGuideLst xmlns:p15="http://schemas.microsoft.com/office/powerpoint/2012/main">
        <p15:guide id="1" orient="horz" pos="1292">
          <p15:clr>
            <a:srgbClr val="A4A3A4"/>
          </p15:clr>
        </p15:guide>
        <p15:guide id="2" orient="horz" pos="4392">
          <p15:clr>
            <a:srgbClr val="A4A3A4"/>
          </p15:clr>
        </p15:guide>
        <p15:guide id="3" orient="horz" pos="1152">
          <p15:clr>
            <a:srgbClr val="A4A3A4"/>
          </p15:clr>
        </p15:guide>
        <p15:guide id="4" orient="horz" pos="942">
          <p15:clr>
            <a:srgbClr val="A4A3A4"/>
          </p15:clr>
        </p15:guide>
        <p15:guide id="5" orient="horz" pos="867">
          <p15:clr>
            <a:srgbClr val="A4A3A4"/>
          </p15:clr>
        </p15:guide>
        <p15:guide id="6" orient="horz" pos="426">
          <p15:clr>
            <a:srgbClr val="A4A3A4"/>
          </p15:clr>
        </p15:guide>
        <p15:guide id="7" pos="285">
          <p15:clr>
            <a:srgbClr val="A4A3A4"/>
          </p15:clr>
        </p15:guide>
        <p15:guide id="8" pos="1427">
          <p15:clr>
            <a:srgbClr val="A4A3A4"/>
          </p15:clr>
        </p15:guide>
        <p15:guide id="9" pos="1563">
          <p15:clr>
            <a:srgbClr val="A4A3A4"/>
          </p15:clr>
        </p15:guide>
        <p15:guide id="10" pos="4082">
          <p15:clr>
            <a:srgbClr val="A4A3A4"/>
          </p15:clr>
        </p15:guide>
        <p15:guide id="11" pos="4232">
          <p15:clr>
            <a:srgbClr val="A4A3A4"/>
          </p15:clr>
        </p15:guide>
        <p15:guide id="12" pos="6051">
          <p15:clr>
            <a:srgbClr val="A4A3A4"/>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wo Bios w/ Photos">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EDD67C0-00C5-054B-A993-B0E52F6749E1}"/>
              </a:ext>
            </a:extLst>
          </p:cNvPr>
          <p:cNvSpPr/>
          <p:nvPr userDrawn="1"/>
        </p:nvSpPr>
        <p:spPr>
          <a:xfrm>
            <a:off x="478952" y="1791288"/>
            <a:ext cx="4735185" cy="4903243"/>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2"/>
          </a:p>
        </p:txBody>
      </p:sp>
      <p:sp>
        <p:nvSpPr>
          <p:cNvPr id="18" name="Rectangle 17">
            <a:extLst>
              <a:ext uri="{FF2B5EF4-FFF2-40B4-BE49-F238E27FC236}">
                <a16:creationId xmlns:a16="http://schemas.microsoft.com/office/drawing/2014/main" id="{BBC8669B-CE22-B445-858F-52983D2E6E57}"/>
              </a:ext>
            </a:extLst>
          </p:cNvPr>
          <p:cNvSpPr/>
          <p:nvPr userDrawn="1"/>
        </p:nvSpPr>
        <p:spPr>
          <a:xfrm>
            <a:off x="5477617" y="1791288"/>
            <a:ext cx="4735185" cy="4903243"/>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2"/>
          </a:p>
        </p:txBody>
      </p:sp>
      <p:sp>
        <p:nvSpPr>
          <p:cNvPr id="26" name="Text Placeholder 4">
            <a:extLst>
              <a:ext uri="{FF2B5EF4-FFF2-40B4-BE49-F238E27FC236}">
                <a16:creationId xmlns:a16="http://schemas.microsoft.com/office/drawing/2014/main" id="{7FFA1674-A738-4197-A4E6-532A04E26709}"/>
              </a:ext>
            </a:extLst>
          </p:cNvPr>
          <p:cNvSpPr>
            <a:spLocks noGrp="1"/>
          </p:cNvSpPr>
          <p:nvPr>
            <p:ph type="body" sz="quarter" idx="101" hasCustomPrompt="1"/>
          </p:nvPr>
        </p:nvSpPr>
        <p:spPr>
          <a:xfrm>
            <a:off x="603326" y="2853725"/>
            <a:ext cx="4486106" cy="3815108"/>
          </a:xfrm>
          <a:prstGeom prst="rect">
            <a:avLst/>
          </a:prstGeom>
        </p:spPr>
        <p:txBody>
          <a:bodyPr/>
          <a:lstStyle>
            <a:lvl1pPr marL="0" marR="0" indent="0" algn="l" defTabSz="121112" rtl="0" eaLnBrk="1" fontAlgn="auto" latinLnBrk="0" hangingPunct="1">
              <a:lnSpc>
                <a:spcPct val="100000"/>
              </a:lnSpc>
              <a:spcBef>
                <a:spcPts val="0"/>
              </a:spcBef>
              <a:spcAft>
                <a:spcPts val="243"/>
              </a:spcAft>
              <a:buClrTx/>
              <a:buSzTx/>
              <a:buFontTx/>
              <a:buNone/>
              <a:tabLst/>
              <a:defRPr sz="1168"/>
            </a:lvl1pPr>
          </a:lstStyle>
          <a:p>
            <a:pPr marL="0" marR="0" lvl="0" indent="0" algn="l" defTabSz="121112"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57" name="Name 1">
            <a:extLst>
              <a:ext uri="{FF2B5EF4-FFF2-40B4-BE49-F238E27FC236}">
                <a16:creationId xmlns:a16="http://schemas.microsoft.com/office/drawing/2014/main" id="{4249D7FD-7189-6742-9AA2-A9FD2A904B42}"/>
              </a:ext>
            </a:extLst>
          </p:cNvPr>
          <p:cNvSpPr>
            <a:spLocks noGrp="1"/>
          </p:cNvSpPr>
          <p:nvPr>
            <p:ph type="body" sz="quarter" idx="71" hasCustomPrompt="1"/>
          </p:nvPr>
        </p:nvSpPr>
        <p:spPr>
          <a:xfrm>
            <a:off x="1560895" y="2042347"/>
            <a:ext cx="3528536" cy="274435"/>
          </a:xfrm>
          <a:prstGeom prst="rect">
            <a:avLst/>
          </a:prstGeom>
        </p:spPr>
        <p:txBody>
          <a:bodyPr lIns="0" tIns="0" rIns="0" bIns="0" anchor="t" anchorCtr="0">
            <a:noAutofit/>
          </a:bodyPr>
          <a:lstStyle>
            <a:lvl1pPr marL="0" indent="0">
              <a:lnSpc>
                <a:spcPct val="100000"/>
              </a:lnSpc>
              <a:spcBef>
                <a:spcPts val="0"/>
              </a:spcBef>
              <a:spcAft>
                <a:spcPts val="0"/>
              </a:spcAft>
              <a:buNone/>
              <a:defRPr sz="1362" b="1">
                <a:solidFill>
                  <a:schemeClr val="tx2"/>
                </a:solidFill>
                <a:latin typeface="Calibri" panose="020F0502020204030204" pitchFamily="34" charset="0"/>
              </a:defRPr>
            </a:lvl1pPr>
          </a:lstStyle>
          <a:p>
            <a:pPr lvl="0"/>
            <a:r>
              <a:rPr lang="en-US"/>
              <a:t>Click to add name</a:t>
            </a:r>
          </a:p>
        </p:txBody>
      </p:sp>
      <p:sp>
        <p:nvSpPr>
          <p:cNvPr id="58" name="Title 1">
            <a:extLst>
              <a:ext uri="{FF2B5EF4-FFF2-40B4-BE49-F238E27FC236}">
                <a16:creationId xmlns:a16="http://schemas.microsoft.com/office/drawing/2014/main" id="{9A3C1F7D-AAD2-BD43-B22E-D32263E1A9C2}"/>
              </a:ext>
            </a:extLst>
          </p:cNvPr>
          <p:cNvSpPr>
            <a:spLocks noGrp="1"/>
          </p:cNvSpPr>
          <p:nvPr>
            <p:ph type="body" sz="quarter" idx="72" hasCustomPrompt="1"/>
          </p:nvPr>
        </p:nvSpPr>
        <p:spPr>
          <a:xfrm>
            <a:off x="1560895" y="2340275"/>
            <a:ext cx="3528536" cy="356766"/>
          </a:xfrm>
          <a:prstGeom prst="rect">
            <a:avLst/>
          </a:prstGeom>
        </p:spPr>
        <p:txBody>
          <a:bodyPr lIns="0" tIns="0" rIns="0" bIns="0" anchor="t" anchorCtr="0">
            <a:noAutofit/>
          </a:bodyPr>
          <a:lstStyle>
            <a:lvl1pPr marL="0" indent="0">
              <a:lnSpc>
                <a:spcPct val="100000"/>
              </a:lnSpc>
              <a:spcBef>
                <a:spcPts val="0"/>
              </a:spcBef>
              <a:spcAft>
                <a:spcPts val="0"/>
              </a:spcAft>
              <a:buNone/>
              <a:defRPr sz="1168" b="1">
                <a:solidFill>
                  <a:schemeClr val="accent2"/>
                </a:solidFill>
                <a:latin typeface="Calibri" panose="020F0502020204030204" pitchFamily="34" charset="0"/>
              </a:defRPr>
            </a:lvl1pPr>
          </a:lstStyle>
          <a:p>
            <a:pPr lvl="0"/>
            <a:r>
              <a:rPr lang="en-US"/>
              <a:t>Click to add official title</a:t>
            </a:r>
          </a:p>
        </p:txBody>
      </p:sp>
      <p:sp>
        <p:nvSpPr>
          <p:cNvPr id="59" name="Photo 1">
            <a:extLst>
              <a:ext uri="{FF2B5EF4-FFF2-40B4-BE49-F238E27FC236}">
                <a16:creationId xmlns:a16="http://schemas.microsoft.com/office/drawing/2014/main" id="{C6AA1AF5-782F-904D-9199-8E0A2B18CC1C}"/>
              </a:ext>
            </a:extLst>
          </p:cNvPr>
          <p:cNvSpPr>
            <a:spLocks noGrp="1"/>
          </p:cNvSpPr>
          <p:nvPr>
            <p:ph type="pic" sz="quarter" idx="28" hasCustomPrompt="1"/>
          </p:nvPr>
        </p:nvSpPr>
        <p:spPr>
          <a:xfrm>
            <a:off x="603325" y="1916293"/>
            <a:ext cx="843281" cy="781038"/>
          </a:xfrm>
        </p:spPr>
        <p:txBody>
          <a:bodyPr vert="horz" anchor="ctr" anchorCtr="0">
            <a:normAutofit/>
          </a:bodyPr>
          <a:lstStyle>
            <a:lvl1pPr marL="0" indent="0" algn="ctr">
              <a:buNone/>
              <a:defRPr sz="712"/>
            </a:lvl1pPr>
          </a:lstStyle>
          <a:p>
            <a:r>
              <a:rPr lang="en-US"/>
              <a:t>Icon Placeholder</a:t>
            </a:r>
          </a:p>
        </p:txBody>
      </p:sp>
      <p:sp>
        <p:nvSpPr>
          <p:cNvPr id="24" name="Text Placeholder 4">
            <a:extLst>
              <a:ext uri="{FF2B5EF4-FFF2-40B4-BE49-F238E27FC236}">
                <a16:creationId xmlns:a16="http://schemas.microsoft.com/office/drawing/2014/main" id="{23C572A9-4BE7-47E1-8BA9-0D5F6AC070B6}"/>
              </a:ext>
            </a:extLst>
          </p:cNvPr>
          <p:cNvSpPr>
            <a:spLocks noGrp="1"/>
          </p:cNvSpPr>
          <p:nvPr>
            <p:ph type="body" sz="quarter" idx="99" hasCustomPrompt="1"/>
          </p:nvPr>
        </p:nvSpPr>
        <p:spPr>
          <a:xfrm>
            <a:off x="5603145" y="2852102"/>
            <a:ext cx="4486106" cy="3816731"/>
          </a:xfrm>
          <a:prstGeom prst="rect">
            <a:avLst/>
          </a:prstGeom>
        </p:spPr>
        <p:txBody>
          <a:bodyPr/>
          <a:lstStyle>
            <a:lvl1pPr marL="0" marR="0" indent="0" algn="l" defTabSz="121112" rtl="0" eaLnBrk="1" fontAlgn="auto" latinLnBrk="0" hangingPunct="1">
              <a:lnSpc>
                <a:spcPct val="100000"/>
              </a:lnSpc>
              <a:spcBef>
                <a:spcPts val="0"/>
              </a:spcBef>
              <a:spcAft>
                <a:spcPts val="243"/>
              </a:spcAft>
              <a:buClrTx/>
              <a:buSzTx/>
              <a:buFontTx/>
              <a:buNone/>
              <a:tabLst/>
              <a:defRPr sz="1168"/>
            </a:lvl1pPr>
          </a:lstStyle>
          <a:p>
            <a:pPr marL="0" marR="0" lvl="0" indent="0" algn="l" defTabSz="121112"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79" name="Name 2">
            <a:extLst>
              <a:ext uri="{FF2B5EF4-FFF2-40B4-BE49-F238E27FC236}">
                <a16:creationId xmlns:a16="http://schemas.microsoft.com/office/drawing/2014/main" id="{B1FDFC83-8946-EE42-BB1A-72BB138A85F7}"/>
              </a:ext>
            </a:extLst>
          </p:cNvPr>
          <p:cNvSpPr>
            <a:spLocks noGrp="1"/>
          </p:cNvSpPr>
          <p:nvPr>
            <p:ph type="body" sz="quarter" idx="78" hasCustomPrompt="1"/>
          </p:nvPr>
        </p:nvSpPr>
        <p:spPr>
          <a:xfrm>
            <a:off x="6554569" y="2042347"/>
            <a:ext cx="3527214" cy="274435"/>
          </a:xfrm>
          <a:prstGeom prst="rect">
            <a:avLst/>
          </a:prstGeom>
        </p:spPr>
        <p:txBody>
          <a:bodyPr lIns="0" tIns="0" rIns="0" bIns="0" anchor="t" anchorCtr="0">
            <a:noAutofit/>
          </a:bodyPr>
          <a:lstStyle>
            <a:lvl1pPr marL="0" indent="0">
              <a:lnSpc>
                <a:spcPct val="100000"/>
              </a:lnSpc>
              <a:spcBef>
                <a:spcPts val="0"/>
              </a:spcBef>
              <a:spcAft>
                <a:spcPts val="0"/>
              </a:spcAft>
              <a:buNone/>
              <a:defRPr sz="1362" b="1">
                <a:solidFill>
                  <a:schemeClr val="tx2"/>
                </a:solidFill>
                <a:latin typeface="Calibri" panose="020F0502020204030204" pitchFamily="34" charset="0"/>
              </a:defRPr>
            </a:lvl1pPr>
          </a:lstStyle>
          <a:p>
            <a:pPr lvl="0"/>
            <a:r>
              <a:rPr lang="en-US"/>
              <a:t>Click to add name</a:t>
            </a:r>
          </a:p>
        </p:txBody>
      </p:sp>
      <p:sp>
        <p:nvSpPr>
          <p:cNvPr id="80" name="Title 2">
            <a:extLst>
              <a:ext uri="{FF2B5EF4-FFF2-40B4-BE49-F238E27FC236}">
                <a16:creationId xmlns:a16="http://schemas.microsoft.com/office/drawing/2014/main" id="{AD87925D-0145-6940-AAD1-C5272C4DE311}"/>
              </a:ext>
            </a:extLst>
          </p:cNvPr>
          <p:cNvSpPr>
            <a:spLocks noGrp="1"/>
          </p:cNvSpPr>
          <p:nvPr>
            <p:ph type="body" sz="quarter" idx="79" hasCustomPrompt="1"/>
          </p:nvPr>
        </p:nvSpPr>
        <p:spPr>
          <a:xfrm>
            <a:off x="6554569" y="2340275"/>
            <a:ext cx="3527214" cy="356766"/>
          </a:xfrm>
          <a:prstGeom prst="rect">
            <a:avLst/>
          </a:prstGeom>
        </p:spPr>
        <p:txBody>
          <a:bodyPr lIns="0" tIns="0" rIns="0" bIns="0" anchor="t" anchorCtr="0">
            <a:noAutofit/>
          </a:bodyPr>
          <a:lstStyle>
            <a:lvl1pPr marL="0" indent="0">
              <a:lnSpc>
                <a:spcPct val="100000"/>
              </a:lnSpc>
              <a:spcBef>
                <a:spcPts val="0"/>
              </a:spcBef>
              <a:spcAft>
                <a:spcPts val="0"/>
              </a:spcAft>
              <a:buNone/>
              <a:defRPr sz="1168" b="1">
                <a:solidFill>
                  <a:schemeClr val="accent2"/>
                </a:solidFill>
                <a:latin typeface="Calibri" panose="020F0502020204030204" pitchFamily="34" charset="0"/>
              </a:defRPr>
            </a:lvl1pPr>
          </a:lstStyle>
          <a:p>
            <a:pPr lvl="0"/>
            <a:r>
              <a:rPr lang="en-US"/>
              <a:t>Click to add official title</a:t>
            </a:r>
          </a:p>
        </p:txBody>
      </p:sp>
      <p:sp>
        <p:nvSpPr>
          <p:cNvPr id="82" name="Photo 2">
            <a:extLst>
              <a:ext uri="{FF2B5EF4-FFF2-40B4-BE49-F238E27FC236}">
                <a16:creationId xmlns:a16="http://schemas.microsoft.com/office/drawing/2014/main" id="{591088DF-996B-884A-BC66-C48DE28450DC}"/>
              </a:ext>
            </a:extLst>
          </p:cNvPr>
          <p:cNvSpPr>
            <a:spLocks noGrp="1"/>
          </p:cNvSpPr>
          <p:nvPr>
            <p:ph type="pic" sz="quarter" idx="80" hasCustomPrompt="1"/>
          </p:nvPr>
        </p:nvSpPr>
        <p:spPr>
          <a:xfrm>
            <a:off x="5603145" y="1916293"/>
            <a:ext cx="843281" cy="781038"/>
          </a:xfrm>
        </p:spPr>
        <p:txBody>
          <a:bodyPr vert="horz" anchor="ctr" anchorCtr="0">
            <a:normAutofit/>
          </a:bodyPr>
          <a:lstStyle>
            <a:lvl1pPr marL="0" indent="0" algn="ctr">
              <a:buNone/>
              <a:defRPr sz="712"/>
            </a:lvl1pPr>
          </a:lstStyle>
          <a:p>
            <a:r>
              <a:rPr lang="en-US"/>
              <a:t>Icon Placeholder</a:t>
            </a:r>
          </a:p>
        </p:txBody>
      </p:sp>
      <p:pic>
        <p:nvPicPr>
          <p:cNvPr id="103" name="Picture 102">
            <a:extLst>
              <a:ext uri="{FF2B5EF4-FFF2-40B4-BE49-F238E27FC236}">
                <a16:creationId xmlns:a16="http://schemas.microsoft.com/office/drawing/2014/main" id="{DD53E3C0-5F19-9447-859E-2A2D76BF7CB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59309" y="1916293"/>
            <a:ext cx="449562" cy="64035"/>
          </a:xfrm>
          <a:prstGeom prst="rect">
            <a:avLst/>
          </a:prstGeom>
          <a:solidFill>
            <a:srgbClr val="E1523D"/>
          </a:solidFill>
        </p:spPr>
      </p:pic>
      <p:pic>
        <p:nvPicPr>
          <p:cNvPr id="104" name="Picture 103">
            <a:extLst>
              <a:ext uri="{FF2B5EF4-FFF2-40B4-BE49-F238E27FC236}">
                <a16:creationId xmlns:a16="http://schemas.microsoft.com/office/drawing/2014/main" id="{BC2F0068-6714-F943-B352-6DD22C1B758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554568" y="1916293"/>
            <a:ext cx="449562" cy="64035"/>
          </a:xfrm>
          <a:prstGeom prst="rect">
            <a:avLst/>
          </a:prstGeom>
          <a:solidFill>
            <a:srgbClr val="E1523D"/>
          </a:solidFill>
        </p:spPr>
      </p:pic>
      <p:sp>
        <p:nvSpPr>
          <p:cNvPr id="19" name="Slide Number Placeholder 7">
            <a:extLst>
              <a:ext uri="{FF2B5EF4-FFF2-40B4-BE49-F238E27FC236}">
                <a16:creationId xmlns:a16="http://schemas.microsoft.com/office/drawing/2014/main" id="{73148C99-5CBE-7C4C-9D52-E30316EE3E02}"/>
              </a:ext>
            </a:extLst>
          </p:cNvPr>
          <p:cNvSpPr>
            <a:spLocks noGrp="1"/>
          </p:cNvSpPr>
          <p:nvPr>
            <p:ph type="sldNum" sz="quarter" idx="4"/>
          </p:nvPr>
        </p:nvSpPr>
        <p:spPr>
          <a:xfrm>
            <a:off x="9716944" y="6783338"/>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20" name="Footer Placeholder 2">
            <a:extLst>
              <a:ext uri="{FF2B5EF4-FFF2-40B4-BE49-F238E27FC236}">
                <a16:creationId xmlns:a16="http://schemas.microsoft.com/office/drawing/2014/main" id="{221B86B9-B08B-6C4F-803E-2FA79AA2D831}"/>
              </a:ext>
            </a:extLst>
          </p:cNvPr>
          <p:cNvSpPr>
            <a:spLocks noGrp="1"/>
          </p:cNvSpPr>
          <p:nvPr>
            <p:ph type="ftr" sz="quarter" idx="3"/>
          </p:nvPr>
        </p:nvSpPr>
        <p:spPr>
          <a:xfrm>
            <a:off x="485847" y="6789927"/>
            <a:ext cx="9231096"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
        <p:nvSpPr>
          <p:cNvPr id="4" name="Header 1">
            <a:extLst>
              <a:ext uri="{FF2B5EF4-FFF2-40B4-BE49-F238E27FC236}">
                <a16:creationId xmlns:a16="http://schemas.microsoft.com/office/drawing/2014/main" id="{0C587A0C-B11F-4A44-8A74-057337E58B60}"/>
              </a:ext>
            </a:extLst>
          </p:cNvPr>
          <p:cNvSpPr>
            <a:spLocks noGrp="1"/>
          </p:cNvSpPr>
          <p:nvPr>
            <p:ph type="title" hasCustomPrompt="1"/>
          </p:nvPr>
        </p:nvSpPr>
        <p:spPr/>
        <p:txBody>
          <a:bodyPr>
            <a:noAutofit/>
          </a:bodyPr>
          <a:lstStyle>
            <a:lvl1pPr>
              <a:defRPr/>
            </a:lvl1pPr>
          </a:lstStyle>
          <a:p>
            <a:r>
              <a:rPr lang="en-US"/>
              <a:t>Page Title</a:t>
            </a:r>
          </a:p>
        </p:txBody>
      </p:sp>
    </p:spTree>
    <p:custDataLst>
      <p:custData r:id="rId1"/>
    </p:custDataLst>
    <p:extLst>
      <p:ext uri="{BB962C8B-B14F-4D97-AF65-F5344CB8AC3E}">
        <p14:creationId xmlns:p14="http://schemas.microsoft.com/office/powerpoint/2010/main" val="27817838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hree Bios w/ Photos">
    <p:bg>
      <p:bgPr>
        <a:solidFill>
          <a:schemeClr val="bg1"/>
        </a:solidFill>
        <a:effectLst/>
      </p:bgPr>
    </p:bg>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5C59E116-8567-AD4D-884E-ECE11945BB8A}"/>
              </a:ext>
            </a:extLst>
          </p:cNvPr>
          <p:cNvSpPr>
            <a:spLocks/>
          </p:cNvSpPr>
          <p:nvPr/>
        </p:nvSpPr>
        <p:spPr>
          <a:xfrm>
            <a:off x="474859" y="1789415"/>
            <a:ext cx="3071471" cy="4903243"/>
          </a:xfrm>
          <a:prstGeom prst="rect">
            <a:avLst/>
          </a:prstGeom>
          <a:noFill/>
          <a:ln w="38100">
            <a:solidFill>
              <a:srgbClr val="CFD1D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602"/>
          </a:p>
        </p:txBody>
      </p:sp>
      <p:sp>
        <p:nvSpPr>
          <p:cNvPr id="81" name="Rectangle 80">
            <a:extLst>
              <a:ext uri="{FF2B5EF4-FFF2-40B4-BE49-F238E27FC236}">
                <a16:creationId xmlns:a16="http://schemas.microsoft.com/office/drawing/2014/main" id="{C435E2EF-6B6D-E549-A0AC-39E14B3387E8}"/>
              </a:ext>
            </a:extLst>
          </p:cNvPr>
          <p:cNvSpPr>
            <a:spLocks/>
          </p:cNvSpPr>
          <p:nvPr userDrawn="1"/>
        </p:nvSpPr>
        <p:spPr>
          <a:xfrm>
            <a:off x="3811917" y="1789415"/>
            <a:ext cx="3071471" cy="4903243"/>
          </a:xfrm>
          <a:prstGeom prst="rect">
            <a:avLst/>
          </a:prstGeom>
          <a:noFill/>
          <a:ln w="38100">
            <a:solidFill>
              <a:srgbClr val="CFD1D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602"/>
          </a:p>
        </p:txBody>
      </p:sp>
      <p:sp>
        <p:nvSpPr>
          <p:cNvPr id="93" name="Rectangle 92">
            <a:extLst>
              <a:ext uri="{FF2B5EF4-FFF2-40B4-BE49-F238E27FC236}">
                <a16:creationId xmlns:a16="http://schemas.microsoft.com/office/drawing/2014/main" id="{85DBBA0E-A613-F643-ACB9-3E0BA2453D59}"/>
              </a:ext>
            </a:extLst>
          </p:cNvPr>
          <p:cNvSpPr>
            <a:spLocks/>
          </p:cNvSpPr>
          <p:nvPr userDrawn="1"/>
        </p:nvSpPr>
        <p:spPr>
          <a:xfrm>
            <a:off x="7138298" y="1789415"/>
            <a:ext cx="3071471" cy="4903243"/>
          </a:xfrm>
          <a:prstGeom prst="rect">
            <a:avLst/>
          </a:prstGeom>
          <a:noFill/>
          <a:ln w="38100">
            <a:solidFill>
              <a:srgbClr val="CFD1D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602"/>
          </a:p>
        </p:txBody>
      </p:sp>
      <p:sp>
        <p:nvSpPr>
          <p:cNvPr id="26" name="Text Placeholder 4">
            <a:extLst>
              <a:ext uri="{FF2B5EF4-FFF2-40B4-BE49-F238E27FC236}">
                <a16:creationId xmlns:a16="http://schemas.microsoft.com/office/drawing/2014/main" id="{8D3D45E9-0F0A-4D20-BA3F-BE95864F6ACE}"/>
              </a:ext>
            </a:extLst>
          </p:cNvPr>
          <p:cNvSpPr>
            <a:spLocks noGrp="1"/>
          </p:cNvSpPr>
          <p:nvPr>
            <p:ph type="body" sz="quarter" idx="99" hasCustomPrompt="1"/>
          </p:nvPr>
        </p:nvSpPr>
        <p:spPr>
          <a:xfrm>
            <a:off x="603326" y="2850035"/>
            <a:ext cx="2815515" cy="3816731"/>
          </a:xfrm>
          <a:prstGeom prst="rect">
            <a:avLst/>
          </a:prstGeom>
        </p:spPr>
        <p:txBody>
          <a:bodyPr/>
          <a:lstStyle>
            <a:lvl1pPr marL="0" marR="0" indent="0" algn="l" defTabSz="121112" rtl="0" eaLnBrk="1" fontAlgn="auto" latinLnBrk="0" hangingPunct="1">
              <a:lnSpc>
                <a:spcPct val="100000"/>
              </a:lnSpc>
              <a:spcBef>
                <a:spcPts val="0"/>
              </a:spcBef>
              <a:spcAft>
                <a:spcPts val="243"/>
              </a:spcAft>
              <a:buClrTx/>
              <a:buSzTx/>
              <a:buFontTx/>
              <a:buNone/>
              <a:tabLst/>
              <a:defRPr sz="1168"/>
            </a:lvl1pPr>
          </a:lstStyle>
          <a:p>
            <a:pPr marL="0" marR="0" lvl="0" indent="0" algn="l" defTabSz="121112"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112" name="Name 1">
            <a:extLst>
              <a:ext uri="{FF2B5EF4-FFF2-40B4-BE49-F238E27FC236}">
                <a16:creationId xmlns:a16="http://schemas.microsoft.com/office/drawing/2014/main" id="{4249D7FD-7189-6742-9AA2-A9FD2A904B42}"/>
              </a:ext>
            </a:extLst>
          </p:cNvPr>
          <p:cNvSpPr>
            <a:spLocks noGrp="1"/>
          </p:cNvSpPr>
          <p:nvPr>
            <p:ph type="body" sz="quarter" idx="71" hasCustomPrompt="1"/>
          </p:nvPr>
        </p:nvSpPr>
        <p:spPr>
          <a:xfrm>
            <a:off x="1560897" y="2042347"/>
            <a:ext cx="1855680" cy="274435"/>
          </a:xfrm>
          <a:prstGeom prst="rect">
            <a:avLst/>
          </a:prstGeom>
        </p:spPr>
        <p:txBody>
          <a:bodyPr lIns="0" tIns="0" rIns="0" bIns="0" anchor="t" anchorCtr="0">
            <a:noAutofit/>
          </a:bodyPr>
          <a:lstStyle>
            <a:lvl1pPr marL="0" indent="0">
              <a:lnSpc>
                <a:spcPct val="100000"/>
              </a:lnSpc>
              <a:spcBef>
                <a:spcPts val="0"/>
              </a:spcBef>
              <a:spcAft>
                <a:spcPts val="0"/>
              </a:spcAft>
              <a:buNone/>
              <a:defRPr sz="1362" b="1">
                <a:solidFill>
                  <a:schemeClr val="tx2"/>
                </a:solidFill>
                <a:latin typeface="Calibri" panose="020F0502020204030204" pitchFamily="34" charset="0"/>
              </a:defRPr>
            </a:lvl1pPr>
          </a:lstStyle>
          <a:p>
            <a:pPr lvl="0"/>
            <a:r>
              <a:rPr lang="en-US"/>
              <a:t>Click to add name</a:t>
            </a:r>
          </a:p>
        </p:txBody>
      </p:sp>
      <p:sp>
        <p:nvSpPr>
          <p:cNvPr id="113" name="Title 1">
            <a:extLst>
              <a:ext uri="{FF2B5EF4-FFF2-40B4-BE49-F238E27FC236}">
                <a16:creationId xmlns:a16="http://schemas.microsoft.com/office/drawing/2014/main" id="{9A3C1F7D-AAD2-BD43-B22E-D32263E1A9C2}"/>
              </a:ext>
            </a:extLst>
          </p:cNvPr>
          <p:cNvSpPr>
            <a:spLocks noGrp="1"/>
          </p:cNvSpPr>
          <p:nvPr>
            <p:ph type="body" sz="quarter" idx="72" hasCustomPrompt="1"/>
          </p:nvPr>
        </p:nvSpPr>
        <p:spPr>
          <a:xfrm>
            <a:off x="1560896" y="2339252"/>
            <a:ext cx="1855680" cy="356766"/>
          </a:xfrm>
          <a:prstGeom prst="rect">
            <a:avLst/>
          </a:prstGeom>
        </p:spPr>
        <p:txBody>
          <a:bodyPr lIns="0" tIns="0" rIns="0" bIns="0" anchor="t" anchorCtr="0">
            <a:noAutofit/>
          </a:bodyPr>
          <a:lstStyle>
            <a:lvl1pPr marL="0" indent="0">
              <a:lnSpc>
                <a:spcPct val="100000"/>
              </a:lnSpc>
              <a:spcBef>
                <a:spcPts val="0"/>
              </a:spcBef>
              <a:spcAft>
                <a:spcPts val="0"/>
              </a:spcAft>
              <a:buNone/>
              <a:defRPr sz="1168" b="1">
                <a:solidFill>
                  <a:schemeClr val="accent2"/>
                </a:solidFill>
                <a:latin typeface="Calibri" panose="020F0502020204030204" pitchFamily="34" charset="0"/>
              </a:defRPr>
            </a:lvl1pPr>
          </a:lstStyle>
          <a:p>
            <a:pPr lvl="0"/>
            <a:r>
              <a:rPr lang="en-US"/>
              <a:t>Click to add official title</a:t>
            </a:r>
          </a:p>
        </p:txBody>
      </p:sp>
      <p:sp>
        <p:nvSpPr>
          <p:cNvPr id="115" name="Photo 1">
            <a:extLst>
              <a:ext uri="{FF2B5EF4-FFF2-40B4-BE49-F238E27FC236}">
                <a16:creationId xmlns:a16="http://schemas.microsoft.com/office/drawing/2014/main" id="{C6AA1AF5-782F-904D-9199-8E0A2B18CC1C}"/>
              </a:ext>
            </a:extLst>
          </p:cNvPr>
          <p:cNvSpPr>
            <a:spLocks noGrp="1"/>
          </p:cNvSpPr>
          <p:nvPr>
            <p:ph type="pic" sz="quarter" idx="28" hasCustomPrompt="1"/>
          </p:nvPr>
        </p:nvSpPr>
        <p:spPr>
          <a:xfrm>
            <a:off x="603325" y="1916293"/>
            <a:ext cx="843281" cy="781038"/>
          </a:xfrm>
        </p:spPr>
        <p:txBody>
          <a:bodyPr vert="horz" anchor="ctr" anchorCtr="0">
            <a:normAutofit/>
          </a:bodyPr>
          <a:lstStyle>
            <a:lvl1pPr marL="0" indent="0" algn="ctr">
              <a:buNone/>
              <a:defRPr sz="712"/>
            </a:lvl1pPr>
          </a:lstStyle>
          <a:p>
            <a:r>
              <a:rPr lang="en-US"/>
              <a:t>Icon Placeholder</a:t>
            </a:r>
          </a:p>
        </p:txBody>
      </p:sp>
      <p:sp>
        <p:nvSpPr>
          <p:cNvPr id="29" name="Text Placeholder 4">
            <a:extLst>
              <a:ext uri="{FF2B5EF4-FFF2-40B4-BE49-F238E27FC236}">
                <a16:creationId xmlns:a16="http://schemas.microsoft.com/office/drawing/2014/main" id="{DF170201-40A5-4A7E-A6E3-D32BD84C7569}"/>
              </a:ext>
            </a:extLst>
          </p:cNvPr>
          <p:cNvSpPr>
            <a:spLocks noGrp="1"/>
          </p:cNvSpPr>
          <p:nvPr>
            <p:ph type="body" sz="quarter" idx="100" hasCustomPrompt="1"/>
          </p:nvPr>
        </p:nvSpPr>
        <p:spPr>
          <a:xfrm>
            <a:off x="3939895" y="2844508"/>
            <a:ext cx="2815515" cy="3816731"/>
          </a:xfrm>
          <a:prstGeom prst="rect">
            <a:avLst/>
          </a:prstGeom>
        </p:spPr>
        <p:txBody>
          <a:bodyPr/>
          <a:lstStyle>
            <a:lvl1pPr marL="0" marR="0" indent="0" algn="l" defTabSz="121112" rtl="0" eaLnBrk="1" fontAlgn="auto" latinLnBrk="0" hangingPunct="1">
              <a:lnSpc>
                <a:spcPct val="100000"/>
              </a:lnSpc>
              <a:spcBef>
                <a:spcPts val="0"/>
              </a:spcBef>
              <a:spcAft>
                <a:spcPts val="243"/>
              </a:spcAft>
              <a:buClrTx/>
              <a:buSzTx/>
              <a:buFontTx/>
              <a:buNone/>
              <a:tabLst/>
              <a:defRPr sz="1168"/>
            </a:lvl1pPr>
          </a:lstStyle>
          <a:p>
            <a:pPr marL="0" marR="0" lvl="0" indent="0" algn="l" defTabSz="121112"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79" name="Name 2">
            <a:extLst>
              <a:ext uri="{FF2B5EF4-FFF2-40B4-BE49-F238E27FC236}">
                <a16:creationId xmlns:a16="http://schemas.microsoft.com/office/drawing/2014/main" id="{B1FDFC83-8946-EE42-BB1A-72BB138A85F7}"/>
              </a:ext>
            </a:extLst>
          </p:cNvPr>
          <p:cNvSpPr>
            <a:spLocks noGrp="1"/>
          </p:cNvSpPr>
          <p:nvPr>
            <p:ph type="body" sz="quarter" idx="78" hasCustomPrompt="1"/>
          </p:nvPr>
        </p:nvSpPr>
        <p:spPr>
          <a:xfrm>
            <a:off x="4891318" y="2042347"/>
            <a:ext cx="1855680" cy="274435"/>
          </a:xfrm>
          <a:prstGeom prst="rect">
            <a:avLst/>
          </a:prstGeom>
        </p:spPr>
        <p:txBody>
          <a:bodyPr lIns="0" tIns="0" rIns="0" bIns="0" anchor="t" anchorCtr="0">
            <a:noAutofit/>
          </a:bodyPr>
          <a:lstStyle>
            <a:lvl1pPr marL="0" indent="0">
              <a:lnSpc>
                <a:spcPct val="100000"/>
              </a:lnSpc>
              <a:spcBef>
                <a:spcPts val="0"/>
              </a:spcBef>
              <a:spcAft>
                <a:spcPts val="0"/>
              </a:spcAft>
              <a:buNone/>
              <a:defRPr sz="1362" b="1">
                <a:solidFill>
                  <a:schemeClr val="tx2"/>
                </a:solidFill>
                <a:latin typeface="Calibri" panose="020F0502020204030204" pitchFamily="34" charset="0"/>
              </a:defRPr>
            </a:lvl1pPr>
          </a:lstStyle>
          <a:p>
            <a:pPr lvl="0"/>
            <a:r>
              <a:rPr lang="en-US"/>
              <a:t>Click to add name</a:t>
            </a:r>
          </a:p>
        </p:txBody>
      </p:sp>
      <p:sp>
        <p:nvSpPr>
          <p:cNvPr id="80" name="Title 2">
            <a:extLst>
              <a:ext uri="{FF2B5EF4-FFF2-40B4-BE49-F238E27FC236}">
                <a16:creationId xmlns:a16="http://schemas.microsoft.com/office/drawing/2014/main" id="{AD87925D-0145-6940-AAD1-C5272C4DE311}"/>
              </a:ext>
            </a:extLst>
          </p:cNvPr>
          <p:cNvSpPr>
            <a:spLocks noGrp="1"/>
          </p:cNvSpPr>
          <p:nvPr>
            <p:ph type="body" sz="quarter" idx="79" hasCustomPrompt="1"/>
          </p:nvPr>
        </p:nvSpPr>
        <p:spPr>
          <a:xfrm>
            <a:off x="4891317" y="2339252"/>
            <a:ext cx="1855680" cy="356766"/>
          </a:xfrm>
          <a:prstGeom prst="rect">
            <a:avLst/>
          </a:prstGeom>
        </p:spPr>
        <p:txBody>
          <a:bodyPr lIns="0" tIns="0" rIns="0" bIns="0" anchor="t" anchorCtr="0">
            <a:noAutofit/>
          </a:bodyPr>
          <a:lstStyle>
            <a:lvl1pPr marL="0" indent="0">
              <a:lnSpc>
                <a:spcPct val="100000"/>
              </a:lnSpc>
              <a:spcBef>
                <a:spcPts val="0"/>
              </a:spcBef>
              <a:spcAft>
                <a:spcPts val="0"/>
              </a:spcAft>
              <a:buNone/>
              <a:defRPr sz="1168" b="1">
                <a:solidFill>
                  <a:schemeClr val="accent2"/>
                </a:solidFill>
                <a:latin typeface="Calibri" panose="020F0502020204030204" pitchFamily="34" charset="0"/>
              </a:defRPr>
            </a:lvl1pPr>
          </a:lstStyle>
          <a:p>
            <a:pPr lvl="0"/>
            <a:r>
              <a:rPr lang="en-US"/>
              <a:t>Click to add official title</a:t>
            </a:r>
          </a:p>
        </p:txBody>
      </p:sp>
      <p:sp>
        <p:nvSpPr>
          <p:cNvPr id="82" name="Photo 2">
            <a:extLst>
              <a:ext uri="{FF2B5EF4-FFF2-40B4-BE49-F238E27FC236}">
                <a16:creationId xmlns:a16="http://schemas.microsoft.com/office/drawing/2014/main" id="{591088DF-996B-884A-BC66-C48DE28450DC}"/>
              </a:ext>
            </a:extLst>
          </p:cNvPr>
          <p:cNvSpPr>
            <a:spLocks noGrp="1"/>
          </p:cNvSpPr>
          <p:nvPr>
            <p:ph type="pic" sz="quarter" idx="80" hasCustomPrompt="1"/>
          </p:nvPr>
        </p:nvSpPr>
        <p:spPr>
          <a:xfrm>
            <a:off x="3939894" y="1916293"/>
            <a:ext cx="843281" cy="781038"/>
          </a:xfrm>
        </p:spPr>
        <p:txBody>
          <a:bodyPr vert="horz" anchor="ctr" anchorCtr="0">
            <a:normAutofit/>
          </a:bodyPr>
          <a:lstStyle>
            <a:lvl1pPr marL="0" indent="0" algn="ctr">
              <a:buNone/>
              <a:defRPr sz="712"/>
            </a:lvl1pPr>
          </a:lstStyle>
          <a:p>
            <a:r>
              <a:rPr lang="en-US"/>
              <a:t>Icon Placeholder</a:t>
            </a:r>
          </a:p>
        </p:txBody>
      </p:sp>
      <p:sp>
        <p:nvSpPr>
          <p:cNvPr id="30" name="Text Placeholder 4">
            <a:extLst>
              <a:ext uri="{FF2B5EF4-FFF2-40B4-BE49-F238E27FC236}">
                <a16:creationId xmlns:a16="http://schemas.microsoft.com/office/drawing/2014/main" id="{FAAB2DC4-3E43-445B-A0D4-AC00369614D5}"/>
              </a:ext>
            </a:extLst>
          </p:cNvPr>
          <p:cNvSpPr>
            <a:spLocks noGrp="1"/>
          </p:cNvSpPr>
          <p:nvPr>
            <p:ph type="body" sz="quarter" idx="101" hasCustomPrompt="1"/>
          </p:nvPr>
        </p:nvSpPr>
        <p:spPr>
          <a:xfrm>
            <a:off x="7268955" y="2853725"/>
            <a:ext cx="2815515" cy="3816731"/>
          </a:xfrm>
          <a:prstGeom prst="rect">
            <a:avLst/>
          </a:prstGeom>
        </p:spPr>
        <p:txBody>
          <a:bodyPr/>
          <a:lstStyle>
            <a:lvl1pPr marL="0" marR="0" indent="0" algn="l" defTabSz="121112" rtl="0" eaLnBrk="1" fontAlgn="auto" latinLnBrk="0" hangingPunct="1">
              <a:lnSpc>
                <a:spcPct val="100000"/>
              </a:lnSpc>
              <a:spcBef>
                <a:spcPts val="0"/>
              </a:spcBef>
              <a:spcAft>
                <a:spcPts val="243"/>
              </a:spcAft>
              <a:buClrTx/>
              <a:buSzTx/>
              <a:buFontTx/>
              <a:buNone/>
              <a:tabLst/>
              <a:defRPr sz="1168"/>
            </a:lvl1pPr>
          </a:lstStyle>
          <a:p>
            <a:pPr marL="0" marR="0" lvl="0" indent="0" algn="l" defTabSz="121112"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91" name="Name 3">
            <a:extLst>
              <a:ext uri="{FF2B5EF4-FFF2-40B4-BE49-F238E27FC236}">
                <a16:creationId xmlns:a16="http://schemas.microsoft.com/office/drawing/2014/main" id="{B07D0D45-619E-D346-B9AF-A2B57D66739A}"/>
              </a:ext>
            </a:extLst>
          </p:cNvPr>
          <p:cNvSpPr>
            <a:spLocks noGrp="1"/>
          </p:cNvSpPr>
          <p:nvPr>
            <p:ph type="body" sz="quarter" idx="86" hasCustomPrompt="1"/>
          </p:nvPr>
        </p:nvSpPr>
        <p:spPr>
          <a:xfrm>
            <a:off x="8224334" y="2042347"/>
            <a:ext cx="1855680" cy="274435"/>
          </a:xfrm>
          <a:prstGeom prst="rect">
            <a:avLst/>
          </a:prstGeom>
        </p:spPr>
        <p:txBody>
          <a:bodyPr lIns="0" tIns="0" rIns="0" bIns="0" anchor="t" anchorCtr="0">
            <a:noAutofit/>
          </a:bodyPr>
          <a:lstStyle>
            <a:lvl1pPr marL="0" indent="0">
              <a:lnSpc>
                <a:spcPct val="100000"/>
              </a:lnSpc>
              <a:spcBef>
                <a:spcPts val="0"/>
              </a:spcBef>
              <a:spcAft>
                <a:spcPts val="0"/>
              </a:spcAft>
              <a:buNone/>
              <a:defRPr sz="1362" b="1">
                <a:solidFill>
                  <a:schemeClr val="tx2"/>
                </a:solidFill>
                <a:latin typeface="Calibri" panose="020F0502020204030204" pitchFamily="34" charset="0"/>
              </a:defRPr>
            </a:lvl1pPr>
          </a:lstStyle>
          <a:p>
            <a:pPr lvl="0"/>
            <a:r>
              <a:rPr lang="en-US"/>
              <a:t>Click to add name</a:t>
            </a:r>
          </a:p>
        </p:txBody>
      </p:sp>
      <p:sp>
        <p:nvSpPr>
          <p:cNvPr id="92" name="Title 3">
            <a:extLst>
              <a:ext uri="{FF2B5EF4-FFF2-40B4-BE49-F238E27FC236}">
                <a16:creationId xmlns:a16="http://schemas.microsoft.com/office/drawing/2014/main" id="{EECD4950-2A0F-974B-ACC7-F8768DCA6D10}"/>
              </a:ext>
            </a:extLst>
          </p:cNvPr>
          <p:cNvSpPr>
            <a:spLocks noGrp="1"/>
          </p:cNvSpPr>
          <p:nvPr>
            <p:ph type="body" sz="quarter" idx="87" hasCustomPrompt="1"/>
          </p:nvPr>
        </p:nvSpPr>
        <p:spPr>
          <a:xfrm>
            <a:off x="8224333" y="2339252"/>
            <a:ext cx="1855680" cy="356766"/>
          </a:xfrm>
          <a:prstGeom prst="rect">
            <a:avLst/>
          </a:prstGeom>
        </p:spPr>
        <p:txBody>
          <a:bodyPr lIns="0" tIns="0" rIns="0" bIns="0" anchor="t" anchorCtr="0">
            <a:noAutofit/>
          </a:bodyPr>
          <a:lstStyle>
            <a:lvl1pPr marL="0" indent="0">
              <a:lnSpc>
                <a:spcPct val="100000"/>
              </a:lnSpc>
              <a:spcBef>
                <a:spcPts val="0"/>
              </a:spcBef>
              <a:spcAft>
                <a:spcPts val="0"/>
              </a:spcAft>
              <a:buNone/>
              <a:defRPr sz="1168" b="1">
                <a:solidFill>
                  <a:schemeClr val="accent2"/>
                </a:solidFill>
                <a:latin typeface="Calibri" panose="020F0502020204030204" pitchFamily="34" charset="0"/>
              </a:defRPr>
            </a:lvl1pPr>
          </a:lstStyle>
          <a:p>
            <a:pPr lvl="0"/>
            <a:r>
              <a:rPr lang="en-US"/>
              <a:t>Click to add official title</a:t>
            </a:r>
          </a:p>
        </p:txBody>
      </p:sp>
      <p:sp>
        <p:nvSpPr>
          <p:cNvPr id="94" name="Photo 3">
            <a:extLst>
              <a:ext uri="{FF2B5EF4-FFF2-40B4-BE49-F238E27FC236}">
                <a16:creationId xmlns:a16="http://schemas.microsoft.com/office/drawing/2014/main" id="{096BC487-3CDD-4745-A4A7-1C347FCD6B68}"/>
              </a:ext>
            </a:extLst>
          </p:cNvPr>
          <p:cNvSpPr>
            <a:spLocks noGrp="1"/>
          </p:cNvSpPr>
          <p:nvPr>
            <p:ph type="pic" sz="quarter" idx="88" hasCustomPrompt="1"/>
          </p:nvPr>
        </p:nvSpPr>
        <p:spPr>
          <a:xfrm>
            <a:off x="7267322" y="1916293"/>
            <a:ext cx="843281" cy="781038"/>
          </a:xfrm>
        </p:spPr>
        <p:txBody>
          <a:bodyPr vert="horz" anchor="ctr" anchorCtr="0">
            <a:normAutofit/>
          </a:bodyPr>
          <a:lstStyle>
            <a:lvl1pPr marL="0" indent="0" algn="ctr">
              <a:buNone/>
              <a:defRPr sz="712"/>
            </a:lvl1pPr>
          </a:lstStyle>
          <a:p>
            <a:r>
              <a:rPr lang="en-US"/>
              <a:t>Icon Placeholder</a:t>
            </a:r>
          </a:p>
        </p:txBody>
      </p:sp>
      <p:pic>
        <p:nvPicPr>
          <p:cNvPr id="103" name="Picture 102">
            <a:extLst>
              <a:ext uri="{FF2B5EF4-FFF2-40B4-BE49-F238E27FC236}">
                <a16:creationId xmlns:a16="http://schemas.microsoft.com/office/drawing/2014/main" id="{DD53E3C0-5F19-9447-859E-2A2D76BF7CB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59309" y="1916293"/>
            <a:ext cx="449562" cy="64035"/>
          </a:xfrm>
          <a:prstGeom prst="rect">
            <a:avLst/>
          </a:prstGeom>
          <a:solidFill>
            <a:srgbClr val="E1523D"/>
          </a:solidFill>
        </p:spPr>
      </p:pic>
      <p:pic>
        <p:nvPicPr>
          <p:cNvPr id="104" name="Picture 103">
            <a:extLst>
              <a:ext uri="{FF2B5EF4-FFF2-40B4-BE49-F238E27FC236}">
                <a16:creationId xmlns:a16="http://schemas.microsoft.com/office/drawing/2014/main" id="{BC2F0068-6714-F943-B352-6DD22C1B758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891317" y="1916293"/>
            <a:ext cx="449562" cy="64035"/>
          </a:xfrm>
          <a:prstGeom prst="rect">
            <a:avLst/>
          </a:prstGeom>
          <a:solidFill>
            <a:srgbClr val="E1523D"/>
          </a:solidFill>
        </p:spPr>
      </p:pic>
      <p:pic>
        <p:nvPicPr>
          <p:cNvPr id="105" name="Picture 104">
            <a:extLst>
              <a:ext uri="{FF2B5EF4-FFF2-40B4-BE49-F238E27FC236}">
                <a16:creationId xmlns:a16="http://schemas.microsoft.com/office/drawing/2014/main" id="{EF6D6C71-8B2B-AD46-9835-AA264605841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227150" y="1916293"/>
            <a:ext cx="449562" cy="64035"/>
          </a:xfrm>
          <a:prstGeom prst="rect">
            <a:avLst/>
          </a:prstGeom>
          <a:solidFill>
            <a:srgbClr val="E1523D"/>
          </a:solidFill>
        </p:spPr>
      </p:pic>
      <p:sp>
        <p:nvSpPr>
          <p:cNvPr id="23" name="Slide Number Placeholder 7">
            <a:extLst>
              <a:ext uri="{FF2B5EF4-FFF2-40B4-BE49-F238E27FC236}">
                <a16:creationId xmlns:a16="http://schemas.microsoft.com/office/drawing/2014/main" id="{5BF4FCE2-3B46-CB4D-B109-DDE618AFAE18}"/>
              </a:ext>
            </a:extLst>
          </p:cNvPr>
          <p:cNvSpPr>
            <a:spLocks noGrp="1"/>
          </p:cNvSpPr>
          <p:nvPr>
            <p:ph type="sldNum" sz="quarter" idx="4"/>
          </p:nvPr>
        </p:nvSpPr>
        <p:spPr>
          <a:xfrm>
            <a:off x="9716944" y="6783338"/>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24" name="Footer Placeholder 2">
            <a:extLst>
              <a:ext uri="{FF2B5EF4-FFF2-40B4-BE49-F238E27FC236}">
                <a16:creationId xmlns:a16="http://schemas.microsoft.com/office/drawing/2014/main" id="{7816D0A0-DC6E-3845-B27E-D91B88F1E64F}"/>
              </a:ext>
            </a:extLst>
          </p:cNvPr>
          <p:cNvSpPr>
            <a:spLocks noGrp="1"/>
          </p:cNvSpPr>
          <p:nvPr>
            <p:ph type="ftr" sz="quarter" idx="3"/>
          </p:nvPr>
        </p:nvSpPr>
        <p:spPr>
          <a:xfrm>
            <a:off x="474859" y="6789927"/>
            <a:ext cx="9242085"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
        <p:nvSpPr>
          <p:cNvPr id="4" name="Header 1">
            <a:extLst>
              <a:ext uri="{FF2B5EF4-FFF2-40B4-BE49-F238E27FC236}">
                <a16:creationId xmlns:a16="http://schemas.microsoft.com/office/drawing/2014/main" id="{0C587A0C-B11F-4A44-8A74-057337E58B60}"/>
              </a:ext>
            </a:extLst>
          </p:cNvPr>
          <p:cNvSpPr>
            <a:spLocks noGrp="1"/>
          </p:cNvSpPr>
          <p:nvPr>
            <p:ph type="title" hasCustomPrompt="1"/>
          </p:nvPr>
        </p:nvSpPr>
        <p:spPr/>
        <p:txBody>
          <a:bodyPr>
            <a:noAutofit/>
          </a:bodyPr>
          <a:lstStyle>
            <a:lvl1pPr>
              <a:defRPr/>
            </a:lvl1pPr>
          </a:lstStyle>
          <a:p>
            <a:r>
              <a:rPr lang="en-US"/>
              <a:t>Page Title</a:t>
            </a:r>
          </a:p>
        </p:txBody>
      </p:sp>
    </p:spTree>
    <p:custDataLst>
      <p:custData r:id="rId1"/>
    </p:custDataLst>
    <p:extLst>
      <p:ext uri="{BB962C8B-B14F-4D97-AF65-F5344CB8AC3E}">
        <p14:creationId xmlns:p14="http://schemas.microsoft.com/office/powerpoint/2010/main" val="21974137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Four Bios w/ Photos">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05E37729-8428-5F46-8C55-443257562BC3}"/>
              </a:ext>
            </a:extLst>
          </p:cNvPr>
          <p:cNvSpPr/>
          <p:nvPr userDrawn="1"/>
        </p:nvSpPr>
        <p:spPr>
          <a:xfrm>
            <a:off x="478952" y="1791287"/>
            <a:ext cx="4735185" cy="2358241"/>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2"/>
          </a:p>
        </p:txBody>
      </p:sp>
      <p:sp>
        <p:nvSpPr>
          <p:cNvPr id="38" name="Rectangle 37">
            <a:extLst>
              <a:ext uri="{FF2B5EF4-FFF2-40B4-BE49-F238E27FC236}">
                <a16:creationId xmlns:a16="http://schemas.microsoft.com/office/drawing/2014/main" id="{788FDD62-687B-E845-A9DB-9651187C050E}"/>
              </a:ext>
            </a:extLst>
          </p:cNvPr>
          <p:cNvSpPr/>
          <p:nvPr userDrawn="1"/>
        </p:nvSpPr>
        <p:spPr>
          <a:xfrm>
            <a:off x="478952" y="4398563"/>
            <a:ext cx="4735185" cy="2357830"/>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2"/>
          </a:p>
        </p:txBody>
      </p:sp>
      <p:sp>
        <p:nvSpPr>
          <p:cNvPr id="39" name="Rectangle 38">
            <a:extLst>
              <a:ext uri="{FF2B5EF4-FFF2-40B4-BE49-F238E27FC236}">
                <a16:creationId xmlns:a16="http://schemas.microsoft.com/office/drawing/2014/main" id="{DA213DED-6E86-BF4F-AB72-C19F4B04DD7E}"/>
              </a:ext>
            </a:extLst>
          </p:cNvPr>
          <p:cNvSpPr/>
          <p:nvPr userDrawn="1"/>
        </p:nvSpPr>
        <p:spPr>
          <a:xfrm>
            <a:off x="5477617" y="1791287"/>
            <a:ext cx="4735185" cy="2357830"/>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2"/>
          </a:p>
        </p:txBody>
      </p:sp>
      <p:sp>
        <p:nvSpPr>
          <p:cNvPr id="40" name="Rectangle 39">
            <a:extLst>
              <a:ext uri="{FF2B5EF4-FFF2-40B4-BE49-F238E27FC236}">
                <a16:creationId xmlns:a16="http://schemas.microsoft.com/office/drawing/2014/main" id="{708E612A-7E3F-7243-9357-B2A0A9FB7313}"/>
              </a:ext>
            </a:extLst>
          </p:cNvPr>
          <p:cNvSpPr/>
          <p:nvPr userDrawn="1"/>
        </p:nvSpPr>
        <p:spPr>
          <a:xfrm>
            <a:off x="5477617" y="4398563"/>
            <a:ext cx="4735185" cy="2357830"/>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2"/>
          </a:p>
        </p:txBody>
      </p:sp>
      <p:sp>
        <p:nvSpPr>
          <p:cNvPr id="41" name="Text Placeholder 4">
            <a:extLst>
              <a:ext uri="{FF2B5EF4-FFF2-40B4-BE49-F238E27FC236}">
                <a16:creationId xmlns:a16="http://schemas.microsoft.com/office/drawing/2014/main" id="{9DDFE6F4-0DEF-42D5-8410-44872257E3C2}"/>
              </a:ext>
            </a:extLst>
          </p:cNvPr>
          <p:cNvSpPr>
            <a:spLocks noGrp="1"/>
          </p:cNvSpPr>
          <p:nvPr>
            <p:ph type="body" sz="quarter" idx="101" hasCustomPrompt="1"/>
          </p:nvPr>
        </p:nvSpPr>
        <p:spPr>
          <a:xfrm>
            <a:off x="611841" y="2801816"/>
            <a:ext cx="4465497" cy="1270328"/>
          </a:xfrm>
          <a:prstGeom prst="rect">
            <a:avLst/>
          </a:prstGeom>
        </p:spPr>
        <p:txBody>
          <a:bodyPr/>
          <a:lstStyle>
            <a:lvl1pPr marL="0" marR="0" indent="0" algn="l" defTabSz="121112" rtl="0" eaLnBrk="1" fontAlgn="auto" latinLnBrk="0" hangingPunct="1">
              <a:lnSpc>
                <a:spcPct val="100000"/>
              </a:lnSpc>
              <a:spcBef>
                <a:spcPts val="0"/>
              </a:spcBef>
              <a:spcAft>
                <a:spcPts val="243"/>
              </a:spcAft>
              <a:buClrTx/>
              <a:buSzTx/>
              <a:buFontTx/>
              <a:buNone/>
              <a:tabLst/>
              <a:defRPr sz="1168"/>
            </a:lvl1pPr>
          </a:lstStyle>
          <a:p>
            <a:pPr marL="0" marR="0" lvl="0" indent="0" algn="l" defTabSz="121112"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112" name="Name 1">
            <a:extLst>
              <a:ext uri="{FF2B5EF4-FFF2-40B4-BE49-F238E27FC236}">
                <a16:creationId xmlns:a16="http://schemas.microsoft.com/office/drawing/2014/main" id="{4249D7FD-7189-6742-9AA2-A9FD2A904B42}"/>
              </a:ext>
            </a:extLst>
          </p:cNvPr>
          <p:cNvSpPr>
            <a:spLocks noGrp="1"/>
          </p:cNvSpPr>
          <p:nvPr>
            <p:ph type="body" sz="quarter" idx="71" hasCustomPrompt="1"/>
          </p:nvPr>
        </p:nvSpPr>
        <p:spPr>
          <a:xfrm>
            <a:off x="1560897" y="2045838"/>
            <a:ext cx="3519394" cy="274435"/>
          </a:xfrm>
          <a:prstGeom prst="rect">
            <a:avLst/>
          </a:prstGeom>
        </p:spPr>
        <p:txBody>
          <a:bodyPr lIns="0" tIns="0" rIns="0" bIns="0" anchor="t" anchorCtr="0">
            <a:noAutofit/>
          </a:bodyPr>
          <a:lstStyle>
            <a:lvl1pPr marL="0" indent="0">
              <a:lnSpc>
                <a:spcPct val="100000"/>
              </a:lnSpc>
              <a:spcBef>
                <a:spcPts val="0"/>
              </a:spcBef>
              <a:spcAft>
                <a:spcPts val="0"/>
              </a:spcAft>
              <a:buNone/>
              <a:defRPr sz="1362" b="1">
                <a:solidFill>
                  <a:schemeClr val="tx2"/>
                </a:solidFill>
                <a:latin typeface="Calibri" panose="020F0502020204030204" pitchFamily="34" charset="0"/>
              </a:defRPr>
            </a:lvl1pPr>
          </a:lstStyle>
          <a:p>
            <a:pPr lvl="0"/>
            <a:r>
              <a:rPr lang="en-US"/>
              <a:t>Click to add name</a:t>
            </a:r>
          </a:p>
        </p:txBody>
      </p:sp>
      <p:sp>
        <p:nvSpPr>
          <p:cNvPr id="113" name="Title 1">
            <a:extLst>
              <a:ext uri="{FF2B5EF4-FFF2-40B4-BE49-F238E27FC236}">
                <a16:creationId xmlns:a16="http://schemas.microsoft.com/office/drawing/2014/main" id="{9A3C1F7D-AAD2-BD43-B22E-D32263E1A9C2}"/>
              </a:ext>
            </a:extLst>
          </p:cNvPr>
          <p:cNvSpPr>
            <a:spLocks noGrp="1"/>
          </p:cNvSpPr>
          <p:nvPr>
            <p:ph type="body" sz="quarter" idx="72" hasCustomPrompt="1"/>
          </p:nvPr>
        </p:nvSpPr>
        <p:spPr>
          <a:xfrm>
            <a:off x="1560897" y="2336739"/>
            <a:ext cx="3519394" cy="360741"/>
          </a:xfrm>
          <a:prstGeom prst="rect">
            <a:avLst/>
          </a:prstGeom>
        </p:spPr>
        <p:txBody>
          <a:bodyPr lIns="0" tIns="0" rIns="0" bIns="0" anchor="t" anchorCtr="0">
            <a:noAutofit/>
          </a:bodyPr>
          <a:lstStyle>
            <a:lvl1pPr marL="0" indent="0">
              <a:lnSpc>
                <a:spcPct val="100000"/>
              </a:lnSpc>
              <a:spcBef>
                <a:spcPts val="0"/>
              </a:spcBef>
              <a:spcAft>
                <a:spcPts val="0"/>
              </a:spcAft>
              <a:buNone/>
              <a:defRPr sz="1168" b="1">
                <a:solidFill>
                  <a:schemeClr val="accent2"/>
                </a:solidFill>
                <a:latin typeface="Calibri" panose="020F0502020204030204" pitchFamily="34" charset="0"/>
              </a:defRPr>
            </a:lvl1pPr>
          </a:lstStyle>
          <a:p>
            <a:pPr lvl="0"/>
            <a:r>
              <a:rPr lang="en-US"/>
              <a:t>Click to add official title</a:t>
            </a:r>
          </a:p>
        </p:txBody>
      </p:sp>
      <p:sp>
        <p:nvSpPr>
          <p:cNvPr id="115" name="Photo 1">
            <a:extLst>
              <a:ext uri="{FF2B5EF4-FFF2-40B4-BE49-F238E27FC236}">
                <a16:creationId xmlns:a16="http://schemas.microsoft.com/office/drawing/2014/main" id="{C6AA1AF5-782F-904D-9199-8E0A2B18CC1C}"/>
              </a:ext>
            </a:extLst>
          </p:cNvPr>
          <p:cNvSpPr>
            <a:spLocks noGrp="1"/>
          </p:cNvSpPr>
          <p:nvPr>
            <p:ph type="pic" sz="quarter" idx="28" hasCustomPrompt="1"/>
          </p:nvPr>
        </p:nvSpPr>
        <p:spPr>
          <a:xfrm>
            <a:off x="603325" y="1921854"/>
            <a:ext cx="843281" cy="781038"/>
          </a:xfrm>
        </p:spPr>
        <p:txBody>
          <a:bodyPr vert="horz" anchor="ctr" anchorCtr="0">
            <a:normAutofit/>
          </a:bodyPr>
          <a:lstStyle>
            <a:lvl1pPr marL="0" indent="0" algn="ctr">
              <a:buNone/>
              <a:defRPr sz="712"/>
            </a:lvl1pPr>
          </a:lstStyle>
          <a:p>
            <a:r>
              <a:rPr lang="en-US"/>
              <a:t>Icon Placeholder</a:t>
            </a:r>
          </a:p>
        </p:txBody>
      </p:sp>
      <p:sp>
        <p:nvSpPr>
          <p:cNvPr id="32" name="Text Placeholder 4">
            <a:extLst>
              <a:ext uri="{FF2B5EF4-FFF2-40B4-BE49-F238E27FC236}">
                <a16:creationId xmlns:a16="http://schemas.microsoft.com/office/drawing/2014/main" id="{9B2C4790-9341-4666-AAA2-7D39F5B8904E}"/>
              </a:ext>
            </a:extLst>
          </p:cNvPr>
          <p:cNvSpPr>
            <a:spLocks noGrp="1"/>
          </p:cNvSpPr>
          <p:nvPr>
            <p:ph type="body" sz="quarter" idx="102" hasCustomPrompt="1"/>
          </p:nvPr>
        </p:nvSpPr>
        <p:spPr>
          <a:xfrm>
            <a:off x="5600409" y="2795940"/>
            <a:ext cx="4465497" cy="1270328"/>
          </a:xfrm>
          <a:prstGeom prst="rect">
            <a:avLst/>
          </a:prstGeom>
        </p:spPr>
        <p:txBody>
          <a:bodyPr/>
          <a:lstStyle>
            <a:lvl1pPr marL="0" marR="0" indent="0" algn="l" defTabSz="121112" rtl="0" eaLnBrk="1" fontAlgn="auto" latinLnBrk="0" hangingPunct="1">
              <a:lnSpc>
                <a:spcPct val="100000"/>
              </a:lnSpc>
              <a:spcBef>
                <a:spcPts val="0"/>
              </a:spcBef>
              <a:spcAft>
                <a:spcPts val="243"/>
              </a:spcAft>
              <a:buClrTx/>
              <a:buSzTx/>
              <a:buFontTx/>
              <a:buNone/>
              <a:tabLst/>
              <a:defRPr sz="1168"/>
            </a:lvl1pPr>
          </a:lstStyle>
          <a:p>
            <a:pPr marL="0" marR="0" lvl="0" indent="0" algn="l" defTabSz="121112"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79" name="Name 2">
            <a:extLst>
              <a:ext uri="{FF2B5EF4-FFF2-40B4-BE49-F238E27FC236}">
                <a16:creationId xmlns:a16="http://schemas.microsoft.com/office/drawing/2014/main" id="{B1FDFC83-8946-EE42-BB1A-72BB138A85F7}"/>
              </a:ext>
            </a:extLst>
          </p:cNvPr>
          <p:cNvSpPr>
            <a:spLocks noGrp="1"/>
          </p:cNvSpPr>
          <p:nvPr>
            <p:ph type="body" sz="quarter" idx="78" hasCustomPrompt="1"/>
          </p:nvPr>
        </p:nvSpPr>
        <p:spPr>
          <a:xfrm>
            <a:off x="6556499" y="2045838"/>
            <a:ext cx="3515610" cy="274435"/>
          </a:xfrm>
          <a:prstGeom prst="rect">
            <a:avLst/>
          </a:prstGeom>
        </p:spPr>
        <p:txBody>
          <a:bodyPr lIns="0" tIns="0" rIns="0" bIns="0" anchor="t" anchorCtr="0">
            <a:noAutofit/>
          </a:bodyPr>
          <a:lstStyle>
            <a:lvl1pPr marL="0" indent="0">
              <a:lnSpc>
                <a:spcPct val="100000"/>
              </a:lnSpc>
              <a:spcBef>
                <a:spcPts val="0"/>
              </a:spcBef>
              <a:spcAft>
                <a:spcPts val="0"/>
              </a:spcAft>
              <a:buNone/>
              <a:defRPr sz="1362" b="1">
                <a:solidFill>
                  <a:schemeClr val="tx2"/>
                </a:solidFill>
                <a:latin typeface="Calibri" panose="020F0502020204030204" pitchFamily="34" charset="0"/>
              </a:defRPr>
            </a:lvl1pPr>
          </a:lstStyle>
          <a:p>
            <a:pPr lvl="0"/>
            <a:r>
              <a:rPr lang="en-US"/>
              <a:t>Click to add name</a:t>
            </a:r>
          </a:p>
        </p:txBody>
      </p:sp>
      <p:sp>
        <p:nvSpPr>
          <p:cNvPr id="80" name="Title 2">
            <a:extLst>
              <a:ext uri="{FF2B5EF4-FFF2-40B4-BE49-F238E27FC236}">
                <a16:creationId xmlns:a16="http://schemas.microsoft.com/office/drawing/2014/main" id="{AD87925D-0145-6940-AAD1-C5272C4DE311}"/>
              </a:ext>
            </a:extLst>
          </p:cNvPr>
          <p:cNvSpPr>
            <a:spLocks noGrp="1"/>
          </p:cNvSpPr>
          <p:nvPr>
            <p:ph type="body" sz="quarter" idx="79" hasCustomPrompt="1"/>
          </p:nvPr>
        </p:nvSpPr>
        <p:spPr>
          <a:xfrm>
            <a:off x="6556499" y="2336739"/>
            <a:ext cx="3515610" cy="360741"/>
          </a:xfrm>
          <a:prstGeom prst="rect">
            <a:avLst/>
          </a:prstGeom>
        </p:spPr>
        <p:txBody>
          <a:bodyPr lIns="0" tIns="0" rIns="0" bIns="0" anchor="t" anchorCtr="0">
            <a:noAutofit/>
          </a:bodyPr>
          <a:lstStyle>
            <a:lvl1pPr marL="0" indent="0">
              <a:lnSpc>
                <a:spcPct val="100000"/>
              </a:lnSpc>
              <a:spcBef>
                <a:spcPts val="0"/>
              </a:spcBef>
              <a:spcAft>
                <a:spcPts val="0"/>
              </a:spcAft>
              <a:buNone/>
              <a:defRPr sz="1168" b="1">
                <a:solidFill>
                  <a:schemeClr val="accent2"/>
                </a:solidFill>
                <a:latin typeface="Calibri" panose="020F0502020204030204" pitchFamily="34" charset="0"/>
              </a:defRPr>
            </a:lvl1pPr>
          </a:lstStyle>
          <a:p>
            <a:pPr lvl="0"/>
            <a:r>
              <a:rPr lang="en-US"/>
              <a:t>Click to add official title</a:t>
            </a:r>
          </a:p>
        </p:txBody>
      </p:sp>
      <p:sp>
        <p:nvSpPr>
          <p:cNvPr id="82" name="Photo 2">
            <a:extLst>
              <a:ext uri="{FF2B5EF4-FFF2-40B4-BE49-F238E27FC236}">
                <a16:creationId xmlns:a16="http://schemas.microsoft.com/office/drawing/2014/main" id="{591088DF-996B-884A-BC66-C48DE28450DC}"/>
              </a:ext>
            </a:extLst>
          </p:cNvPr>
          <p:cNvSpPr>
            <a:spLocks noGrp="1"/>
          </p:cNvSpPr>
          <p:nvPr>
            <p:ph type="pic" sz="quarter" idx="80" hasCustomPrompt="1"/>
          </p:nvPr>
        </p:nvSpPr>
        <p:spPr>
          <a:xfrm>
            <a:off x="5605076" y="1924248"/>
            <a:ext cx="843281" cy="781038"/>
          </a:xfrm>
        </p:spPr>
        <p:txBody>
          <a:bodyPr vert="horz" anchor="ctr" anchorCtr="0">
            <a:normAutofit/>
          </a:bodyPr>
          <a:lstStyle>
            <a:lvl1pPr marL="0" indent="0" algn="ctr">
              <a:buNone/>
              <a:defRPr sz="712"/>
            </a:lvl1pPr>
          </a:lstStyle>
          <a:p>
            <a:r>
              <a:rPr lang="en-US"/>
              <a:t>Icon Placeholder</a:t>
            </a:r>
          </a:p>
        </p:txBody>
      </p:sp>
      <p:sp>
        <p:nvSpPr>
          <p:cNvPr id="35" name="Text Placeholder 4">
            <a:extLst>
              <a:ext uri="{FF2B5EF4-FFF2-40B4-BE49-F238E27FC236}">
                <a16:creationId xmlns:a16="http://schemas.microsoft.com/office/drawing/2014/main" id="{76E10806-10B6-4862-A1F5-E4C18BCC0510}"/>
              </a:ext>
            </a:extLst>
          </p:cNvPr>
          <p:cNvSpPr>
            <a:spLocks noGrp="1"/>
          </p:cNvSpPr>
          <p:nvPr>
            <p:ph type="body" sz="quarter" idx="104" hasCustomPrompt="1"/>
          </p:nvPr>
        </p:nvSpPr>
        <p:spPr>
          <a:xfrm>
            <a:off x="616426" y="5415709"/>
            <a:ext cx="4465497" cy="1270328"/>
          </a:xfrm>
          <a:prstGeom prst="rect">
            <a:avLst/>
          </a:prstGeom>
        </p:spPr>
        <p:txBody>
          <a:bodyPr/>
          <a:lstStyle>
            <a:lvl1pPr marL="0" marR="0" indent="0" algn="l" defTabSz="121112" rtl="0" eaLnBrk="1" fontAlgn="auto" latinLnBrk="0" hangingPunct="1">
              <a:lnSpc>
                <a:spcPct val="100000"/>
              </a:lnSpc>
              <a:spcBef>
                <a:spcPts val="0"/>
              </a:spcBef>
              <a:spcAft>
                <a:spcPts val="243"/>
              </a:spcAft>
              <a:buClrTx/>
              <a:buSzTx/>
              <a:buFontTx/>
              <a:buNone/>
              <a:tabLst/>
              <a:defRPr sz="1168"/>
            </a:lvl1pPr>
          </a:lstStyle>
          <a:p>
            <a:pPr marL="0" marR="0" lvl="0" indent="0" algn="l" defTabSz="121112"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91" name="Name 3">
            <a:extLst>
              <a:ext uri="{FF2B5EF4-FFF2-40B4-BE49-F238E27FC236}">
                <a16:creationId xmlns:a16="http://schemas.microsoft.com/office/drawing/2014/main" id="{B07D0D45-619E-D346-B9AF-A2B57D66739A}"/>
              </a:ext>
            </a:extLst>
          </p:cNvPr>
          <p:cNvSpPr>
            <a:spLocks noGrp="1"/>
          </p:cNvSpPr>
          <p:nvPr>
            <p:ph type="body" sz="quarter" idx="86" hasCustomPrompt="1"/>
          </p:nvPr>
        </p:nvSpPr>
        <p:spPr>
          <a:xfrm>
            <a:off x="1562530" y="4645750"/>
            <a:ext cx="3519394" cy="274435"/>
          </a:xfrm>
          <a:prstGeom prst="rect">
            <a:avLst/>
          </a:prstGeom>
        </p:spPr>
        <p:txBody>
          <a:bodyPr lIns="0" tIns="0" rIns="0" bIns="0" anchor="t" anchorCtr="0">
            <a:noAutofit/>
          </a:bodyPr>
          <a:lstStyle>
            <a:lvl1pPr marL="0" indent="0">
              <a:lnSpc>
                <a:spcPct val="100000"/>
              </a:lnSpc>
              <a:spcBef>
                <a:spcPts val="0"/>
              </a:spcBef>
              <a:spcAft>
                <a:spcPts val="0"/>
              </a:spcAft>
              <a:buNone/>
              <a:defRPr sz="1362" b="1">
                <a:solidFill>
                  <a:schemeClr val="tx2"/>
                </a:solidFill>
                <a:latin typeface="Calibri" panose="020F0502020204030204" pitchFamily="34" charset="0"/>
              </a:defRPr>
            </a:lvl1pPr>
          </a:lstStyle>
          <a:p>
            <a:pPr lvl="0"/>
            <a:r>
              <a:rPr lang="en-US"/>
              <a:t>Click to add name</a:t>
            </a:r>
          </a:p>
        </p:txBody>
      </p:sp>
      <p:sp>
        <p:nvSpPr>
          <p:cNvPr id="92" name="Title 3">
            <a:extLst>
              <a:ext uri="{FF2B5EF4-FFF2-40B4-BE49-F238E27FC236}">
                <a16:creationId xmlns:a16="http://schemas.microsoft.com/office/drawing/2014/main" id="{EECD4950-2A0F-974B-ACC7-F8768DCA6D10}"/>
              </a:ext>
            </a:extLst>
          </p:cNvPr>
          <p:cNvSpPr>
            <a:spLocks noGrp="1"/>
          </p:cNvSpPr>
          <p:nvPr>
            <p:ph type="body" sz="quarter" idx="87" hasCustomPrompt="1"/>
          </p:nvPr>
        </p:nvSpPr>
        <p:spPr>
          <a:xfrm>
            <a:off x="1562530" y="4945890"/>
            <a:ext cx="3519394" cy="360741"/>
          </a:xfrm>
          <a:prstGeom prst="rect">
            <a:avLst/>
          </a:prstGeom>
        </p:spPr>
        <p:txBody>
          <a:bodyPr lIns="0" tIns="0" rIns="0" bIns="0" anchor="t" anchorCtr="0">
            <a:noAutofit/>
          </a:bodyPr>
          <a:lstStyle>
            <a:lvl1pPr marL="0" indent="0">
              <a:lnSpc>
                <a:spcPts val="1281"/>
              </a:lnSpc>
              <a:spcBef>
                <a:spcPts val="412"/>
              </a:spcBef>
              <a:spcAft>
                <a:spcPts val="0"/>
              </a:spcAft>
              <a:buNone/>
              <a:defRPr sz="1168" b="1">
                <a:solidFill>
                  <a:schemeClr val="accent2"/>
                </a:solidFill>
                <a:latin typeface="Calibri" panose="020F0502020204030204" pitchFamily="34" charset="0"/>
              </a:defRPr>
            </a:lvl1pPr>
          </a:lstStyle>
          <a:p>
            <a:pPr lvl="0"/>
            <a:r>
              <a:rPr lang="en-US"/>
              <a:t>Click to add official title</a:t>
            </a:r>
          </a:p>
        </p:txBody>
      </p:sp>
      <p:sp>
        <p:nvSpPr>
          <p:cNvPr id="94" name="Photo 3">
            <a:extLst>
              <a:ext uri="{FF2B5EF4-FFF2-40B4-BE49-F238E27FC236}">
                <a16:creationId xmlns:a16="http://schemas.microsoft.com/office/drawing/2014/main" id="{096BC487-3CDD-4745-A4A7-1C347FCD6B68}"/>
              </a:ext>
            </a:extLst>
          </p:cNvPr>
          <p:cNvSpPr>
            <a:spLocks noGrp="1"/>
          </p:cNvSpPr>
          <p:nvPr>
            <p:ph type="pic" sz="quarter" idx="88" hasCustomPrompt="1"/>
          </p:nvPr>
        </p:nvSpPr>
        <p:spPr>
          <a:xfrm>
            <a:off x="605518" y="4524160"/>
            <a:ext cx="843281" cy="781038"/>
          </a:xfrm>
        </p:spPr>
        <p:txBody>
          <a:bodyPr vert="horz" anchor="ctr" anchorCtr="0">
            <a:normAutofit/>
          </a:bodyPr>
          <a:lstStyle>
            <a:lvl1pPr marL="0" indent="0" algn="ctr">
              <a:buNone/>
              <a:defRPr sz="712"/>
            </a:lvl1pPr>
          </a:lstStyle>
          <a:p>
            <a:r>
              <a:rPr lang="en-US"/>
              <a:t>Icon Placeholder</a:t>
            </a:r>
          </a:p>
        </p:txBody>
      </p:sp>
      <p:pic>
        <p:nvPicPr>
          <p:cNvPr id="103" name="Picture 102">
            <a:extLst>
              <a:ext uri="{FF2B5EF4-FFF2-40B4-BE49-F238E27FC236}">
                <a16:creationId xmlns:a16="http://schemas.microsoft.com/office/drawing/2014/main" id="{DD53E3C0-5F19-9447-859E-2A2D76BF7CB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59309" y="1912957"/>
            <a:ext cx="449562" cy="64035"/>
          </a:xfrm>
          <a:prstGeom prst="rect">
            <a:avLst/>
          </a:prstGeom>
          <a:solidFill>
            <a:srgbClr val="E1523D"/>
          </a:solidFill>
        </p:spPr>
      </p:pic>
      <p:pic>
        <p:nvPicPr>
          <p:cNvPr id="104" name="Picture 103">
            <a:extLst>
              <a:ext uri="{FF2B5EF4-FFF2-40B4-BE49-F238E27FC236}">
                <a16:creationId xmlns:a16="http://schemas.microsoft.com/office/drawing/2014/main" id="{BC2F0068-6714-F943-B352-6DD22C1B758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556500" y="1919784"/>
            <a:ext cx="449562" cy="64035"/>
          </a:xfrm>
          <a:prstGeom prst="rect">
            <a:avLst/>
          </a:prstGeom>
          <a:solidFill>
            <a:srgbClr val="E1523D"/>
          </a:solidFill>
        </p:spPr>
      </p:pic>
      <p:pic>
        <p:nvPicPr>
          <p:cNvPr id="105" name="Picture 104">
            <a:extLst>
              <a:ext uri="{FF2B5EF4-FFF2-40B4-BE49-F238E27FC236}">
                <a16:creationId xmlns:a16="http://schemas.microsoft.com/office/drawing/2014/main" id="{EF6D6C71-8B2B-AD46-9835-AA264605841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65347" y="4519696"/>
            <a:ext cx="449562" cy="64035"/>
          </a:xfrm>
          <a:prstGeom prst="rect">
            <a:avLst/>
          </a:prstGeom>
          <a:solidFill>
            <a:srgbClr val="E1523D"/>
          </a:solidFill>
        </p:spPr>
      </p:pic>
      <p:sp>
        <p:nvSpPr>
          <p:cNvPr id="36" name="Text Placeholder 4">
            <a:extLst>
              <a:ext uri="{FF2B5EF4-FFF2-40B4-BE49-F238E27FC236}">
                <a16:creationId xmlns:a16="http://schemas.microsoft.com/office/drawing/2014/main" id="{39564DC1-06BB-4EE8-892A-9325E2769A0C}"/>
              </a:ext>
            </a:extLst>
          </p:cNvPr>
          <p:cNvSpPr>
            <a:spLocks noGrp="1"/>
          </p:cNvSpPr>
          <p:nvPr>
            <p:ph type="body" sz="quarter" idx="103" hasCustomPrompt="1"/>
          </p:nvPr>
        </p:nvSpPr>
        <p:spPr>
          <a:xfrm>
            <a:off x="5600409" y="5421847"/>
            <a:ext cx="4465497" cy="1270328"/>
          </a:xfrm>
          <a:prstGeom prst="rect">
            <a:avLst/>
          </a:prstGeom>
        </p:spPr>
        <p:txBody>
          <a:bodyPr/>
          <a:lstStyle>
            <a:lvl1pPr marL="0" marR="0" indent="0" algn="l" defTabSz="121112" rtl="0" eaLnBrk="1" fontAlgn="auto" latinLnBrk="0" hangingPunct="1">
              <a:lnSpc>
                <a:spcPct val="100000"/>
              </a:lnSpc>
              <a:spcBef>
                <a:spcPts val="0"/>
              </a:spcBef>
              <a:spcAft>
                <a:spcPts val="243"/>
              </a:spcAft>
              <a:buClrTx/>
              <a:buSzTx/>
              <a:buFontTx/>
              <a:buNone/>
              <a:tabLst/>
              <a:defRPr sz="1168"/>
            </a:lvl1pPr>
          </a:lstStyle>
          <a:p>
            <a:pPr marL="0" marR="0" lvl="0" indent="0" algn="l" defTabSz="121112"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110" name="Name 4">
            <a:extLst>
              <a:ext uri="{FF2B5EF4-FFF2-40B4-BE49-F238E27FC236}">
                <a16:creationId xmlns:a16="http://schemas.microsoft.com/office/drawing/2014/main" id="{086C9A32-E41A-F547-8505-B842EF2BCBDF}"/>
              </a:ext>
            </a:extLst>
          </p:cNvPr>
          <p:cNvSpPr>
            <a:spLocks noGrp="1"/>
          </p:cNvSpPr>
          <p:nvPr>
            <p:ph type="body" sz="quarter" idx="90" hasCustomPrompt="1"/>
          </p:nvPr>
        </p:nvSpPr>
        <p:spPr>
          <a:xfrm>
            <a:off x="6562529" y="4648495"/>
            <a:ext cx="3519394" cy="274435"/>
          </a:xfrm>
          <a:prstGeom prst="rect">
            <a:avLst/>
          </a:prstGeom>
          <a:solidFill>
            <a:schemeClr val="bg1"/>
          </a:solidFill>
        </p:spPr>
        <p:txBody>
          <a:bodyPr lIns="0" tIns="0" rIns="0" bIns="0" anchor="t" anchorCtr="0">
            <a:noAutofit/>
          </a:bodyPr>
          <a:lstStyle>
            <a:lvl1pPr marL="0" indent="0">
              <a:lnSpc>
                <a:spcPct val="100000"/>
              </a:lnSpc>
              <a:spcBef>
                <a:spcPts val="0"/>
              </a:spcBef>
              <a:spcAft>
                <a:spcPts val="0"/>
              </a:spcAft>
              <a:buNone/>
              <a:defRPr sz="1362" b="1">
                <a:solidFill>
                  <a:schemeClr val="tx2"/>
                </a:solidFill>
                <a:latin typeface="Calibri" panose="020F0502020204030204" pitchFamily="34" charset="0"/>
              </a:defRPr>
            </a:lvl1pPr>
          </a:lstStyle>
          <a:p>
            <a:pPr lvl="0"/>
            <a:r>
              <a:rPr lang="en-US"/>
              <a:t>Click to add name</a:t>
            </a:r>
          </a:p>
        </p:txBody>
      </p:sp>
      <p:sp>
        <p:nvSpPr>
          <p:cNvPr id="111" name="Title 4">
            <a:extLst>
              <a:ext uri="{FF2B5EF4-FFF2-40B4-BE49-F238E27FC236}">
                <a16:creationId xmlns:a16="http://schemas.microsoft.com/office/drawing/2014/main" id="{BE5450A3-C0D6-004F-82AF-5D8814B6469F}"/>
              </a:ext>
            </a:extLst>
          </p:cNvPr>
          <p:cNvSpPr>
            <a:spLocks noGrp="1"/>
          </p:cNvSpPr>
          <p:nvPr>
            <p:ph type="body" sz="quarter" idx="91" hasCustomPrompt="1"/>
          </p:nvPr>
        </p:nvSpPr>
        <p:spPr>
          <a:xfrm>
            <a:off x="6562529" y="4948636"/>
            <a:ext cx="3519394" cy="360741"/>
          </a:xfrm>
          <a:prstGeom prst="rect">
            <a:avLst/>
          </a:prstGeom>
          <a:noFill/>
        </p:spPr>
        <p:txBody>
          <a:bodyPr lIns="0" tIns="0" rIns="0" bIns="0" anchor="t" anchorCtr="0">
            <a:noAutofit/>
          </a:bodyPr>
          <a:lstStyle>
            <a:lvl1pPr marL="0" indent="0">
              <a:lnSpc>
                <a:spcPts val="1281"/>
              </a:lnSpc>
              <a:spcBef>
                <a:spcPts val="412"/>
              </a:spcBef>
              <a:spcAft>
                <a:spcPts val="0"/>
              </a:spcAft>
              <a:buNone/>
              <a:defRPr sz="1168" b="1">
                <a:solidFill>
                  <a:schemeClr val="accent2"/>
                </a:solidFill>
                <a:latin typeface="Calibri" panose="020F0502020204030204" pitchFamily="34" charset="0"/>
              </a:defRPr>
            </a:lvl1pPr>
          </a:lstStyle>
          <a:p>
            <a:pPr lvl="0"/>
            <a:r>
              <a:rPr lang="en-US"/>
              <a:t>Click to add official title</a:t>
            </a:r>
          </a:p>
        </p:txBody>
      </p:sp>
      <p:sp>
        <p:nvSpPr>
          <p:cNvPr id="118" name="Photo 4">
            <a:extLst>
              <a:ext uri="{FF2B5EF4-FFF2-40B4-BE49-F238E27FC236}">
                <a16:creationId xmlns:a16="http://schemas.microsoft.com/office/drawing/2014/main" id="{F5E85013-27F5-5A40-8BA6-B5E2EAAC4632}"/>
              </a:ext>
            </a:extLst>
          </p:cNvPr>
          <p:cNvSpPr>
            <a:spLocks noGrp="1"/>
          </p:cNvSpPr>
          <p:nvPr>
            <p:ph type="pic" sz="quarter" idx="92" hasCustomPrompt="1"/>
          </p:nvPr>
        </p:nvSpPr>
        <p:spPr>
          <a:xfrm>
            <a:off x="5604959" y="4522261"/>
            <a:ext cx="843281" cy="781038"/>
          </a:xfrm>
          <a:noFill/>
        </p:spPr>
        <p:txBody>
          <a:bodyPr vert="horz" anchor="ctr" anchorCtr="0">
            <a:normAutofit/>
          </a:bodyPr>
          <a:lstStyle>
            <a:lvl1pPr marL="0" indent="0" algn="ctr">
              <a:buNone/>
              <a:defRPr sz="712"/>
            </a:lvl1pPr>
          </a:lstStyle>
          <a:p>
            <a:r>
              <a:rPr lang="en-US"/>
              <a:t>Icon Placeholder</a:t>
            </a:r>
          </a:p>
        </p:txBody>
      </p:sp>
      <p:pic>
        <p:nvPicPr>
          <p:cNvPr id="129" name="Picture 128">
            <a:extLst>
              <a:ext uri="{FF2B5EF4-FFF2-40B4-BE49-F238E27FC236}">
                <a16:creationId xmlns:a16="http://schemas.microsoft.com/office/drawing/2014/main" id="{482760D1-6E22-6340-90B6-EBF5A9E0BDF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560943" y="4522442"/>
            <a:ext cx="449562" cy="64035"/>
          </a:xfrm>
          <a:prstGeom prst="rect">
            <a:avLst/>
          </a:prstGeom>
          <a:solidFill>
            <a:schemeClr val="bg1"/>
          </a:solidFill>
        </p:spPr>
      </p:pic>
      <p:sp>
        <p:nvSpPr>
          <p:cNvPr id="29" name="Slide Number Placeholder 7">
            <a:extLst>
              <a:ext uri="{FF2B5EF4-FFF2-40B4-BE49-F238E27FC236}">
                <a16:creationId xmlns:a16="http://schemas.microsoft.com/office/drawing/2014/main" id="{62335C7D-A599-0C41-86BB-99C1DCA6C3DD}"/>
              </a:ext>
            </a:extLst>
          </p:cNvPr>
          <p:cNvSpPr>
            <a:spLocks noGrp="1"/>
          </p:cNvSpPr>
          <p:nvPr>
            <p:ph type="sldNum" sz="quarter" idx="4"/>
          </p:nvPr>
        </p:nvSpPr>
        <p:spPr>
          <a:xfrm>
            <a:off x="9716944" y="6783338"/>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30" name="Footer Placeholder 2">
            <a:extLst>
              <a:ext uri="{FF2B5EF4-FFF2-40B4-BE49-F238E27FC236}">
                <a16:creationId xmlns:a16="http://schemas.microsoft.com/office/drawing/2014/main" id="{C8D0CEC6-76BD-C04D-8EB5-67AA4D400080}"/>
              </a:ext>
            </a:extLst>
          </p:cNvPr>
          <p:cNvSpPr>
            <a:spLocks noGrp="1"/>
          </p:cNvSpPr>
          <p:nvPr>
            <p:ph type="ftr" sz="quarter" idx="3"/>
          </p:nvPr>
        </p:nvSpPr>
        <p:spPr>
          <a:xfrm>
            <a:off x="478952" y="6789927"/>
            <a:ext cx="9237992"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
        <p:nvSpPr>
          <p:cNvPr id="4" name="Header 1">
            <a:extLst>
              <a:ext uri="{FF2B5EF4-FFF2-40B4-BE49-F238E27FC236}">
                <a16:creationId xmlns:a16="http://schemas.microsoft.com/office/drawing/2014/main" id="{0C587A0C-B11F-4A44-8A74-057337E58B60}"/>
              </a:ext>
            </a:extLst>
          </p:cNvPr>
          <p:cNvSpPr>
            <a:spLocks noGrp="1"/>
          </p:cNvSpPr>
          <p:nvPr>
            <p:ph type="title" hasCustomPrompt="1"/>
          </p:nvPr>
        </p:nvSpPr>
        <p:spPr/>
        <p:txBody>
          <a:bodyPr>
            <a:noAutofit/>
          </a:bodyPr>
          <a:lstStyle>
            <a:lvl1pPr>
              <a:defRPr/>
            </a:lvl1pPr>
          </a:lstStyle>
          <a:p>
            <a:r>
              <a:rPr lang="en-US"/>
              <a:t>Page Title</a:t>
            </a:r>
          </a:p>
        </p:txBody>
      </p:sp>
    </p:spTree>
    <p:custDataLst>
      <p:custData r:id="rId1"/>
    </p:custDataLst>
    <p:extLst>
      <p:ext uri="{BB962C8B-B14F-4D97-AF65-F5344CB8AC3E}">
        <p14:creationId xmlns:p14="http://schemas.microsoft.com/office/powerpoint/2010/main" val="35010341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Five Bios w/ Photos">
    <p:bg>
      <p:bgPr>
        <a:solidFill>
          <a:schemeClr val="bg1"/>
        </a:solidFill>
        <a:effectLst/>
      </p:bgPr>
    </p:bg>
    <p:spTree>
      <p:nvGrpSpPr>
        <p:cNvPr id="1" name=""/>
        <p:cNvGrpSpPr/>
        <p:nvPr/>
      </p:nvGrpSpPr>
      <p:grpSpPr>
        <a:xfrm>
          <a:off x="0" y="0"/>
          <a:ext cx="0" cy="0"/>
          <a:chOff x="0" y="0"/>
          <a:chExt cx="0" cy="0"/>
        </a:xfrm>
      </p:grpSpPr>
      <p:sp>
        <p:nvSpPr>
          <p:cNvPr id="66" name="Rectangle 3">
            <a:extLst>
              <a:ext uri="{FF2B5EF4-FFF2-40B4-BE49-F238E27FC236}">
                <a16:creationId xmlns:a16="http://schemas.microsoft.com/office/drawing/2014/main" id="{6200D7A8-C45F-5C49-AD3F-F0F1606938BA}"/>
              </a:ext>
            </a:extLst>
          </p:cNvPr>
          <p:cNvSpPr>
            <a:spLocks/>
          </p:cNvSpPr>
          <p:nvPr userDrawn="1"/>
        </p:nvSpPr>
        <p:spPr>
          <a:xfrm>
            <a:off x="3802609" y="1794072"/>
            <a:ext cx="3071471" cy="2357830"/>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8373" tIns="44187" rIns="88373" bIns="44187" rtlCol="0" anchor="ctr">
            <a:noAutofit/>
          </a:bodyPr>
          <a:lstStyle/>
          <a:p>
            <a:pPr algn="ctr"/>
            <a:endParaRPr lang="en-US" sz="1005">
              <a:latin typeface="Calibri" panose="020F0502020204030204" pitchFamily="34" charset="0"/>
            </a:endParaRPr>
          </a:p>
        </p:txBody>
      </p:sp>
      <p:sp>
        <p:nvSpPr>
          <p:cNvPr id="61" name="Rectangle 3">
            <a:extLst>
              <a:ext uri="{FF2B5EF4-FFF2-40B4-BE49-F238E27FC236}">
                <a16:creationId xmlns:a16="http://schemas.microsoft.com/office/drawing/2014/main" id="{77A7C7A0-F8CB-9D44-8245-C02C969D9BFB}"/>
              </a:ext>
            </a:extLst>
          </p:cNvPr>
          <p:cNvSpPr/>
          <p:nvPr userDrawn="1"/>
        </p:nvSpPr>
        <p:spPr>
          <a:xfrm>
            <a:off x="479908" y="1789797"/>
            <a:ext cx="3071471" cy="2357830"/>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8373" tIns="44187" rIns="88373" bIns="44187" rtlCol="0" anchor="ctr">
            <a:noAutofit/>
          </a:bodyPr>
          <a:lstStyle/>
          <a:p>
            <a:pPr algn="ctr"/>
            <a:endParaRPr lang="en-US" sz="1005">
              <a:latin typeface="Calibri" panose="020F0502020204030204" pitchFamily="34" charset="0"/>
            </a:endParaRPr>
          </a:p>
        </p:txBody>
      </p:sp>
      <p:pic>
        <p:nvPicPr>
          <p:cNvPr id="103" name="Picture 102">
            <a:extLst>
              <a:ext uri="{FF2B5EF4-FFF2-40B4-BE49-F238E27FC236}">
                <a16:creationId xmlns:a16="http://schemas.microsoft.com/office/drawing/2014/main" id="{DD53E3C0-5F19-9447-859E-2A2D76BF7CB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63903" y="1912957"/>
            <a:ext cx="449562" cy="64035"/>
          </a:xfrm>
          <a:prstGeom prst="rect">
            <a:avLst/>
          </a:prstGeom>
          <a:solidFill>
            <a:srgbClr val="E1523D"/>
          </a:solidFill>
        </p:spPr>
      </p:pic>
      <p:pic>
        <p:nvPicPr>
          <p:cNvPr id="104" name="Picture 103">
            <a:extLst>
              <a:ext uri="{FF2B5EF4-FFF2-40B4-BE49-F238E27FC236}">
                <a16:creationId xmlns:a16="http://schemas.microsoft.com/office/drawing/2014/main" id="{BC2F0068-6714-F943-B352-6DD22C1B758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881677" y="1912957"/>
            <a:ext cx="449562" cy="64035"/>
          </a:xfrm>
          <a:prstGeom prst="rect">
            <a:avLst/>
          </a:prstGeom>
          <a:solidFill>
            <a:srgbClr val="E1523D"/>
          </a:solidFill>
        </p:spPr>
      </p:pic>
      <p:sp>
        <p:nvSpPr>
          <p:cNvPr id="98" name="Rectangle 3">
            <a:extLst>
              <a:ext uri="{FF2B5EF4-FFF2-40B4-BE49-F238E27FC236}">
                <a16:creationId xmlns:a16="http://schemas.microsoft.com/office/drawing/2014/main" id="{35E48268-B1E8-3F42-979B-31566739F013}"/>
              </a:ext>
            </a:extLst>
          </p:cNvPr>
          <p:cNvSpPr/>
          <p:nvPr userDrawn="1"/>
        </p:nvSpPr>
        <p:spPr>
          <a:xfrm>
            <a:off x="7134820" y="1789229"/>
            <a:ext cx="3071471" cy="2357830"/>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8373" tIns="44187" rIns="88373" bIns="44187" rtlCol="0" anchor="ctr">
            <a:noAutofit/>
          </a:bodyPr>
          <a:lstStyle/>
          <a:p>
            <a:pPr algn="ctr"/>
            <a:endParaRPr lang="en-US" sz="1005">
              <a:latin typeface="Calibri" panose="020F0502020204030204" pitchFamily="34" charset="0"/>
            </a:endParaRPr>
          </a:p>
        </p:txBody>
      </p:sp>
      <p:pic>
        <p:nvPicPr>
          <p:cNvPr id="106" name="Picture 105">
            <a:extLst>
              <a:ext uri="{FF2B5EF4-FFF2-40B4-BE49-F238E27FC236}">
                <a16:creationId xmlns:a16="http://schemas.microsoft.com/office/drawing/2014/main" id="{7D4A1526-EEB3-5E45-8B79-5A3FD636AE2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224073" y="1912957"/>
            <a:ext cx="449562" cy="64035"/>
          </a:xfrm>
          <a:prstGeom prst="rect">
            <a:avLst/>
          </a:prstGeom>
          <a:solidFill>
            <a:srgbClr val="E1523D"/>
          </a:solidFill>
        </p:spPr>
      </p:pic>
      <p:sp>
        <p:nvSpPr>
          <p:cNvPr id="38" name="Rectangle 3">
            <a:extLst>
              <a:ext uri="{FF2B5EF4-FFF2-40B4-BE49-F238E27FC236}">
                <a16:creationId xmlns:a16="http://schemas.microsoft.com/office/drawing/2014/main" id="{4A85D95F-09A2-D64D-9753-8AAF0DAA7869}"/>
              </a:ext>
            </a:extLst>
          </p:cNvPr>
          <p:cNvSpPr/>
          <p:nvPr userDrawn="1"/>
        </p:nvSpPr>
        <p:spPr>
          <a:xfrm>
            <a:off x="3806371" y="4404441"/>
            <a:ext cx="3069951" cy="2357830"/>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8373" tIns="44187" rIns="88373" bIns="44187" rtlCol="0" anchor="ctr">
            <a:noAutofit/>
          </a:bodyPr>
          <a:lstStyle/>
          <a:p>
            <a:pPr algn="ctr"/>
            <a:endParaRPr lang="en-US" sz="1005">
              <a:latin typeface="Calibri" panose="020F0502020204030204" pitchFamily="34" charset="0"/>
            </a:endParaRPr>
          </a:p>
        </p:txBody>
      </p:sp>
      <p:sp>
        <p:nvSpPr>
          <p:cNvPr id="39" name="Rectangle 3">
            <a:extLst>
              <a:ext uri="{FF2B5EF4-FFF2-40B4-BE49-F238E27FC236}">
                <a16:creationId xmlns:a16="http://schemas.microsoft.com/office/drawing/2014/main" id="{834A8882-4FB6-D544-9096-813467C246B1}"/>
              </a:ext>
            </a:extLst>
          </p:cNvPr>
          <p:cNvSpPr/>
          <p:nvPr userDrawn="1"/>
        </p:nvSpPr>
        <p:spPr>
          <a:xfrm>
            <a:off x="470047" y="4404441"/>
            <a:ext cx="3069951" cy="2357830"/>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8373" tIns="44187" rIns="88373" bIns="44187" rtlCol="0" anchor="ctr">
            <a:noAutofit/>
          </a:bodyPr>
          <a:lstStyle/>
          <a:p>
            <a:pPr algn="ctr"/>
            <a:endParaRPr lang="en-US" sz="1005">
              <a:latin typeface="Calibri" panose="020F0502020204030204" pitchFamily="34" charset="0"/>
            </a:endParaRPr>
          </a:p>
        </p:txBody>
      </p:sp>
      <p:pic>
        <p:nvPicPr>
          <p:cNvPr id="40" name="Picture 39">
            <a:extLst>
              <a:ext uri="{FF2B5EF4-FFF2-40B4-BE49-F238E27FC236}">
                <a16:creationId xmlns:a16="http://schemas.microsoft.com/office/drawing/2014/main" id="{24F93E0C-FBD2-4043-A4D1-A23F3961CDC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53701" y="4526137"/>
            <a:ext cx="449562" cy="64035"/>
          </a:xfrm>
          <a:prstGeom prst="rect">
            <a:avLst/>
          </a:prstGeom>
          <a:solidFill>
            <a:srgbClr val="E1523D"/>
          </a:solidFill>
        </p:spPr>
      </p:pic>
      <p:pic>
        <p:nvPicPr>
          <p:cNvPr id="41" name="Picture 40">
            <a:extLst>
              <a:ext uri="{FF2B5EF4-FFF2-40B4-BE49-F238E27FC236}">
                <a16:creationId xmlns:a16="http://schemas.microsoft.com/office/drawing/2014/main" id="{9D227275-CBA8-104E-931F-0AE01C3F97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888537" y="4527194"/>
            <a:ext cx="449562" cy="64035"/>
          </a:xfrm>
          <a:prstGeom prst="rect">
            <a:avLst/>
          </a:prstGeom>
          <a:solidFill>
            <a:srgbClr val="E1523D"/>
          </a:solidFill>
        </p:spPr>
      </p:pic>
      <p:sp>
        <p:nvSpPr>
          <p:cNvPr id="59" name="Text Placeholder 4">
            <a:extLst>
              <a:ext uri="{FF2B5EF4-FFF2-40B4-BE49-F238E27FC236}">
                <a16:creationId xmlns:a16="http://schemas.microsoft.com/office/drawing/2014/main" id="{42584A33-4639-4DDC-9DDA-E5A64169A04C}"/>
              </a:ext>
            </a:extLst>
          </p:cNvPr>
          <p:cNvSpPr>
            <a:spLocks noGrp="1"/>
          </p:cNvSpPr>
          <p:nvPr>
            <p:ph type="body" sz="quarter" idx="101" hasCustomPrompt="1"/>
          </p:nvPr>
        </p:nvSpPr>
        <p:spPr>
          <a:xfrm>
            <a:off x="611841" y="2818214"/>
            <a:ext cx="2792314" cy="1270328"/>
          </a:xfrm>
          <a:prstGeom prst="rect">
            <a:avLst/>
          </a:prstGeom>
        </p:spPr>
        <p:txBody>
          <a:bodyPr/>
          <a:lstStyle>
            <a:lvl1pPr marL="0" marR="0" indent="0" algn="l" defTabSz="121112" rtl="0" eaLnBrk="1" fontAlgn="auto" latinLnBrk="0" hangingPunct="1">
              <a:lnSpc>
                <a:spcPct val="100000"/>
              </a:lnSpc>
              <a:spcBef>
                <a:spcPts val="0"/>
              </a:spcBef>
              <a:spcAft>
                <a:spcPts val="243"/>
              </a:spcAft>
              <a:buClrTx/>
              <a:buSzTx/>
              <a:buFontTx/>
              <a:buNone/>
              <a:tabLst/>
              <a:defRPr sz="1168"/>
            </a:lvl1pPr>
          </a:lstStyle>
          <a:p>
            <a:pPr marL="0" marR="0" lvl="0" indent="0" algn="l" defTabSz="121112"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112" name="Name 1">
            <a:extLst>
              <a:ext uri="{FF2B5EF4-FFF2-40B4-BE49-F238E27FC236}">
                <a16:creationId xmlns:a16="http://schemas.microsoft.com/office/drawing/2014/main" id="{4249D7FD-7189-6742-9AA2-A9FD2A904B42}"/>
              </a:ext>
            </a:extLst>
          </p:cNvPr>
          <p:cNvSpPr>
            <a:spLocks noGrp="1"/>
          </p:cNvSpPr>
          <p:nvPr>
            <p:ph type="body" sz="quarter" idx="71" hasCustomPrompt="1"/>
          </p:nvPr>
        </p:nvSpPr>
        <p:spPr>
          <a:xfrm>
            <a:off x="1565490" y="2055486"/>
            <a:ext cx="1846539" cy="320175"/>
          </a:xfrm>
          <a:prstGeom prst="rect">
            <a:avLst/>
          </a:prstGeom>
        </p:spPr>
        <p:txBody>
          <a:bodyPr lIns="0" tIns="0" rIns="0" bIns="0" anchor="t" anchorCtr="0">
            <a:noAutofit/>
          </a:bodyPr>
          <a:lstStyle>
            <a:lvl1pPr marL="0" indent="0">
              <a:lnSpc>
                <a:spcPct val="100000"/>
              </a:lnSpc>
              <a:spcBef>
                <a:spcPts val="0"/>
              </a:spcBef>
              <a:spcAft>
                <a:spcPts val="0"/>
              </a:spcAft>
              <a:buNone/>
              <a:defRPr sz="1362" b="1">
                <a:solidFill>
                  <a:schemeClr val="tx2"/>
                </a:solidFill>
                <a:latin typeface="Calibri" panose="020F0502020204030204" pitchFamily="34" charset="0"/>
              </a:defRPr>
            </a:lvl1pPr>
          </a:lstStyle>
          <a:p>
            <a:pPr lvl="0"/>
            <a:r>
              <a:rPr lang="en-US"/>
              <a:t>Click to add name</a:t>
            </a:r>
          </a:p>
        </p:txBody>
      </p:sp>
      <p:sp>
        <p:nvSpPr>
          <p:cNvPr id="113" name="Title 1">
            <a:extLst>
              <a:ext uri="{FF2B5EF4-FFF2-40B4-BE49-F238E27FC236}">
                <a16:creationId xmlns:a16="http://schemas.microsoft.com/office/drawing/2014/main" id="{9A3C1F7D-AAD2-BD43-B22E-D32263E1A9C2}"/>
              </a:ext>
            </a:extLst>
          </p:cNvPr>
          <p:cNvSpPr>
            <a:spLocks noGrp="1"/>
          </p:cNvSpPr>
          <p:nvPr>
            <p:ph type="body" sz="quarter" idx="72" hasCustomPrompt="1"/>
          </p:nvPr>
        </p:nvSpPr>
        <p:spPr>
          <a:xfrm>
            <a:off x="1565490" y="2384808"/>
            <a:ext cx="1846539" cy="320175"/>
          </a:xfrm>
          <a:prstGeom prst="rect">
            <a:avLst/>
          </a:prstGeom>
        </p:spPr>
        <p:txBody>
          <a:bodyPr lIns="0" tIns="0" rIns="0" bIns="0" anchor="t" anchorCtr="0">
            <a:noAutofit/>
          </a:bodyPr>
          <a:lstStyle>
            <a:lvl1pPr marL="0" indent="0">
              <a:lnSpc>
                <a:spcPct val="100000"/>
              </a:lnSpc>
              <a:spcBef>
                <a:spcPts val="0"/>
              </a:spcBef>
              <a:spcAft>
                <a:spcPts val="0"/>
              </a:spcAft>
              <a:buNone/>
              <a:defRPr sz="1168" b="1">
                <a:solidFill>
                  <a:schemeClr val="accent2"/>
                </a:solidFill>
                <a:latin typeface="Calibri" panose="020F0502020204030204" pitchFamily="34" charset="0"/>
              </a:defRPr>
            </a:lvl1pPr>
          </a:lstStyle>
          <a:p>
            <a:pPr lvl="0"/>
            <a:r>
              <a:rPr lang="en-US"/>
              <a:t>Click to add official title</a:t>
            </a:r>
          </a:p>
        </p:txBody>
      </p:sp>
      <p:sp>
        <p:nvSpPr>
          <p:cNvPr id="115" name="Photo 1">
            <a:extLst>
              <a:ext uri="{FF2B5EF4-FFF2-40B4-BE49-F238E27FC236}">
                <a16:creationId xmlns:a16="http://schemas.microsoft.com/office/drawing/2014/main" id="{C6AA1AF5-782F-904D-9199-8E0A2B18CC1C}"/>
              </a:ext>
            </a:extLst>
          </p:cNvPr>
          <p:cNvSpPr>
            <a:spLocks noGrp="1"/>
          </p:cNvSpPr>
          <p:nvPr>
            <p:ph type="pic" sz="quarter" idx="28" hasCustomPrompt="1"/>
          </p:nvPr>
        </p:nvSpPr>
        <p:spPr>
          <a:xfrm>
            <a:off x="607919" y="1912957"/>
            <a:ext cx="843281" cy="781038"/>
          </a:xfrm>
        </p:spPr>
        <p:txBody>
          <a:bodyPr vert="horz" anchor="ctr" anchorCtr="0">
            <a:normAutofit/>
          </a:bodyPr>
          <a:lstStyle>
            <a:lvl1pPr marL="0" indent="0" algn="ctr">
              <a:buNone/>
              <a:defRPr sz="712"/>
            </a:lvl1pPr>
          </a:lstStyle>
          <a:p>
            <a:r>
              <a:rPr lang="en-US"/>
              <a:t>Icon Placeholder</a:t>
            </a:r>
          </a:p>
        </p:txBody>
      </p:sp>
      <p:sp>
        <p:nvSpPr>
          <p:cNvPr id="58" name="Text Placeholder 4">
            <a:extLst>
              <a:ext uri="{FF2B5EF4-FFF2-40B4-BE49-F238E27FC236}">
                <a16:creationId xmlns:a16="http://schemas.microsoft.com/office/drawing/2014/main" id="{5CEC01E0-FAC3-4469-8D06-239785C49B06}"/>
              </a:ext>
            </a:extLst>
          </p:cNvPr>
          <p:cNvSpPr>
            <a:spLocks noGrp="1"/>
          </p:cNvSpPr>
          <p:nvPr>
            <p:ph type="body" sz="quarter" idx="114" hasCustomPrompt="1"/>
          </p:nvPr>
        </p:nvSpPr>
        <p:spPr>
          <a:xfrm>
            <a:off x="3930255" y="2830477"/>
            <a:ext cx="2809001" cy="1270328"/>
          </a:xfrm>
          <a:prstGeom prst="rect">
            <a:avLst/>
          </a:prstGeom>
        </p:spPr>
        <p:txBody>
          <a:bodyPr/>
          <a:lstStyle>
            <a:lvl1pPr marL="0" marR="0" indent="0" algn="l" defTabSz="121112" rtl="0" eaLnBrk="1" fontAlgn="auto" latinLnBrk="0" hangingPunct="1">
              <a:lnSpc>
                <a:spcPct val="100000"/>
              </a:lnSpc>
              <a:spcBef>
                <a:spcPts val="0"/>
              </a:spcBef>
              <a:spcAft>
                <a:spcPts val="243"/>
              </a:spcAft>
              <a:buClrTx/>
              <a:buSzTx/>
              <a:buFontTx/>
              <a:buNone/>
              <a:tabLst/>
              <a:defRPr sz="1168"/>
            </a:lvl1pPr>
          </a:lstStyle>
          <a:p>
            <a:pPr marL="0" marR="0" lvl="0" indent="0" algn="l" defTabSz="121112"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79" name="Name 2">
            <a:extLst>
              <a:ext uri="{FF2B5EF4-FFF2-40B4-BE49-F238E27FC236}">
                <a16:creationId xmlns:a16="http://schemas.microsoft.com/office/drawing/2014/main" id="{B1FDFC83-8946-EE42-BB1A-72BB138A85F7}"/>
              </a:ext>
            </a:extLst>
          </p:cNvPr>
          <p:cNvSpPr>
            <a:spLocks noGrp="1"/>
          </p:cNvSpPr>
          <p:nvPr>
            <p:ph type="body" sz="quarter" idx="78" hasCustomPrompt="1"/>
          </p:nvPr>
        </p:nvSpPr>
        <p:spPr>
          <a:xfrm>
            <a:off x="4887623" y="2059760"/>
            <a:ext cx="1846539" cy="320175"/>
          </a:xfrm>
          <a:prstGeom prst="rect">
            <a:avLst/>
          </a:prstGeom>
        </p:spPr>
        <p:txBody>
          <a:bodyPr lIns="0" tIns="0" rIns="0" bIns="0" anchor="t" anchorCtr="0">
            <a:noAutofit/>
          </a:bodyPr>
          <a:lstStyle>
            <a:lvl1pPr marL="0" indent="0">
              <a:lnSpc>
                <a:spcPct val="100000"/>
              </a:lnSpc>
              <a:spcBef>
                <a:spcPts val="0"/>
              </a:spcBef>
              <a:spcAft>
                <a:spcPts val="0"/>
              </a:spcAft>
              <a:buNone/>
              <a:defRPr sz="1362" b="1">
                <a:solidFill>
                  <a:schemeClr val="tx2"/>
                </a:solidFill>
                <a:latin typeface="Calibri" panose="020F0502020204030204" pitchFamily="34" charset="0"/>
              </a:defRPr>
            </a:lvl1pPr>
          </a:lstStyle>
          <a:p>
            <a:pPr lvl="0"/>
            <a:r>
              <a:rPr lang="en-US"/>
              <a:t>Click to add name</a:t>
            </a:r>
          </a:p>
        </p:txBody>
      </p:sp>
      <p:sp>
        <p:nvSpPr>
          <p:cNvPr id="80" name="Title 2">
            <a:extLst>
              <a:ext uri="{FF2B5EF4-FFF2-40B4-BE49-F238E27FC236}">
                <a16:creationId xmlns:a16="http://schemas.microsoft.com/office/drawing/2014/main" id="{AD87925D-0145-6940-AAD1-C5272C4DE311}"/>
              </a:ext>
            </a:extLst>
          </p:cNvPr>
          <p:cNvSpPr>
            <a:spLocks noGrp="1"/>
          </p:cNvSpPr>
          <p:nvPr>
            <p:ph type="body" sz="quarter" idx="79" hasCustomPrompt="1"/>
          </p:nvPr>
        </p:nvSpPr>
        <p:spPr>
          <a:xfrm>
            <a:off x="4887623" y="2384522"/>
            <a:ext cx="1846539" cy="320175"/>
          </a:xfrm>
          <a:prstGeom prst="rect">
            <a:avLst/>
          </a:prstGeom>
        </p:spPr>
        <p:txBody>
          <a:bodyPr lIns="0" tIns="0" rIns="0" bIns="0" anchor="t" anchorCtr="0">
            <a:noAutofit/>
          </a:bodyPr>
          <a:lstStyle>
            <a:lvl1pPr marL="0" indent="0">
              <a:lnSpc>
                <a:spcPct val="100000"/>
              </a:lnSpc>
              <a:spcBef>
                <a:spcPts val="0"/>
              </a:spcBef>
              <a:spcAft>
                <a:spcPts val="0"/>
              </a:spcAft>
              <a:buNone/>
              <a:defRPr sz="1168" b="1">
                <a:solidFill>
                  <a:schemeClr val="accent2"/>
                </a:solidFill>
                <a:latin typeface="Calibri" panose="020F0502020204030204" pitchFamily="34" charset="0"/>
              </a:defRPr>
            </a:lvl1pPr>
          </a:lstStyle>
          <a:p>
            <a:pPr lvl="0"/>
            <a:r>
              <a:rPr lang="en-US"/>
              <a:t>Click to add official title</a:t>
            </a:r>
          </a:p>
        </p:txBody>
      </p:sp>
      <p:sp>
        <p:nvSpPr>
          <p:cNvPr id="82" name="Photo 2">
            <a:extLst>
              <a:ext uri="{FF2B5EF4-FFF2-40B4-BE49-F238E27FC236}">
                <a16:creationId xmlns:a16="http://schemas.microsoft.com/office/drawing/2014/main" id="{591088DF-996B-884A-BC66-C48DE28450DC}"/>
              </a:ext>
            </a:extLst>
          </p:cNvPr>
          <p:cNvSpPr>
            <a:spLocks noGrp="1"/>
          </p:cNvSpPr>
          <p:nvPr>
            <p:ph type="pic" sz="quarter" idx="80" hasCustomPrompt="1"/>
          </p:nvPr>
        </p:nvSpPr>
        <p:spPr>
          <a:xfrm>
            <a:off x="3930254" y="1912957"/>
            <a:ext cx="843281" cy="781038"/>
          </a:xfrm>
        </p:spPr>
        <p:txBody>
          <a:bodyPr vert="horz" anchor="ctr" anchorCtr="0">
            <a:normAutofit/>
          </a:bodyPr>
          <a:lstStyle>
            <a:lvl1pPr marL="0" indent="0" algn="ctr">
              <a:buNone/>
              <a:defRPr sz="712"/>
            </a:lvl1pPr>
          </a:lstStyle>
          <a:p>
            <a:r>
              <a:rPr lang="en-US"/>
              <a:t>Icon Placeholder</a:t>
            </a:r>
          </a:p>
        </p:txBody>
      </p:sp>
      <p:sp>
        <p:nvSpPr>
          <p:cNvPr id="57" name="Text Placeholder 4">
            <a:extLst>
              <a:ext uri="{FF2B5EF4-FFF2-40B4-BE49-F238E27FC236}">
                <a16:creationId xmlns:a16="http://schemas.microsoft.com/office/drawing/2014/main" id="{9235AAEF-0BC4-473B-BD44-6C865B9CA1B8}"/>
              </a:ext>
            </a:extLst>
          </p:cNvPr>
          <p:cNvSpPr>
            <a:spLocks noGrp="1"/>
          </p:cNvSpPr>
          <p:nvPr>
            <p:ph type="body" sz="quarter" idx="115" hasCustomPrompt="1"/>
          </p:nvPr>
        </p:nvSpPr>
        <p:spPr>
          <a:xfrm>
            <a:off x="7258793" y="2825439"/>
            <a:ext cx="2809001" cy="1270328"/>
          </a:xfrm>
          <a:prstGeom prst="rect">
            <a:avLst/>
          </a:prstGeom>
        </p:spPr>
        <p:txBody>
          <a:bodyPr/>
          <a:lstStyle>
            <a:lvl1pPr marL="0" marR="0" indent="0" algn="l" defTabSz="121112" rtl="0" eaLnBrk="1" fontAlgn="auto" latinLnBrk="0" hangingPunct="1">
              <a:lnSpc>
                <a:spcPct val="100000"/>
              </a:lnSpc>
              <a:spcBef>
                <a:spcPts val="0"/>
              </a:spcBef>
              <a:spcAft>
                <a:spcPts val="243"/>
              </a:spcAft>
              <a:buClrTx/>
              <a:buSzTx/>
              <a:buFontTx/>
              <a:buNone/>
              <a:tabLst/>
              <a:defRPr sz="1168"/>
            </a:lvl1pPr>
          </a:lstStyle>
          <a:p>
            <a:pPr marL="0" marR="0" lvl="0" indent="0" algn="l" defTabSz="121112"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100" name="Name 3">
            <a:extLst>
              <a:ext uri="{FF2B5EF4-FFF2-40B4-BE49-F238E27FC236}">
                <a16:creationId xmlns:a16="http://schemas.microsoft.com/office/drawing/2014/main" id="{B8D2BE1D-9626-F444-9C0E-FFCBA26129E1}"/>
              </a:ext>
            </a:extLst>
          </p:cNvPr>
          <p:cNvSpPr>
            <a:spLocks noGrp="1"/>
          </p:cNvSpPr>
          <p:nvPr>
            <p:ph type="body" sz="quarter" idx="86" hasCustomPrompt="1"/>
          </p:nvPr>
        </p:nvSpPr>
        <p:spPr>
          <a:xfrm>
            <a:off x="8221255" y="2054918"/>
            <a:ext cx="1846539" cy="320175"/>
          </a:xfrm>
          <a:prstGeom prst="rect">
            <a:avLst/>
          </a:prstGeom>
        </p:spPr>
        <p:txBody>
          <a:bodyPr lIns="0" tIns="0" rIns="0" bIns="0" anchor="t" anchorCtr="0">
            <a:noAutofit/>
          </a:bodyPr>
          <a:lstStyle>
            <a:lvl1pPr marL="0" indent="0">
              <a:lnSpc>
                <a:spcPct val="100000"/>
              </a:lnSpc>
              <a:spcBef>
                <a:spcPts val="0"/>
              </a:spcBef>
              <a:spcAft>
                <a:spcPts val="0"/>
              </a:spcAft>
              <a:buNone/>
              <a:defRPr sz="1362" b="1">
                <a:solidFill>
                  <a:schemeClr val="tx2"/>
                </a:solidFill>
                <a:latin typeface="Calibri" panose="020F0502020204030204" pitchFamily="34" charset="0"/>
              </a:defRPr>
            </a:lvl1pPr>
          </a:lstStyle>
          <a:p>
            <a:pPr lvl="0"/>
            <a:r>
              <a:rPr lang="en-US"/>
              <a:t>Click to add name</a:t>
            </a:r>
          </a:p>
        </p:txBody>
      </p:sp>
      <p:sp>
        <p:nvSpPr>
          <p:cNvPr id="101" name="Title 3">
            <a:extLst>
              <a:ext uri="{FF2B5EF4-FFF2-40B4-BE49-F238E27FC236}">
                <a16:creationId xmlns:a16="http://schemas.microsoft.com/office/drawing/2014/main" id="{82338A8B-0E5B-E14B-8197-A31F7FD7812B}"/>
              </a:ext>
            </a:extLst>
          </p:cNvPr>
          <p:cNvSpPr>
            <a:spLocks noGrp="1"/>
          </p:cNvSpPr>
          <p:nvPr>
            <p:ph type="body" sz="quarter" idx="87" hasCustomPrompt="1"/>
          </p:nvPr>
        </p:nvSpPr>
        <p:spPr>
          <a:xfrm>
            <a:off x="8221255" y="2384240"/>
            <a:ext cx="1846539" cy="320175"/>
          </a:xfrm>
          <a:prstGeom prst="rect">
            <a:avLst/>
          </a:prstGeom>
        </p:spPr>
        <p:txBody>
          <a:bodyPr lIns="0" tIns="0" rIns="0" bIns="0" anchor="t" anchorCtr="0">
            <a:noAutofit/>
          </a:bodyPr>
          <a:lstStyle>
            <a:lvl1pPr marL="0" indent="0">
              <a:lnSpc>
                <a:spcPct val="100000"/>
              </a:lnSpc>
              <a:spcBef>
                <a:spcPts val="0"/>
              </a:spcBef>
              <a:spcAft>
                <a:spcPts val="0"/>
              </a:spcAft>
              <a:buNone/>
              <a:defRPr sz="1168" b="1">
                <a:solidFill>
                  <a:schemeClr val="accent2"/>
                </a:solidFill>
                <a:latin typeface="Calibri" panose="020F0502020204030204" pitchFamily="34" charset="0"/>
              </a:defRPr>
            </a:lvl1pPr>
          </a:lstStyle>
          <a:p>
            <a:pPr lvl="0"/>
            <a:r>
              <a:rPr lang="en-US"/>
              <a:t>Click to add official title</a:t>
            </a:r>
          </a:p>
        </p:txBody>
      </p:sp>
      <p:sp>
        <p:nvSpPr>
          <p:cNvPr id="102" name="Photo 3">
            <a:extLst>
              <a:ext uri="{FF2B5EF4-FFF2-40B4-BE49-F238E27FC236}">
                <a16:creationId xmlns:a16="http://schemas.microsoft.com/office/drawing/2014/main" id="{463EADD4-C60B-9A44-887E-6E12F6F9603C}"/>
              </a:ext>
            </a:extLst>
          </p:cNvPr>
          <p:cNvSpPr>
            <a:spLocks noGrp="1"/>
          </p:cNvSpPr>
          <p:nvPr>
            <p:ph type="pic" sz="quarter" idx="88" hasCustomPrompt="1"/>
          </p:nvPr>
        </p:nvSpPr>
        <p:spPr>
          <a:xfrm>
            <a:off x="7264243" y="1912957"/>
            <a:ext cx="843281" cy="781038"/>
          </a:xfrm>
        </p:spPr>
        <p:txBody>
          <a:bodyPr vert="horz" anchor="ctr" anchorCtr="0">
            <a:normAutofit/>
          </a:bodyPr>
          <a:lstStyle>
            <a:lvl1pPr marL="0" indent="0" algn="ctr">
              <a:buNone/>
              <a:defRPr sz="712"/>
            </a:lvl1pPr>
          </a:lstStyle>
          <a:p>
            <a:r>
              <a:rPr lang="en-US"/>
              <a:t>Icon Placeholder</a:t>
            </a:r>
          </a:p>
        </p:txBody>
      </p:sp>
      <p:sp>
        <p:nvSpPr>
          <p:cNvPr id="46" name="Text Placeholder 4">
            <a:extLst>
              <a:ext uri="{FF2B5EF4-FFF2-40B4-BE49-F238E27FC236}">
                <a16:creationId xmlns:a16="http://schemas.microsoft.com/office/drawing/2014/main" id="{DDD858A5-182A-4CCD-B05F-518E9ED210CC}"/>
              </a:ext>
            </a:extLst>
          </p:cNvPr>
          <p:cNvSpPr>
            <a:spLocks noGrp="1"/>
          </p:cNvSpPr>
          <p:nvPr>
            <p:ph type="body" sz="quarter" idx="117" hasCustomPrompt="1"/>
          </p:nvPr>
        </p:nvSpPr>
        <p:spPr>
          <a:xfrm>
            <a:off x="597783" y="5430736"/>
            <a:ext cx="2809001" cy="1270328"/>
          </a:xfrm>
          <a:prstGeom prst="rect">
            <a:avLst/>
          </a:prstGeom>
        </p:spPr>
        <p:txBody>
          <a:bodyPr/>
          <a:lstStyle>
            <a:lvl1pPr marL="0" marR="0" indent="0" algn="l" defTabSz="121112" rtl="0" eaLnBrk="1" fontAlgn="auto" latinLnBrk="0" hangingPunct="1">
              <a:lnSpc>
                <a:spcPct val="100000"/>
              </a:lnSpc>
              <a:spcBef>
                <a:spcPts val="0"/>
              </a:spcBef>
              <a:spcAft>
                <a:spcPts val="243"/>
              </a:spcAft>
              <a:buClrTx/>
              <a:buSzTx/>
              <a:buFontTx/>
              <a:buNone/>
              <a:tabLst/>
              <a:defRPr sz="1168"/>
            </a:lvl1pPr>
          </a:lstStyle>
          <a:p>
            <a:pPr marL="0" marR="0" lvl="0" indent="0" algn="l" defTabSz="121112"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110" name="Name 4">
            <a:extLst>
              <a:ext uri="{FF2B5EF4-FFF2-40B4-BE49-F238E27FC236}">
                <a16:creationId xmlns:a16="http://schemas.microsoft.com/office/drawing/2014/main" id="{086C9A32-E41A-F547-8505-B842EF2BCBDF}"/>
              </a:ext>
            </a:extLst>
          </p:cNvPr>
          <p:cNvSpPr>
            <a:spLocks noGrp="1"/>
          </p:cNvSpPr>
          <p:nvPr>
            <p:ph type="body" sz="quarter" idx="90" hasCustomPrompt="1"/>
          </p:nvPr>
        </p:nvSpPr>
        <p:spPr>
          <a:xfrm>
            <a:off x="1564429" y="4653377"/>
            <a:ext cx="1846539" cy="320175"/>
          </a:xfrm>
          <a:prstGeom prst="rect">
            <a:avLst/>
          </a:prstGeom>
        </p:spPr>
        <p:txBody>
          <a:bodyPr lIns="0" tIns="0" rIns="0" bIns="0" anchor="t" anchorCtr="0">
            <a:noAutofit/>
          </a:bodyPr>
          <a:lstStyle>
            <a:lvl1pPr marL="0" indent="0">
              <a:lnSpc>
                <a:spcPct val="100000"/>
              </a:lnSpc>
              <a:spcBef>
                <a:spcPts val="0"/>
              </a:spcBef>
              <a:spcAft>
                <a:spcPts val="0"/>
              </a:spcAft>
              <a:buNone/>
              <a:defRPr sz="1362" b="1">
                <a:solidFill>
                  <a:schemeClr val="tx2"/>
                </a:solidFill>
                <a:latin typeface="Calibri" panose="020F0502020204030204" pitchFamily="34" charset="0"/>
              </a:defRPr>
            </a:lvl1pPr>
          </a:lstStyle>
          <a:p>
            <a:pPr lvl="0"/>
            <a:r>
              <a:rPr lang="en-US"/>
              <a:t>Click to add name</a:t>
            </a:r>
          </a:p>
        </p:txBody>
      </p:sp>
      <p:sp>
        <p:nvSpPr>
          <p:cNvPr id="111" name="Title 4">
            <a:extLst>
              <a:ext uri="{FF2B5EF4-FFF2-40B4-BE49-F238E27FC236}">
                <a16:creationId xmlns:a16="http://schemas.microsoft.com/office/drawing/2014/main" id="{BE5450A3-C0D6-004F-82AF-5D8814B6469F}"/>
              </a:ext>
            </a:extLst>
          </p:cNvPr>
          <p:cNvSpPr>
            <a:spLocks noGrp="1"/>
          </p:cNvSpPr>
          <p:nvPr>
            <p:ph type="body" sz="quarter" idx="91" hasCustomPrompt="1"/>
          </p:nvPr>
        </p:nvSpPr>
        <p:spPr>
          <a:xfrm>
            <a:off x="1564429" y="4991481"/>
            <a:ext cx="1846539" cy="320175"/>
          </a:xfrm>
          <a:prstGeom prst="rect">
            <a:avLst/>
          </a:prstGeom>
        </p:spPr>
        <p:txBody>
          <a:bodyPr lIns="0" tIns="0" rIns="0" bIns="0" anchor="t" anchorCtr="0">
            <a:noAutofit/>
          </a:bodyPr>
          <a:lstStyle>
            <a:lvl1pPr marL="0" indent="0">
              <a:lnSpc>
                <a:spcPct val="100000"/>
              </a:lnSpc>
              <a:spcBef>
                <a:spcPts val="0"/>
              </a:spcBef>
              <a:spcAft>
                <a:spcPts val="0"/>
              </a:spcAft>
              <a:buNone/>
              <a:defRPr sz="1168" b="1">
                <a:solidFill>
                  <a:schemeClr val="accent2"/>
                </a:solidFill>
                <a:latin typeface="Calibri" panose="020F0502020204030204" pitchFamily="34" charset="0"/>
              </a:defRPr>
            </a:lvl1pPr>
          </a:lstStyle>
          <a:p>
            <a:pPr lvl="0"/>
            <a:r>
              <a:rPr lang="en-US"/>
              <a:t>Click to add official title</a:t>
            </a:r>
          </a:p>
        </p:txBody>
      </p:sp>
      <p:sp>
        <p:nvSpPr>
          <p:cNvPr id="118" name="Photo 4">
            <a:extLst>
              <a:ext uri="{FF2B5EF4-FFF2-40B4-BE49-F238E27FC236}">
                <a16:creationId xmlns:a16="http://schemas.microsoft.com/office/drawing/2014/main" id="{F5E85013-27F5-5A40-8BA6-B5E2EAAC4632}"/>
              </a:ext>
            </a:extLst>
          </p:cNvPr>
          <p:cNvSpPr>
            <a:spLocks noGrp="1"/>
          </p:cNvSpPr>
          <p:nvPr>
            <p:ph type="pic" sz="quarter" idx="92" hasCustomPrompt="1"/>
          </p:nvPr>
        </p:nvSpPr>
        <p:spPr>
          <a:xfrm>
            <a:off x="597782" y="4526279"/>
            <a:ext cx="843281" cy="781038"/>
          </a:xfrm>
        </p:spPr>
        <p:txBody>
          <a:bodyPr vert="horz" anchor="ctr" anchorCtr="0">
            <a:normAutofit/>
          </a:bodyPr>
          <a:lstStyle>
            <a:lvl1pPr marL="0" indent="0" algn="ctr">
              <a:buNone/>
              <a:defRPr sz="712"/>
            </a:lvl1pPr>
          </a:lstStyle>
          <a:p>
            <a:r>
              <a:rPr lang="en-US"/>
              <a:t>Icon Placeholder</a:t>
            </a:r>
          </a:p>
        </p:txBody>
      </p:sp>
      <p:sp>
        <p:nvSpPr>
          <p:cNvPr id="56" name="Text Placeholder 4">
            <a:extLst>
              <a:ext uri="{FF2B5EF4-FFF2-40B4-BE49-F238E27FC236}">
                <a16:creationId xmlns:a16="http://schemas.microsoft.com/office/drawing/2014/main" id="{DB522D66-213C-4055-84E0-F488573C3912}"/>
              </a:ext>
            </a:extLst>
          </p:cNvPr>
          <p:cNvSpPr>
            <a:spLocks noGrp="1"/>
          </p:cNvSpPr>
          <p:nvPr>
            <p:ph type="body" sz="quarter" idx="116" hasCustomPrompt="1"/>
          </p:nvPr>
        </p:nvSpPr>
        <p:spPr>
          <a:xfrm>
            <a:off x="3925161" y="5424482"/>
            <a:ext cx="2809001" cy="1270328"/>
          </a:xfrm>
          <a:prstGeom prst="rect">
            <a:avLst/>
          </a:prstGeom>
        </p:spPr>
        <p:txBody>
          <a:bodyPr/>
          <a:lstStyle>
            <a:lvl1pPr marL="0" marR="0" indent="0" algn="l" defTabSz="121112" rtl="0" eaLnBrk="1" fontAlgn="auto" latinLnBrk="0" hangingPunct="1">
              <a:lnSpc>
                <a:spcPct val="100000"/>
              </a:lnSpc>
              <a:spcBef>
                <a:spcPts val="0"/>
              </a:spcBef>
              <a:spcAft>
                <a:spcPts val="243"/>
              </a:spcAft>
              <a:buClrTx/>
              <a:buSzTx/>
              <a:buFontTx/>
              <a:buNone/>
              <a:tabLst/>
              <a:defRPr sz="1168"/>
            </a:lvl1pPr>
          </a:lstStyle>
          <a:p>
            <a:pPr marL="0" marR="0" lvl="0" indent="0" algn="l" defTabSz="121112"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48" name="Name 5">
            <a:extLst>
              <a:ext uri="{FF2B5EF4-FFF2-40B4-BE49-F238E27FC236}">
                <a16:creationId xmlns:a16="http://schemas.microsoft.com/office/drawing/2014/main" id="{2D5FA33A-ED9B-554D-81CD-5434E29B6FE6}"/>
              </a:ext>
            </a:extLst>
          </p:cNvPr>
          <p:cNvSpPr>
            <a:spLocks noGrp="1"/>
          </p:cNvSpPr>
          <p:nvPr>
            <p:ph type="body" sz="quarter" idx="106" hasCustomPrompt="1"/>
          </p:nvPr>
        </p:nvSpPr>
        <p:spPr>
          <a:xfrm>
            <a:off x="4887623" y="4653377"/>
            <a:ext cx="1846539" cy="320175"/>
          </a:xfrm>
          <a:prstGeom prst="rect">
            <a:avLst/>
          </a:prstGeom>
        </p:spPr>
        <p:txBody>
          <a:bodyPr lIns="0" tIns="0" rIns="0" bIns="0" anchor="t" anchorCtr="0">
            <a:noAutofit/>
          </a:bodyPr>
          <a:lstStyle>
            <a:lvl1pPr marL="0" indent="0">
              <a:lnSpc>
                <a:spcPct val="100000"/>
              </a:lnSpc>
              <a:spcBef>
                <a:spcPts val="0"/>
              </a:spcBef>
              <a:spcAft>
                <a:spcPts val="0"/>
              </a:spcAft>
              <a:buNone/>
              <a:defRPr sz="1362" b="1">
                <a:solidFill>
                  <a:schemeClr val="tx2"/>
                </a:solidFill>
                <a:latin typeface="Calibri" panose="020F0502020204030204" pitchFamily="34" charset="0"/>
              </a:defRPr>
            </a:lvl1pPr>
          </a:lstStyle>
          <a:p>
            <a:pPr lvl="0"/>
            <a:r>
              <a:rPr lang="en-US"/>
              <a:t>Click to add name</a:t>
            </a:r>
          </a:p>
        </p:txBody>
      </p:sp>
      <p:sp>
        <p:nvSpPr>
          <p:cNvPr id="49" name="Title 5">
            <a:extLst>
              <a:ext uri="{FF2B5EF4-FFF2-40B4-BE49-F238E27FC236}">
                <a16:creationId xmlns:a16="http://schemas.microsoft.com/office/drawing/2014/main" id="{E6C1879C-0D91-A34A-A7D6-3D872B3DC0D1}"/>
              </a:ext>
            </a:extLst>
          </p:cNvPr>
          <p:cNvSpPr>
            <a:spLocks noGrp="1"/>
          </p:cNvSpPr>
          <p:nvPr>
            <p:ph type="body" sz="quarter" idx="107" hasCustomPrompt="1"/>
          </p:nvPr>
        </p:nvSpPr>
        <p:spPr>
          <a:xfrm>
            <a:off x="4887623" y="4991481"/>
            <a:ext cx="1846539" cy="320175"/>
          </a:xfrm>
          <a:prstGeom prst="rect">
            <a:avLst/>
          </a:prstGeom>
        </p:spPr>
        <p:txBody>
          <a:bodyPr lIns="0" tIns="0" rIns="0" bIns="0" anchor="t" anchorCtr="0">
            <a:noAutofit/>
          </a:bodyPr>
          <a:lstStyle>
            <a:lvl1pPr marL="0" indent="0">
              <a:lnSpc>
                <a:spcPct val="100000"/>
              </a:lnSpc>
              <a:spcBef>
                <a:spcPts val="0"/>
              </a:spcBef>
              <a:spcAft>
                <a:spcPts val="0"/>
              </a:spcAft>
              <a:buNone/>
              <a:defRPr sz="1168" b="1">
                <a:solidFill>
                  <a:schemeClr val="accent2"/>
                </a:solidFill>
                <a:latin typeface="Calibri" panose="020F0502020204030204" pitchFamily="34" charset="0"/>
              </a:defRPr>
            </a:lvl1pPr>
          </a:lstStyle>
          <a:p>
            <a:pPr lvl="0"/>
            <a:r>
              <a:rPr lang="en-US"/>
              <a:t>Click to add official title</a:t>
            </a:r>
          </a:p>
        </p:txBody>
      </p:sp>
      <p:sp>
        <p:nvSpPr>
          <p:cNvPr id="51" name="Photo 5">
            <a:extLst>
              <a:ext uri="{FF2B5EF4-FFF2-40B4-BE49-F238E27FC236}">
                <a16:creationId xmlns:a16="http://schemas.microsoft.com/office/drawing/2014/main" id="{51FDB320-7BD8-A449-8120-F65D233C84E4}"/>
              </a:ext>
            </a:extLst>
          </p:cNvPr>
          <p:cNvSpPr>
            <a:spLocks noGrp="1"/>
          </p:cNvSpPr>
          <p:nvPr>
            <p:ph type="pic" sz="quarter" idx="108" hasCustomPrompt="1"/>
          </p:nvPr>
        </p:nvSpPr>
        <p:spPr>
          <a:xfrm>
            <a:off x="3927990" y="4529686"/>
            <a:ext cx="843281" cy="781038"/>
          </a:xfrm>
        </p:spPr>
        <p:txBody>
          <a:bodyPr vert="horz" anchor="ctr" anchorCtr="0">
            <a:normAutofit/>
          </a:bodyPr>
          <a:lstStyle>
            <a:lvl1pPr marL="0" indent="0" algn="ctr">
              <a:buNone/>
              <a:defRPr sz="712"/>
            </a:lvl1pPr>
          </a:lstStyle>
          <a:p>
            <a:r>
              <a:rPr lang="en-US"/>
              <a:t>Icon Placeholder</a:t>
            </a:r>
          </a:p>
        </p:txBody>
      </p:sp>
      <p:sp>
        <p:nvSpPr>
          <p:cNvPr id="44" name="Slide Number Placeholder 7">
            <a:extLst>
              <a:ext uri="{FF2B5EF4-FFF2-40B4-BE49-F238E27FC236}">
                <a16:creationId xmlns:a16="http://schemas.microsoft.com/office/drawing/2014/main" id="{311B62B5-5D63-D043-A65C-E4E0E67EE589}"/>
              </a:ext>
            </a:extLst>
          </p:cNvPr>
          <p:cNvSpPr>
            <a:spLocks noGrp="1"/>
          </p:cNvSpPr>
          <p:nvPr>
            <p:ph type="sldNum" sz="quarter" idx="4"/>
          </p:nvPr>
        </p:nvSpPr>
        <p:spPr>
          <a:xfrm>
            <a:off x="9716944" y="6783338"/>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45" name="Footer Placeholder 2">
            <a:extLst>
              <a:ext uri="{FF2B5EF4-FFF2-40B4-BE49-F238E27FC236}">
                <a16:creationId xmlns:a16="http://schemas.microsoft.com/office/drawing/2014/main" id="{52287641-E012-2B41-8801-A8A19937EFE8}"/>
              </a:ext>
            </a:extLst>
          </p:cNvPr>
          <p:cNvSpPr>
            <a:spLocks noGrp="1"/>
          </p:cNvSpPr>
          <p:nvPr>
            <p:ph type="ftr" sz="quarter" idx="3"/>
          </p:nvPr>
        </p:nvSpPr>
        <p:spPr>
          <a:xfrm>
            <a:off x="485847" y="6789927"/>
            <a:ext cx="9231096"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
        <p:nvSpPr>
          <p:cNvPr id="4" name="Header 1">
            <a:extLst>
              <a:ext uri="{FF2B5EF4-FFF2-40B4-BE49-F238E27FC236}">
                <a16:creationId xmlns:a16="http://schemas.microsoft.com/office/drawing/2014/main" id="{0C587A0C-B11F-4A44-8A74-057337E58B60}"/>
              </a:ext>
            </a:extLst>
          </p:cNvPr>
          <p:cNvSpPr>
            <a:spLocks noGrp="1"/>
          </p:cNvSpPr>
          <p:nvPr>
            <p:ph type="title" hasCustomPrompt="1"/>
          </p:nvPr>
        </p:nvSpPr>
        <p:spPr/>
        <p:txBody>
          <a:bodyPr>
            <a:noAutofit/>
          </a:bodyPr>
          <a:lstStyle>
            <a:lvl1pPr>
              <a:defRPr/>
            </a:lvl1pPr>
          </a:lstStyle>
          <a:p>
            <a:r>
              <a:rPr lang="en-US"/>
              <a:t>Page Title</a:t>
            </a:r>
          </a:p>
        </p:txBody>
      </p:sp>
    </p:spTree>
    <p:custDataLst>
      <p:custData r:id="rId1"/>
    </p:custDataLst>
    <p:extLst>
      <p:ext uri="{BB962C8B-B14F-4D97-AF65-F5344CB8AC3E}">
        <p14:creationId xmlns:p14="http://schemas.microsoft.com/office/powerpoint/2010/main" val="41455137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ix Bios w/ Photos">
    <p:bg>
      <p:bgPr>
        <a:solidFill>
          <a:schemeClr val="bg1"/>
        </a:solidFill>
        <a:effectLst/>
      </p:bgPr>
    </p:bg>
    <p:spTree>
      <p:nvGrpSpPr>
        <p:cNvPr id="1" name=""/>
        <p:cNvGrpSpPr/>
        <p:nvPr/>
      </p:nvGrpSpPr>
      <p:grpSpPr>
        <a:xfrm>
          <a:off x="0" y="0"/>
          <a:ext cx="0" cy="0"/>
          <a:chOff x="0" y="0"/>
          <a:chExt cx="0" cy="0"/>
        </a:xfrm>
      </p:grpSpPr>
      <p:sp>
        <p:nvSpPr>
          <p:cNvPr id="57" name="Rectangle 3">
            <a:extLst>
              <a:ext uri="{FF2B5EF4-FFF2-40B4-BE49-F238E27FC236}">
                <a16:creationId xmlns:a16="http://schemas.microsoft.com/office/drawing/2014/main" id="{1C4EA272-9E3E-634F-A615-F6E1D1947B6F}"/>
              </a:ext>
            </a:extLst>
          </p:cNvPr>
          <p:cNvSpPr>
            <a:spLocks/>
          </p:cNvSpPr>
          <p:nvPr userDrawn="1"/>
        </p:nvSpPr>
        <p:spPr>
          <a:xfrm>
            <a:off x="3804293" y="1788391"/>
            <a:ext cx="3069951" cy="2357830"/>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8373" tIns="44187" rIns="88373" bIns="44187" rtlCol="0" anchor="ctr">
            <a:noAutofit/>
          </a:bodyPr>
          <a:lstStyle/>
          <a:p>
            <a:pPr algn="ctr"/>
            <a:endParaRPr lang="en-US" sz="1005">
              <a:latin typeface="Calibri" panose="020F0502020204030204" pitchFamily="34" charset="0"/>
            </a:endParaRPr>
          </a:p>
        </p:txBody>
      </p:sp>
      <p:sp>
        <p:nvSpPr>
          <p:cNvPr id="58" name="Rectangle 3">
            <a:extLst>
              <a:ext uri="{FF2B5EF4-FFF2-40B4-BE49-F238E27FC236}">
                <a16:creationId xmlns:a16="http://schemas.microsoft.com/office/drawing/2014/main" id="{7189AEA9-1358-E24C-A0B4-85EDAC95A394}"/>
              </a:ext>
            </a:extLst>
          </p:cNvPr>
          <p:cNvSpPr/>
          <p:nvPr userDrawn="1"/>
        </p:nvSpPr>
        <p:spPr>
          <a:xfrm>
            <a:off x="479906" y="1789797"/>
            <a:ext cx="3069951" cy="2357830"/>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8373" tIns="44187" rIns="88373" bIns="44187" rtlCol="0" anchor="ctr">
            <a:noAutofit/>
          </a:bodyPr>
          <a:lstStyle/>
          <a:p>
            <a:pPr algn="ctr"/>
            <a:endParaRPr lang="en-US" sz="1005">
              <a:latin typeface="Calibri" panose="020F0502020204030204" pitchFamily="34" charset="0"/>
            </a:endParaRPr>
          </a:p>
        </p:txBody>
      </p:sp>
      <p:pic>
        <p:nvPicPr>
          <p:cNvPr id="64" name="Picture 63">
            <a:extLst>
              <a:ext uri="{FF2B5EF4-FFF2-40B4-BE49-F238E27FC236}">
                <a16:creationId xmlns:a16="http://schemas.microsoft.com/office/drawing/2014/main" id="{A21F3F44-CECE-144B-B033-496E750BFCA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63903" y="1916293"/>
            <a:ext cx="449562" cy="64035"/>
          </a:xfrm>
          <a:prstGeom prst="rect">
            <a:avLst/>
          </a:prstGeom>
          <a:solidFill>
            <a:srgbClr val="E1523D"/>
          </a:solidFill>
        </p:spPr>
      </p:pic>
      <p:pic>
        <p:nvPicPr>
          <p:cNvPr id="65" name="Picture 64">
            <a:extLst>
              <a:ext uri="{FF2B5EF4-FFF2-40B4-BE49-F238E27FC236}">
                <a16:creationId xmlns:a16="http://schemas.microsoft.com/office/drawing/2014/main" id="{740CE902-A69C-FB42-9C20-E6F83E2320E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883361" y="1916293"/>
            <a:ext cx="449562" cy="64035"/>
          </a:xfrm>
          <a:prstGeom prst="rect">
            <a:avLst/>
          </a:prstGeom>
          <a:solidFill>
            <a:srgbClr val="E1523D"/>
          </a:solidFill>
        </p:spPr>
      </p:pic>
      <p:sp>
        <p:nvSpPr>
          <p:cNvPr id="68" name="Rectangle 3">
            <a:extLst>
              <a:ext uri="{FF2B5EF4-FFF2-40B4-BE49-F238E27FC236}">
                <a16:creationId xmlns:a16="http://schemas.microsoft.com/office/drawing/2014/main" id="{67B59711-014A-EA41-9A1F-8B842C9B6CE5}"/>
              </a:ext>
            </a:extLst>
          </p:cNvPr>
          <p:cNvSpPr/>
          <p:nvPr userDrawn="1"/>
        </p:nvSpPr>
        <p:spPr>
          <a:xfrm>
            <a:off x="7136492" y="1789161"/>
            <a:ext cx="3069951" cy="2357830"/>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8373" tIns="44187" rIns="88373" bIns="44187" rtlCol="0" anchor="ctr">
            <a:noAutofit/>
          </a:bodyPr>
          <a:lstStyle/>
          <a:p>
            <a:pPr algn="ctr"/>
            <a:endParaRPr lang="en-US" sz="1005">
              <a:latin typeface="Calibri" panose="020F0502020204030204" pitchFamily="34" charset="0"/>
            </a:endParaRPr>
          </a:p>
        </p:txBody>
      </p:sp>
      <p:pic>
        <p:nvPicPr>
          <p:cNvPr id="69" name="Picture 68">
            <a:extLst>
              <a:ext uri="{FF2B5EF4-FFF2-40B4-BE49-F238E27FC236}">
                <a16:creationId xmlns:a16="http://schemas.microsoft.com/office/drawing/2014/main" id="{E80A6CF3-E866-104D-BC6C-E13485B482F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225746" y="1915657"/>
            <a:ext cx="449562" cy="64035"/>
          </a:xfrm>
          <a:prstGeom prst="rect">
            <a:avLst/>
          </a:prstGeom>
          <a:solidFill>
            <a:srgbClr val="E1523D"/>
          </a:solidFill>
        </p:spPr>
      </p:pic>
      <p:sp>
        <p:nvSpPr>
          <p:cNvPr id="71" name="Rectangle 3">
            <a:extLst>
              <a:ext uri="{FF2B5EF4-FFF2-40B4-BE49-F238E27FC236}">
                <a16:creationId xmlns:a16="http://schemas.microsoft.com/office/drawing/2014/main" id="{6319CE4D-9EE8-0145-A117-F0AAC3202669}"/>
              </a:ext>
            </a:extLst>
          </p:cNvPr>
          <p:cNvSpPr/>
          <p:nvPr userDrawn="1"/>
        </p:nvSpPr>
        <p:spPr>
          <a:xfrm>
            <a:off x="3806371" y="4404441"/>
            <a:ext cx="3069951" cy="2357830"/>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8373" tIns="44187" rIns="88373" bIns="44187" rtlCol="0" anchor="ctr">
            <a:noAutofit/>
          </a:bodyPr>
          <a:lstStyle/>
          <a:p>
            <a:pPr algn="ctr"/>
            <a:endParaRPr lang="en-US" sz="1005">
              <a:latin typeface="Calibri" panose="020F0502020204030204" pitchFamily="34" charset="0"/>
            </a:endParaRPr>
          </a:p>
        </p:txBody>
      </p:sp>
      <p:sp>
        <p:nvSpPr>
          <p:cNvPr id="72" name="Rectangle 3">
            <a:extLst>
              <a:ext uri="{FF2B5EF4-FFF2-40B4-BE49-F238E27FC236}">
                <a16:creationId xmlns:a16="http://schemas.microsoft.com/office/drawing/2014/main" id="{8347A3AD-65A1-AF44-9CB3-A99F02B9ACE1}"/>
              </a:ext>
            </a:extLst>
          </p:cNvPr>
          <p:cNvSpPr/>
          <p:nvPr userDrawn="1"/>
        </p:nvSpPr>
        <p:spPr>
          <a:xfrm>
            <a:off x="470047" y="4404441"/>
            <a:ext cx="3069951" cy="2357830"/>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8373" tIns="44187" rIns="88373" bIns="44187" rtlCol="0" anchor="ctr">
            <a:noAutofit/>
          </a:bodyPr>
          <a:lstStyle/>
          <a:p>
            <a:pPr algn="ctr"/>
            <a:endParaRPr lang="en-US" sz="1005">
              <a:latin typeface="Calibri" panose="020F0502020204030204" pitchFamily="34" charset="0"/>
            </a:endParaRPr>
          </a:p>
        </p:txBody>
      </p:sp>
      <p:pic>
        <p:nvPicPr>
          <p:cNvPr id="73" name="Picture 72">
            <a:extLst>
              <a:ext uri="{FF2B5EF4-FFF2-40B4-BE49-F238E27FC236}">
                <a16:creationId xmlns:a16="http://schemas.microsoft.com/office/drawing/2014/main" id="{04CA461A-F97B-2743-A302-1024C6D4F42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53701" y="4526137"/>
            <a:ext cx="449562" cy="64035"/>
          </a:xfrm>
          <a:prstGeom prst="rect">
            <a:avLst/>
          </a:prstGeom>
          <a:solidFill>
            <a:srgbClr val="E1523D"/>
          </a:solidFill>
        </p:spPr>
      </p:pic>
      <p:pic>
        <p:nvPicPr>
          <p:cNvPr id="74" name="Picture 73">
            <a:extLst>
              <a:ext uri="{FF2B5EF4-FFF2-40B4-BE49-F238E27FC236}">
                <a16:creationId xmlns:a16="http://schemas.microsoft.com/office/drawing/2014/main" id="{40EC391F-0F45-0549-A914-F77B97A6797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888537" y="4526137"/>
            <a:ext cx="449562" cy="64035"/>
          </a:xfrm>
          <a:prstGeom prst="rect">
            <a:avLst/>
          </a:prstGeom>
          <a:solidFill>
            <a:srgbClr val="E1523D"/>
          </a:solidFill>
        </p:spPr>
      </p:pic>
      <p:sp>
        <p:nvSpPr>
          <p:cNvPr id="75" name="Rectangle 3">
            <a:extLst>
              <a:ext uri="{FF2B5EF4-FFF2-40B4-BE49-F238E27FC236}">
                <a16:creationId xmlns:a16="http://schemas.microsoft.com/office/drawing/2014/main" id="{F8497DB3-FBF8-0646-A011-99684459BB18}"/>
              </a:ext>
            </a:extLst>
          </p:cNvPr>
          <p:cNvSpPr/>
          <p:nvPr userDrawn="1"/>
        </p:nvSpPr>
        <p:spPr>
          <a:xfrm>
            <a:off x="7140274" y="4404441"/>
            <a:ext cx="3069951" cy="2357830"/>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8373" tIns="44187" rIns="88373" bIns="44187" rtlCol="0" anchor="ctr">
            <a:noAutofit/>
          </a:bodyPr>
          <a:lstStyle/>
          <a:p>
            <a:pPr algn="ctr"/>
            <a:endParaRPr lang="en-US" sz="1005">
              <a:latin typeface="Calibri" panose="020F0502020204030204" pitchFamily="34" charset="0"/>
            </a:endParaRPr>
          </a:p>
        </p:txBody>
      </p:sp>
      <p:pic>
        <p:nvPicPr>
          <p:cNvPr id="76" name="Picture 75">
            <a:extLst>
              <a:ext uri="{FF2B5EF4-FFF2-40B4-BE49-F238E27FC236}">
                <a16:creationId xmlns:a16="http://schemas.microsoft.com/office/drawing/2014/main" id="{F311C0A5-00FD-B84C-B581-E562582B905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224272" y="4526137"/>
            <a:ext cx="449562" cy="64035"/>
          </a:xfrm>
          <a:prstGeom prst="rect">
            <a:avLst/>
          </a:prstGeom>
          <a:solidFill>
            <a:srgbClr val="E1523D"/>
          </a:solidFill>
        </p:spPr>
      </p:pic>
      <p:sp>
        <p:nvSpPr>
          <p:cNvPr id="47" name="Text Placeholder 4">
            <a:extLst>
              <a:ext uri="{FF2B5EF4-FFF2-40B4-BE49-F238E27FC236}">
                <a16:creationId xmlns:a16="http://schemas.microsoft.com/office/drawing/2014/main" id="{7CC4C090-8572-4D5E-9EF6-F25BF2A6FE06}"/>
              </a:ext>
            </a:extLst>
          </p:cNvPr>
          <p:cNvSpPr>
            <a:spLocks noGrp="1"/>
          </p:cNvSpPr>
          <p:nvPr>
            <p:ph type="body" sz="quarter" idx="101" hasCustomPrompt="1"/>
          </p:nvPr>
        </p:nvSpPr>
        <p:spPr>
          <a:xfrm>
            <a:off x="611841" y="2818214"/>
            <a:ext cx="2792314" cy="1270328"/>
          </a:xfrm>
          <a:prstGeom prst="rect">
            <a:avLst/>
          </a:prstGeom>
        </p:spPr>
        <p:txBody>
          <a:bodyPr/>
          <a:lstStyle>
            <a:lvl1pPr marL="0" marR="0" indent="0" algn="l" defTabSz="121112" rtl="0" eaLnBrk="1" fontAlgn="auto" latinLnBrk="0" hangingPunct="1">
              <a:lnSpc>
                <a:spcPct val="100000"/>
              </a:lnSpc>
              <a:spcBef>
                <a:spcPts val="0"/>
              </a:spcBef>
              <a:spcAft>
                <a:spcPts val="243"/>
              </a:spcAft>
              <a:buClrTx/>
              <a:buSzTx/>
              <a:buFontTx/>
              <a:buNone/>
              <a:tabLst/>
              <a:defRPr sz="1168"/>
            </a:lvl1pPr>
          </a:lstStyle>
          <a:p>
            <a:pPr marL="0" marR="0" lvl="0" indent="0" algn="l" defTabSz="121112"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112" name="Name 1">
            <a:extLst>
              <a:ext uri="{FF2B5EF4-FFF2-40B4-BE49-F238E27FC236}">
                <a16:creationId xmlns:a16="http://schemas.microsoft.com/office/drawing/2014/main" id="{4249D7FD-7189-6742-9AA2-A9FD2A904B42}"/>
              </a:ext>
            </a:extLst>
          </p:cNvPr>
          <p:cNvSpPr>
            <a:spLocks noGrp="1"/>
          </p:cNvSpPr>
          <p:nvPr>
            <p:ph type="body" sz="quarter" idx="71" hasCustomPrompt="1"/>
          </p:nvPr>
        </p:nvSpPr>
        <p:spPr>
          <a:xfrm>
            <a:off x="1564428" y="2055486"/>
            <a:ext cx="1849116" cy="320175"/>
          </a:xfrm>
          <a:prstGeom prst="rect">
            <a:avLst/>
          </a:prstGeom>
        </p:spPr>
        <p:txBody>
          <a:bodyPr lIns="0" tIns="0" rIns="0" bIns="0" anchor="t" anchorCtr="0">
            <a:noAutofit/>
          </a:bodyPr>
          <a:lstStyle>
            <a:lvl1pPr marL="0" indent="0">
              <a:lnSpc>
                <a:spcPct val="100000"/>
              </a:lnSpc>
              <a:spcBef>
                <a:spcPts val="0"/>
              </a:spcBef>
              <a:spcAft>
                <a:spcPts val="0"/>
              </a:spcAft>
              <a:buNone/>
              <a:defRPr sz="1362" b="1">
                <a:solidFill>
                  <a:schemeClr val="tx2"/>
                </a:solidFill>
                <a:latin typeface="Calibri" panose="020F0502020204030204" pitchFamily="34" charset="0"/>
              </a:defRPr>
            </a:lvl1pPr>
          </a:lstStyle>
          <a:p>
            <a:pPr lvl="0"/>
            <a:r>
              <a:rPr lang="en-US"/>
              <a:t>Click to add name</a:t>
            </a:r>
          </a:p>
        </p:txBody>
      </p:sp>
      <p:sp>
        <p:nvSpPr>
          <p:cNvPr id="113" name="Title 1">
            <a:extLst>
              <a:ext uri="{FF2B5EF4-FFF2-40B4-BE49-F238E27FC236}">
                <a16:creationId xmlns:a16="http://schemas.microsoft.com/office/drawing/2014/main" id="{9A3C1F7D-AAD2-BD43-B22E-D32263E1A9C2}"/>
              </a:ext>
            </a:extLst>
          </p:cNvPr>
          <p:cNvSpPr>
            <a:spLocks noGrp="1"/>
          </p:cNvSpPr>
          <p:nvPr>
            <p:ph type="body" sz="quarter" idx="72" hasCustomPrompt="1"/>
          </p:nvPr>
        </p:nvSpPr>
        <p:spPr>
          <a:xfrm>
            <a:off x="1564428" y="2384808"/>
            <a:ext cx="1849116" cy="320175"/>
          </a:xfrm>
          <a:prstGeom prst="rect">
            <a:avLst/>
          </a:prstGeom>
        </p:spPr>
        <p:txBody>
          <a:bodyPr lIns="0" tIns="0" rIns="0" bIns="0" anchor="t" anchorCtr="0">
            <a:noAutofit/>
          </a:bodyPr>
          <a:lstStyle>
            <a:lvl1pPr marL="0" indent="0">
              <a:lnSpc>
                <a:spcPct val="100000"/>
              </a:lnSpc>
              <a:spcBef>
                <a:spcPts val="0"/>
              </a:spcBef>
              <a:spcAft>
                <a:spcPts val="0"/>
              </a:spcAft>
              <a:buNone/>
              <a:defRPr sz="1168" b="1">
                <a:solidFill>
                  <a:schemeClr val="accent2"/>
                </a:solidFill>
                <a:latin typeface="Calibri" panose="020F0502020204030204" pitchFamily="34" charset="0"/>
              </a:defRPr>
            </a:lvl1pPr>
          </a:lstStyle>
          <a:p>
            <a:pPr lvl="0"/>
            <a:r>
              <a:rPr lang="en-US"/>
              <a:t>Click to add official title</a:t>
            </a:r>
          </a:p>
        </p:txBody>
      </p:sp>
      <p:sp>
        <p:nvSpPr>
          <p:cNvPr id="115" name="Photo 1">
            <a:extLst>
              <a:ext uri="{FF2B5EF4-FFF2-40B4-BE49-F238E27FC236}">
                <a16:creationId xmlns:a16="http://schemas.microsoft.com/office/drawing/2014/main" id="{C6AA1AF5-782F-904D-9199-8E0A2B18CC1C}"/>
              </a:ext>
            </a:extLst>
          </p:cNvPr>
          <p:cNvSpPr>
            <a:spLocks noGrp="1"/>
          </p:cNvSpPr>
          <p:nvPr>
            <p:ph type="pic" sz="quarter" idx="28" hasCustomPrompt="1"/>
          </p:nvPr>
        </p:nvSpPr>
        <p:spPr>
          <a:xfrm>
            <a:off x="607919" y="1916293"/>
            <a:ext cx="843281" cy="781038"/>
          </a:xfrm>
        </p:spPr>
        <p:txBody>
          <a:bodyPr vert="horz" anchor="ctr" anchorCtr="0">
            <a:normAutofit/>
          </a:bodyPr>
          <a:lstStyle>
            <a:lvl1pPr marL="0" indent="0" algn="ctr">
              <a:buNone/>
              <a:defRPr sz="712"/>
            </a:lvl1pPr>
          </a:lstStyle>
          <a:p>
            <a:r>
              <a:rPr lang="en-US"/>
              <a:t>Icon Placeholder</a:t>
            </a:r>
          </a:p>
        </p:txBody>
      </p:sp>
      <p:sp>
        <p:nvSpPr>
          <p:cNvPr id="46" name="Text Placeholder 4">
            <a:extLst>
              <a:ext uri="{FF2B5EF4-FFF2-40B4-BE49-F238E27FC236}">
                <a16:creationId xmlns:a16="http://schemas.microsoft.com/office/drawing/2014/main" id="{C3D4F206-5C56-45F3-B878-0C3B8F046ABD}"/>
              </a:ext>
            </a:extLst>
          </p:cNvPr>
          <p:cNvSpPr>
            <a:spLocks noGrp="1"/>
          </p:cNvSpPr>
          <p:nvPr>
            <p:ph type="body" sz="quarter" idx="118" hasCustomPrompt="1"/>
          </p:nvPr>
        </p:nvSpPr>
        <p:spPr>
          <a:xfrm>
            <a:off x="3930255" y="2830477"/>
            <a:ext cx="2809001" cy="1270328"/>
          </a:xfrm>
          <a:prstGeom prst="rect">
            <a:avLst/>
          </a:prstGeom>
        </p:spPr>
        <p:txBody>
          <a:bodyPr/>
          <a:lstStyle>
            <a:lvl1pPr marL="0" marR="0" indent="0" algn="l" defTabSz="121112" rtl="0" eaLnBrk="1" fontAlgn="auto" latinLnBrk="0" hangingPunct="1">
              <a:lnSpc>
                <a:spcPct val="100000"/>
              </a:lnSpc>
              <a:spcBef>
                <a:spcPts val="0"/>
              </a:spcBef>
              <a:spcAft>
                <a:spcPts val="243"/>
              </a:spcAft>
              <a:buClrTx/>
              <a:buSzTx/>
              <a:buFontTx/>
              <a:buNone/>
              <a:tabLst/>
              <a:defRPr sz="1168"/>
            </a:lvl1pPr>
          </a:lstStyle>
          <a:p>
            <a:pPr marL="0" marR="0" lvl="0" indent="0" algn="l" defTabSz="121112"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79" name="Name 2">
            <a:extLst>
              <a:ext uri="{FF2B5EF4-FFF2-40B4-BE49-F238E27FC236}">
                <a16:creationId xmlns:a16="http://schemas.microsoft.com/office/drawing/2014/main" id="{B1FDFC83-8946-EE42-BB1A-72BB138A85F7}"/>
              </a:ext>
            </a:extLst>
          </p:cNvPr>
          <p:cNvSpPr>
            <a:spLocks noGrp="1"/>
          </p:cNvSpPr>
          <p:nvPr>
            <p:ph type="body" sz="quarter" idx="78" hasCustomPrompt="1"/>
          </p:nvPr>
        </p:nvSpPr>
        <p:spPr>
          <a:xfrm>
            <a:off x="4890587" y="2055486"/>
            <a:ext cx="1846859" cy="320175"/>
          </a:xfrm>
          <a:prstGeom prst="rect">
            <a:avLst/>
          </a:prstGeom>
        </p:spPr>
        <p:txBody>
          <a:bodyPr lIns="0" tIns="0" rIns="0" bIns="0" anchor="t" anchorCtr="0">
            <a:noAutofit/>
          </a:bodyPr>
          <a:lstStyle>
            <a:lvl1pPr marL="0" indent="0">
              <a:lnSpc>
                <a:spcPct val="100000"/>
              </a:lnSpc>
              <a:spcBef>
                <a:spcPts val="0"/>
              </a:spcBef>
              <a:spcAft>
                <a:spcPts val="0"/>
              </a:spcAft>
              <a:buNone/>
              <a:defRPr sz="1362" b="1">
                <a:solidFill>
                  <a:schemeClr val="tx2"/>
                </a:solidFill>
                <a:latin typeface="Calibri" panose="020F0502020204030204" pitchFamily="34" charset="0"/>
              </a:defRPr>
            </a:lvl1pPr>
          </a:lstStyle>
          <a:p>
            <a:pPr lvl="0"/>
            <a:r>
              <a:rPr lang="en-US"/>
              <a:t>Click to add name</a:t>
            </a:r>
          </a:p>
        </p:txBody>
      </p:sp>
      <p:sp>
        <p:nvSpPr>
          <p:cNvPr id="80" name="Title 2">
            <a:extLst>
              <a:ext uri="{FF2B5EF4-FFF2-40B4-BE49-F238E27FC236}">
                <a16:creationId xmlns:a16="http://schemas.microsoft.com/office/drawing/2014/main" id="{AD87925D-0145-6940-AAD1-C5272C4DE311}"/>
              </a:ext>
            </a:extLst>
          </p:cNvPr>
          <p:cNvSpPr>
            <a:spLocks noGrp="1"/>
          </p:cNvSpPr>
          <p:nvPr>
            <p:ph type="body" sz="quarter" idx="79" hasCustomPrompt="1"/>
          </p:nvPr>
        </p:nvSpPr>
        <p:spPr>
          <a:xfrm>
            <a:off x="4890587" y="2384808"/>
            <a:ext cx="1846859" cy="320175"/>
          </a:xfrm>
          <a:prstGeom prst="rect">
            <a:avLst/>
          </a:prstGeom>
        </p:spPr>
        <p:txBody>
          <a:bodyPr lIns="0" tIns="0" rIns="0" bIns="0" anchor="t" anchorCtr="0">
            <a:noAutofit/>
          </a:bodyPr>
          <a:lstStyle>
            <a:lvl1pPr marL="0" indent="0">
              <a:lnSpc>
                <a:spcPct val="100000"/>
              </a:lnSpc>
              <a:spcBef>
                <a:spcPts val="0"/>
              </a:spcBef>
              <a:spcAft>
                <a:spcPts val="0"/>
              </a:spcAft>
              <a:buNone/>
              <a:defRPr sz="1168" b="1">
                <a:solidFill>
                  <a:schemeClr val="accent2"/>
                </a:solidFill>
                <a:latin typeface="Calibri" panose="020F0502020204030204" pitchFamily="34" charset="0"/>
              </a:defRPr>
            </a:lvl1pPr>
          </a:lstStyle>
          <a:p>
            <a:pPr lvl="0"/>
            <a:r>
              <a:rPr lang="en-US"/>
              <a:t>Click to add official title</a:t>
            </a:r>
          </a:p>
        </p:txBody>
      </p:sp>
      <p:sp>
        <p:nvSpPr>
          <p:cNvPr id="82" name="Photo 2">
            <a:extLst>
              <a:ext uri="{FF2B5EF4-FFF2-40B4-BE49-F238E27FC236}">
                <a16:creationId xmlns:a16="http://schemas.microsoft.com/office/drawing/2014/main" id="{591088DF-996B-884A-BC66-C48DE28450DC}"/>
              </a:ext>
            </a:extLst>
          </p:cNvPr>
          <p:cNvSpPr>
            <a:spLocks noGrp="1"/>
          </p:cNvSpPr>
          <p:nvPr>
            <p:ph type="pic" sz="quarter" idx="80" hasCustomPrompt="1"/>
          </p:nvPr>
        </p:nvSpPr>
        <p:spPr>
          <a:xfrm>
            <a:off x="3931938" y="1916293"/>
            <a:ext cx="843281" cy="781038"/>
          </a:xfrm>
        </p:spPr>
        <p:txBody>
          <a:bodyPr vert="horz" anchor="ctr" anchorCtr="0">
            <a:normAutofit/>
          </a:bodyPr>
          <a:lstStyle>
            <a:lvl1pPr marL="0" indent="0" algn="ctr">
              <a:buNone/>
              <a:defRPr sz="712"/>
            </a:lvl1pPr>
          </a:lstStyle>
          <a:p>
            <a:r>
              <a:rPr lang="en-US"/>
              <a:t>Icon Placeholder</a:t>
            </a:r>
          </a:p>
        </p:txBody>
      </p:sp>
      <p:sp>
        <p:nvSpPr>
          <p:cNvPr id="98" name="Rectangle 3">
            <a:extLst>
              <a:ext uri="{FF2B5EF4-FFF2-40B4-BE49-F238E27FC236}">
                <a16:creationId xmlns:a16="http://schemas.microsoft.com/office/drawing/2014/main" id="{35E48268-B1E8-3F42-979B-31566739F013}"/>
              </a:ext>
            </a:extLst>
          </p:cNvPr>
          <p:cNvSpPr/>
          <p:nvPr userDrawn="1"/>
        </p:nvSpPr>
        <p:spPr>
          <a:xfrm>
            <a:off x="7136492" y="1789161"/>
            <a:ext cx="3069951" cy="2357830"/>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8373" tIns="44187" rIns="88373" bIns="44187" rtlCol="0" anchor="ctr">
            <a:noAutofit/>
          </a:bodyPr>
          <a:lstStyle/>
          <a:p>
            <a:pPr algn="ctr"/>
            <a:endParaRPr lang="en-US" sz="1005">
              <a:latin typeface="Calibri" panose="020F0502020204030204" pitchFamily="34" charset="0"/>
            </a:endParaRPr>
          </a:p>
        </p:txBody>
      </p:sp>
      <p:sp>
        <p:nvSpPr>
          <p:cNvPr id="45" name="Text Placeholder 4">
            <a:extLst>
              <a:ext uri="{FF2B5EF4-FFF2-40B4-BE49-F238E27FC236}">
                <a16:creationId xmlns:a16="http://schemas.microsoft.com/office/drawing/2014/main" id="{156BF4FC-FD56-4B0C-B598-B4184DA9081C}"/>
              </a:ext>
            </a:extLst>
          </p:cNvPr>
          <p:cNvSpPr>
            <a:spLocks noGrp="1"/>
          </p:cNvSpPr>
          <p:nvPr>
            <p:ph type="body" sz="quarter" idx="115" hasCustomPrompt="1"/>
          </p:nvPr>
        </p:nvSpPr>
        <p:spPr>
          <a:xfrm>
            <a:off x="7258793" y="2825439"/>
            <a:ext cx="2809001" cy="1270328"/>
          </a:xfrm>
          <a:prstGeom prst="rect">
            <a:avLst/>
          </a:prstGeom>
        </p:spPr>
        <p:txBody>
          <a:bodyPr/>
          <a:lstStyle>
            <a:lvl1pPr marL="0" marR="0" indent="0" algn="l" defTabSz="121112" rtl="0" eaLnBrk="1" fontAlgn="auto" latinLnBrk="0" hangingPunct="1">
              <a:lnSpc>
                <a:spcPct val="100000"/>
              </a:lnSpc>
              <a:spcBef>
                <a:spcPts val="0"/>
              </a:spcBef>
              <a:spcAft>
                <a:spcPts val="243"/>
              </a:spcAft>
              <a:buClrTx/>
              <a:buSzTx/>
              <a:buFontTx/>
              <a:buNone/>
              <a:tabLst/>
              <a:defRPr sz="1168"/>
            </a:lvl1pPr>
          </a:lstStyle>
          <a:p>
            <a:pPr marL="0" marR="0" lvl="0" indent="0" algn="l" defTabSz="121112"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100" name="Name 3">
            <a:extLst>
              <a:ext uri="{FF2B5EF4-FFF2-40B4-BE49-F238E27FC236}">
                <a16:creationId xmlns:a16="http://schemas.microsoft.com/office/drawing/2014/main" id="{B8D2BE1D-9626-F444-9C0E-FFCBA26129E1}"/>
              </a:ext>
            </a:extLst>
          </p:cNvPr>
          <p:cNvSpPr>
            <a:spLocks noGrp="1"/>
          </p:cNvSpPr>
          <p:nvPr>
            <p:ph type="body" sz="quarter" idx="86" hasCustomPrompt="1"/>
          </p:nvPr>
        </p:nvSpPr>
        <p:spPr>
          <a:xfrm>
            <a:off x="8222930" y="2054849"/>
            <a:ext cx="1846859" cy="320175"/>
          </a:xfrm>
          <a:prstGeom prst="rect">
            <a:avLst/>
          </a:prstGeom>
        </p:spPr>
        <p:txBody>
          <a:bodyPr lIns="0" tIns="0" rIns="0" bIns="0" anchor="t" anchorCtr="0">
            <a:noAutofit/>
          </a:bodyPr>
          <a:lstStyle>
            <a:lvl1pPr marL="0" indent="0">
              <a:lnSpc>
                <a:spcPct val="100000"/>
              </a:lnSpc>
              <a:spcBef>
                <a:spcPts val="0"/>
              </a:spcBef>
              <a:spcAft>
                <a:spcPts val="0"/>
              </a:spcAft>
              <a:buNone/>
              <a:defRPr sz="1362" b="1">
                <a:solidFill>
                  <a:schemeClr val="tx2"/>
                </a:solidFill>
                <a:latin typeface="Calibri" panose="020F0502020204030204" pitchFamily="34" charset="0"/>
              </a:defRPr>
            </a:lvl1pPr>
          </a:lstStyle>
          <a:p>
            <a:pPr lvl="0"/>
            <a:r>
              <a:rPr lang="en-US"/>
              <a:t>Click to add name</a:t>
            </a:r>
          </a:p>
        </p:txBody>
      </p:sp>
      <p:sp>
        <p:nvSpPr>
          <p:cNvPr id="101" name="Title 3">
            <a:extLst>
              <a:ext uri="{FF2B5EF4-FFF2-40B4-BE49-F238E27FC236}">
                <a16:creationId xmlns:a16="http://schemas.microsoft.com/office/drawing/2014/main" id="{82338A8B-0E5B-E14B-8197-A31F7FD7812B}"/>
              </a:ext>
            </a:extLst>
          </p:cNvPr>
          <p:cNvSpPr>
            <a:spLocks noGrp="1"/>
          </p:cNvSpPr>
          <p:nvPr>
            <p:ph type="body" sz="quarter" idx="87" hasCustomPrompt="1"/>
          </p:nvPr>
        </p:nvSpPr>
        <p:spPr>
          <a:xfrm>
            <a:off x="8222930" y="2384172"/>
            <a:ext cx="1846859" cy="320175"/>
          </a:xfrm>
          <a:prstGeom prst="rect">
            <a:avLst/>
          </a:prstGeom>
        </p:spPr>
        <p:txBody>
          <a:bodyPr lIns="0" tIns="0" rIns="0" bIns="0" anchor="t" anchorCtr="0">
            <a:noAutofit/>
          </a:bodyPr>
          <a:lstStyle>
            <a:lvl1pPr marL="0" indent="0">
              <a:lnSpc>
                <a:spcPct val="100000"/>
              </a:lnSpc>
              <a:spcBef>
                <a:spcPts val="0"/>
              </a:spcBef>
              <a:spcAft>
                <a:spcPts val="0"/>
              </a:spcAft>
              <a:buNone/>
              <a:defRPr sz="1168" b="1">
                <a:solidFill>
                  <a:schemeClr val="accent2"/>
                </a:solidFill>
                <a:latin typeface="Calibri" panose="020F0502020204030204" pitchFamily="34" charset="0"/>
              </a:defRPr>
            </a:lvl1pPr>
          </a:lstStyle>
          <a:p>
            <a:pPr lvl="0"/>
            <a:r>
              <a:rPr lang="en-US"/>
              <a:t>Click to add official title</a:t>
            </a:r>
          </a:p>
        </p:txBody>
      </p:sp>
      <p:sp>
        <p:nvSpPr>
          <p:cNvPr id="102" name="Photo 3">
            <a:extLst>
              <a:ext uri="{FF2B5EF4-FFF2-40B4-BE49-F238E27FC236}">
                <a16:creationId xmlns:a16="http://schemas.microsoft.com/office/drawing/2014/main" id="{463EADD4-C60B-9A44-887E-6E12F6F9603C}"/>
              </a:ext>
            </a:extLst>
          </p:cNvPr>
          <p:cNvSpPr>
            <a:spLocks noGrp="1"/>
          </p:cNvSpPr>
          <p:nvPr>
            <p:ph type="pic" sz="quarter" idx="88" hasCustomPrompt="1"/>
          </p:nvPr>
        </p:nvSpPr>
        <p:spPr>
          <a:xfrm>
            <a:off x="7265918" y="1915657"/>
            <a:ext cx="843281" cy="781038"/>
          </a:xfrm>
        </p:spPr>
        <p:txBody>
          <a:bodyPr vert="horz" anchor="ctr" anchorCtr="0">
            <a:normAutofit/>
          </a:bodyPr>
          <a:lstStyle>
            <a:lvl1pPr marL="0" indent="0" algn="ctr">
              <a:buNone/>
              <a:defRPr sz="712"/>
            </a:lvl1pPr>
          </a:lstStyle>
          <a:p>
            <a:r>
              <a:rPr lang="en-US"/>
              <a:t>Icon Placeholder</a:t>
            </a:r>
          </a:p>
        </p:txBody>
      </p:sp>
      <p:sp>
        <p:nvSpPr>
          <p:cNvPr id="43" name="Text Placeholder 4">
            <a:extLst>
              <a:ext uri="{FF2B5EF4-FFF2-40B4-BE49-F238E27FC236}">
                <a16:creationId xmlns:a16="http://schemas.microsoft.com/office/drawing/2014/main" id="{D31B72EC-2D4E-4FB9-9399-BEEE609B1466}"/>
              </a:ext>
            </a:extLst>
          </p:cNvPr>
          <p:cNvSpPr>
            <a:spLocks noGrp="1"/>
          </p:cNvSpPr>
          <p:nvPr>
            <p:ph type="body" sz="quarter" idx="117" hasCustomPrompt="1"/>
          </p:nvPr>
        </p:nvSpPr>
        <p:spPr>
          <a:xfrm>
            <a:off x="597783" y="5430736"/>
            <a:ext cx="2809001" cy="1270328"/>
          </a:xfrm>
          <a:prstGeom prst="rect">
            <a:avLst/>
          </a:prstGeom>
        </p:spPr>
        <p:txBody>
          <a:bodyPr/>
          <a:lstStyle>
            <a:lvl1pPr marL="0" marR="0" indent="0" algn="l" defTabSz="121112" rtl="0" eaLnBrk="1" fontAlgn="auto" latinLnBrk="0" hangingPunct="1">
              <a:lnSpc>
                <a:spcPct val="100000"/>
              </a:lnSpc>
              <a:spcBef>
                <a:spcPts val="0"/>
              </a:spcBef>
              <a:spcAft>
                <a:spcPts val="243"/>
              </a:spcAft>
              <a:buClrTx/>
              <a:buSzTx/>
              <a:buFontTx/>
              <a:buNone/>
              <a:tabLst/>
              <a:defRPr sz="1168"/>
            </a:lvl1pPr>
          </a:lstStyle>
          <a:p>
            <a:pPr marL="0" marR="0" lvl="0" indent="0" algn="l" defTabSz="121112"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110" name="Name 4">
            <a:extLst>
              <a:ext uri="{FF2B5EF4-FFF2-40B4-BE49-F238E27FC236}">
                <a16:creationId xmlns:a16="http://schemas.microsoft.com/office/drawing/2014/main" id="{086C9A32-E41A-F547-8505-B842EF2BCBDF}"/>
              </a:ext>
            </a:extLst>
          </p:cNvPr>
          <p:cNvSpPr>
            <a:spLocks noGrp="1"/>
          </p:cNvSpPr>
          <p:nvPr>
            <p:ph type="body" sz="quarter" idx="90" hasCustomPrompt="1"/>
          </p:nvPr>
        </p:nvSpPr>
        <p:spPr>
          <a:xfrm>
            <a:off x="1564428" y="4651368"/>
            <a:ext cx="1846859" cy="320175"/>
          </a:xfrm>
          <a:prstGeom prst="rect">
            <a:avLst/>
          </a:prstGeom>
        </p:spPr>
        <p:txBody>
          <a:bodyPr lIns="0" tIns="0" rIns="0" bIns="0" anchor="t" anchorCtr="0">
            <a:noAutofit/>
          </a:bodyPr>
          <a:lstStyle>
            <a:lvl1pPr marL="0" indent="0">
              <a:lnSpc>
                <a:spcPct val="100000"/>
              </a:lnSpc>
              <a:spcBef>
                <a:spcPts val="0"/>
              </a:spcBef>
              <a:spcAft>
                <a:spcPts val="0"/>
              </a:spcAft>
              <a:buNone/>
              <a:defRPr sz="1362" b="1">
                <a:solidFill>
                  <a:schemeClr val="tx2"/>
                </a:solidFill>
                <a:latin typeface="Calibri" panose="020F0502020204030204" pitchFamily="34" charset="0"/>
              </a:defRPr>
            </a:lvl1pPr>
          </a:lstStyle>
          <a:p>
            <a:pPr lvl="0"/>
            <a:r>
              <a:rPr lang="en-US"/>
              <a:t>Click to add name</a:t>
            </a:r>
          </a:p>
        </p:txBody>
      </p:sp>
      <p:sp>
        <p:nvSpPr>
          <p:cNvPr id="111" name="Title 4">
            <a:extLst>
              <a:ext uri="{FF2B5EF4-FFF2-40B4-BE49-F238E27FC236}">
                <a16:creationId xmlns:a16="http://schemas.microsoft.com/office/drawing/2014/main" id="{BE5450A3-C0D6-004F-82AF-5D8814B6469F}"/>
              </a:ext>
            </a:extLst>
          </p:cNvPr>
          <p:cNvSpPr>
            <a:spLocks noGrp="1"/>
          </p:cNvSpPr>
          <p:nvPr>
            <p:ph type="body" sz="quarter" idx="91" hasCustomPrompt="1"/>
          </p:nvPr>
        </p:nvSpPr>
        <p:spPr>
          <a:xfrm>
            <a:off x="1564428" y="4987198"/>
            <a:ext cx="1846859" cy="320175"/>
          </a:xfrm>
          <a:prstGeom prst="rect">
            <a:avLst/>
          </a:prstGeom>
        </p:spPr>
        <p:txBody>
          <a:bodyPr lIns="0" tIns="0" rIns="0" bIns="0" anchor="t" anchorCtr="0">
            <a:noAutofit/>
          </a:bodyPr>
          <a:lstStyle>
            <a:lvl1pPr marL="0" indent="0">
              <a:lnSpc>
                <a:spcPct val="100000"/>
              </a:lnSpc>
              <a:spcBef>
                <a:spcPts val="0"/>
              </a:spcBef>
              <a:spcAft>
                <a:spcPts val="0"/>
              </a:spcAft>
              <a:buNone/>
              <a:defRPr sz="1168" b="1">
                <a:solidFill>
                  <a:schemeClr val="accent2"/>
                </a:solidFill>
                <a:latin typeface="Calibri" panose="020F0502020204030204" pitchFamily="34" charset="0"/>
              </a:defRPr>
            </a:lvl1pPr>
          </a:lstStyle>
          <a:p>
            <a:pPr lvl="0"/>
            <a:r>
              <a:rPr lang="en-US"/>
              <a:t>Click to add official title</a:t>
            </a:r>
          </a:p>
        </p:txBody>
      </p:sp>
      <p:sp>
        <p:nvSpPr>
          <p:cNvPr id="118" name="Photo 4">
            <a:extLst>
              <a:ext uri="{FF2B5EF4-FFF2-40B4-BE49-F238E27FC236}">
                <a16:creationId xmlns:a16="http://schemas.microsoft.com/office/drawing/2014/main" id="{F5E85013-27F5-5A40-8BA6-B5E2EAAC4632}"/>
              </a:ext>
            </a:extLst>
          </p:cNvPr>
          <p:cNvSpPr>
            <a:spLocks noGrp="1"/>
          </p:cNvSpPr>
          <p:nvPr>
            <p:ph type="pic" sz="quarter" idx="92" hasCustomPrompt="1"/>
          </p:nvPr>
        </p:nvSpPr>
        <p:spPr>
          <a:xfrm>
            <a:off x="597717" y="4528813"/>
            <a:ext cx="843281" cy="781038"/>
          </a:xfrm>
        </p:spPr>
        <p:txBody>
          <a:bodyPr vert="horz" anchor="ctr" anchorCtr="0">
            <a:normAutofit/>
          </a:bodyPr>
          <a:lstStyle>
            <a:lvl1pPr marL="0" indent="0" algn="ctr">
              <a:buNone/>
              <a:defRPr sz="712"/>
            </a:lvl1pPr>
          </a:lstStyle>
          <a:p>
            <a:r>
              <a:rPr lang="en-US"/>
              <a:t>Icon Placeholder</a:t>
            </a:r>
          </a:p>
        </p:txBody>
      </p:sp>
      <p:sp>
        <p:nvSpPr>
          <p:cNvPr id="44" name="Text Placeholder 4">
            <a:extLst>
              <a:ext uri="{FF2B5EF4-FFF2-40B4-BE49-F238E27FC236}">
                <a16:creationId xmlns:a16="http://schemas.microsoft.com/office/drawing/2014/main" id="{BD21BD37-98E4-4036-80C7-51B93BFCAEBA}"/>
              </a:ext>
            </a:extLst>
          </p:cNvPr>
          <p:cNvSpPr>
            <a:spLocks noGrp="1"/>
          </p:cNvSpPr>
          <p:nvPr>
            <p:ph type="body" sz="quarter" idx="116" hasCustomPrompt="1"/>
          </p:nvPr>
        </p:nvSpPr>
        <p:spPr>
          <a:xfrm>
            <a:off x="3925161" y="5424482"/>
            <a:ext cx="2809001" cy="1270328"/>
          </a:xfrm>
          <a:prstGeom prst="rect">
            <a:avLst/>
          </a:prstGeom>
        </p:spPr>
        <p:txBody>
          <a:bodyPr/>
          <a:lstStyle>
            <a:lvl1pPr marL="0" marR="0" indent="0" algn="l" defTabSz="121112" rtl="0" eaLnBrk="1" fontAlgn="auto" latinLnBrk="0" hangingPunct="1">
              <a:lnSpc>
                <a:spcPct val="100000"/>
              </a:lnSpc>
              <a:spcBef>
                <a:spcPts val="0"/>
              </a:spcBef>
              <a:spcAft>
                <a:spcPts val="243"/>
              </a:spcAft>
              <a:buClrTx/>
              <a:buSzTx/>
              <a:buFontTx/>
              <a:buNone/>
              <a:tabLst/>
              <a:defRPr sz="1168"/>
            </a:lvl1pPr>
          </a:lstStyle>
          <a:p>
            <a:pPr marL="0" marR="0" lvl="0" indent="0" algn="l" defTabSz="121112"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48" name="Name 5">
            <a:extLst>
              <a:ext uri="{FF2B5EF4-FFF2-40B4-BE49-F238E27FC236}">
                <a16:creationId xmlns:a16="http://schemas.microsoft.com/office/drawing/2014/main" id="{2D5FA33A-ED9B-554D-81CD-5434E29B6FE6}"/>
              </a:ext>
            </a:extLst>
          </p:cNvPr>
          <p:cNvSpPr>
            <a:spLocks noGrp="1"/>
          </p:cNvSpPr>
          <p:nvPr>
            <p:ph type="body" sz="quarter" idx="106" hasCustomPrompt="1"/>
          </p:nvPr>
        </p:nvSpPr>
        <p:spPr>
          <a:xfrm>
            <a:off x="4891223" y="4651368"/>
            <a:ext cx="1846859" cy="320175"/>
          </a:xfrm>
          <a:prstGeom prst="rect">
            <a:avLst/>
          </a:prstGeom>
        </p:spPr>
        <p:txBody>
          <a:bodyPr lIns="0" tIns="0" rIns="0" bIns="0" anchor="t" anchorCtr="0">
            <a:noAutofit/>
          </a:bodyPr>
          <a:lstStyle>
            <a:lvl1pPr marL="0" indent="0">
              <a:lnSpc>
                <a:spcPct val="100000"/>
              </a:lnSpc>
              <a:spcBef>
                <a:spcPts val="0"/>
              </a:spcBef>
              <a:spcAft>
                <a:spcPts val="0"/>
              </a:spcAft>
              <a:buNone/>
              <a:defRPr sz="1362" b="1">
                <a:solidFill>
                  <a:schemeClr val="tx2"/>
                </a:solidFill>
                <a:latin typeface="Calibri" panose="020F0502020204030204" pitchFamily="34" charset="0"/>
              </a:defRPr>
            </a:lvl1pPr>
          </a:lstStyle>
          <a:p>
            <a:pPr lvl="0"/>
            <a:r>
              <a:rPr lang="en-US"/>
              <a:t>Click to add name</a:t>
            </a:r>
          </a:p>
        </p:txBody>
      </p:sp>
      <p:sp>
        <p:nvSpPr>
          <p:cNvPr id="49" name="Title 5">
            <a:extLst>
              <a:ext uri="{FF2B5EF4-FFF2-40B4-BE49-F238E27FC236}">
                <a16:creationId xmlns:a16="http://schemas.microsoft.com/office/drawing/2014/main" id="{E6C1879C-0D91-A34A-A7D6-3D872B3DC0D1}"/>
              </a:ext>
            </a:extLst>
          </p:cNvPr>
          <p:cNvSpPr>
            <a:spLocks noGrp="1"/>
          </p:cNvSpPr>
          <p:nvPr>
            <p:ph type="body" sz="quarter" idx="107" hasCustomPrompt="1"/>
          </p:nvPr>
        </p:nvSpPr>
        <p:spPr>
          <a:xfrm>
            <a:off x="4891223" y="4987198"/>
            <a:ext cx="1846859" cy="320175"/>
          </a:xfrm>
          <a:prstGeom prst="rect">
            <a:avLst/>
          </a:prstGeom>
        </p:spPr>
        <p:txBody>
          <a:bodyPr lIns="0" tIns="0" rIns="0" bIns="0" anchor="t" anchorCtr="0">
            <a:noAutofit/>
          </a:bodyPr>
          <a:lstStyle>
            <a:lvl1pPr marL="0" indent="0">
              <a:lnSpc>
                <a:spcPct val="100000"/>
              </a:lnSpc>
              <a:spcBef>
                <a:spcPts val="0"/>
              </a:spcBef>
              <a:spcAft>
                <a:spcPts val="0"/>
              </a:spcAft>
              <a:buNone/>
              <a:defRPr sz="1168" b="1">
                <a:solidFill>
                  <a:schemeClr val="accent2"/>
                </a:solidFill>
                <a:latin typeface="Calibri" panose="020F0502020204030204" pitchFamily="34" charset="0"/>
              </a:defRPr>
            </a:lvl1pPr>
          </a:lstStyle>
          <a:p>
            <a:pPr lvl="0"/>
            <a:r>
              <a:rPr lang="en-US"/>
              <a:t>Click to add official title</a:t>
            </a:r>
          </a:p>
        </p:txBody>
      </p:sp>
      <p:sp>
        <p:nvSpPr>
          <p:cNvPr id="51" name="Photo 5">
            <a:extLst>
              <a:ext uri="{FF2B5EF4-FFF2-40B4-BE49-F238E27FC236}">
                <a16:creationId xmlns:a16="http://schemas.microsoft.com/office/drawing/2014/main" id="{51FDB320-7BD8-A449-8120-F65D233C84E4}"/>
              </a:ext>
            </a:extLst>
          </p:cNvPr>
          <p:cNvSpPr>
            <a:spLocks noGrp="1"/>
          </p:cNvSpPr>
          <p:nvPr>
            <p:ph type="pic" sz="quarter" idx="108" hasCustomPrompt="1"/>
          </p:nvPr>
        </p:nvSpPr>
        <p:spPr>
          <a:xfrm>
            <a:off x="3928709" y="4528813"/>
            <a:ext cx="843281" cy="781038"/>
          </a:xfrm>
        </p:spPr>
        <p:txBody>
          <a:bodyPr vert="horz" anchor="ctr" anchorCtr="0">
            <a:normAutofit/>
          </a:bodyPr>
          <a:lstStyle>
            <a:lvl1pPr marL="0" indent="0" algn="ctr">
              <a:buNone/>
              <a:defRPr sz="712"/>
            </a:lvl1pPr>
          </a:lstStyle>
          <a:p>
            <a:r>
              <a:rPr lang="en-US"/>
              <a:t>Icon Placeholder</a:t>
            </a:r>
          </a:p>
        </p:txBody>
      </p:sp>
      <p:sp>
        <p:nvSpPr>
          <p:cNvPr id="56" name="Text Placeholder 4">
            <a:extLst>
              <a:ext uri="{FF2B5EF4-FFF2-40B4-BE49-F238E27FC236}">
                <a16:creationId xmlns:a16="http://schemas.microsoft.com/office/drawing/2014/main" id="{B1C4DF51-66AA-4BFF-B3B6-D5FEE015B373}"/>
              </a:ext>
            </a:extLst>
          </p:cNvPr>
          <p:cNvSpPr>
            <a:spLocks noGrp="1"/>
          </p:cNvSpPr>
          <p:nvPr>
            <p:ph type="body" sz="quarter" idx="119" hasCustomPrompt="1"/>
          </p:nvPr>
        </p:nvSpPr>
        <p:spPr>
          <a:xfrm>
            <a:off x="7270808" y="5435039"/>
            <a:ext cx="2809001" cy="1270328"/>
          </a:xfrm>
          <a:prstGeom prst="rect">
            <a:avLst/>
          </a:prstGeom>
        </p:spPr>
        <p:txBody>
          <a:bodyPr/>
          <a:lstStyle>
            <a:lvl1pPr marL="0" marR="0" indent="0" algn="l" defTabSz="121112" rtl="0" eaLnBrk="1" fontAlgn="auto" latinLnBrk="0" hangingPunct="1">
              <a:lnSpc>
                <a:spcPct val="100000"/>
              </a:lnSpc>
              <a:spcBef>
                <a:spcPts val="0"/>
              </a:spcBef>
              <a:spcAft>
                <a:spcPts val="243"/>
              </a:spcAft>
              <a:buClrTx/>
              <a:buSzTx/>
              <a:buFontTx/>
              <a:buNone/>
              <a:tabLst/>
              <a:defRPr sz="1168"/>
            </a:lvl1pPr>
          </a:lstStyle>
          <a:p>
            <a:pPr marL="0" marR="0" lvl="0" indent="0" algn="l" defTabSz="121112"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60" name="Name 6">
            <a:extLst>
              <a:ext uri="{FF2B5EF4-FFF2-40B4-BE49-F238E27FC236}">
                <a16:creationId xmlns:a16="http://schemas.microsoft.com/office/drawing/2014/main" id="{BF27E1D6-A325-2A44-B8A6-FEA3399BCEA7}"/>
              </a:ext>
            </a:extLst>
          </p:cNvPr>
          <p:cNvSpPr>
            <a:spLocks noGrp="1"/>
          </p:cNvSpPr>
          <p:nvPr>
            <p:ph type="body" sz="quarter" idx="94" hasCustomPrompt="1"/>
          </p:nvPr>
        </p:nvSpPr>
        <p:spPr>
          <a:xfrm>
            <a:off x="8220534" y="4651368"/>
            <a:ext cx="1846859" cy="320175"/>
          </a:xfrm>
          <a:prstGeom prst="rect">
            <a:avLst/>
          </a:prstGeom>
        </p:spPr>
        <p:txBody>
          <a:bodyPr lIns="0" tIns="0" rIns="0" bIns="0" anchor="t" anchorCtr="0">
            <a:noAutofit/>
          </a:bodyPr>
          <a:lstStyle>
            <a:lvl1pPr marL="0" indent="0">
              <a:lnSpc>
                <a:spcPct val="100000"/>
              </a:lnSpc>
              <a:spcBef>
                <a:spcPts val="0"/>
              </a:spcBef>
              <a:spcAft>
                <a:spcPts val="0"/>
              </a:spcAft>
              <a:buNone/>
              <a:defRPr sz="1362" b="1">
                <a:solidFill>
                  <a:schemeClr val="tx2"/>
                </a:solidFill>
                <a:latin typeface="Calibri" panose="020F0502020204030204" pitchFamily="34" charset="0"/>
              </a:defRPr>
            </a:lvl1pPr>
          </a:lstStyle>
          <a:p>
            <a:pPr lvl="0"/>
            <a:r>
              <a:rPr lang="en-US"/>
              <a:t>Click to add name</a:t>
            </a:r>
          </a:p>
        </p:txBody>
      </p:sp>
      <p:sp>
        <p:nvSpPr>
          <p:cNvPr id="62" name="Title 6">
            <a:extLst>
              <a:ext uri="{FF2B5EF4-FFF2-40B4-BE49-F238E27FC236}">
                <a16:creationId xmlns:a16="http://schemas.microsoft.com/office/drawing/2014/main" id="{15F54A20-5BC8-6D4C-BF61-9085AFF53286}"/>
              </a:ext>
            </a:extLst>
          </p:cNvPr>
          <p:cNvSpPr>
            <a:spLocks noGrp="1"/>
          </p:cNvSpPr>
          <p:nvPr>
            <p:ph type="body" sz="quarter" idx="95" hasCustomPrompt="1"/>
          </p:nvPr>
        </p:nvSpPr>
        <p:spPr>
          <a:xfrm>
            <a:off x="8220534" y="4987198"/>
            <a:ext cx="1846859" cy="320175"/>
          </a:xfrm>
          <a:prstGeom prst="rect">
            <a:avLst/>
          </a:prstGeom>
        </p:spPr>
        <p:txBody>
          <a:bodyPr lIns="0" tIns="0" rIns="0" bIns="0" anchor="t" anchorCtr="0">
            <a:noAutofit/>
          </a:bodyPr>
          <a:lstStyle>
            <a:lvl1pPr marL="0" indent="0">
              <a:lnSpc>
                <a:spcPct val="100000"/>
              </a:lnSpc>
              <a:spcBef>
                <a:spcPts val="0"/>
              </a:spcBef>
              <a:spcAft>
                <a:spcPts val="0"/>
              </a:spcAft>
              <a:buNone/>
              <a:defRPr sz="1168" b="1">
                <a:solidFill>
                  <a:schemeClr val="accent2"/>
                </a:solidFill>
                <a:latin typeface="Calibri" panose="020F0502020204030204" pitchFamily="34" charset="0"/>
              </a:defRPr>
            </a:lvl1pPr>
          </a:lstStyle>
          <a:p>
            <a:pPr lvl="0"/>
            <a:r>
              <a:rPr lang="en-US"/>
              <a:t>Click to add official title</a:t>
            </a:r>
          </a:p>
        </p:txBody>
      </p:sp>
      <p:sp>
        <p:nvSpPr>
          <p:cNvPr id="63" name="Photo 6">
            <a:extLst>
              <a:ext uri="{FF2B5EF4-FFF2-40B4-BE49-F238E27FC236}">
                <a16:creationId xmlns:a16="http://schemas.microsoft.com/office/drawing/2014/main" id="{DAEA94B2-D34F-7140-A6F4-254FD90C163E}"/>
              </a:ext>
            </a:extLst>
          </p:cNvPr>
          <p:cNvSpPr>
            <a:spLocks noGrp="1"/>
          </p:cNvSpPr>
          <p:nvPr>
            <p:ph type="pic" sz="quarter" idx="96" hasCustomPrompt="1"/>
          </p:nvPr>
        </p:nvSpPr>
        <p:spPr>
          <a:xfrm>
            <a:off x="7265748" y="4528813"/>
            <a:ext cx="843281" cy="781038"/>
          </a:xfrm>
        </p:spPr>
        <p:txBody>
          <a:bodyPr vert="horz" anchor="ctr" anchorCtr="0">
            <a:normAutofit/>
          </a:bodyPr>
          <a:lstStyle>
            <a:lvl1pPr marL="0" indent="0" algn="ctr">
              <a:buNone/>
              <a:defRPr sz="712"/>
            </a:lvl1pPr>
          </a:lstStyle>
          <a:p>
            <a:r>
              <a:rPr lang="en-US"/>
              <a:t>Icon Placeholder</a:t>
            </a:r>
          </a:p>
        </p:txBody>
      </p:sp>
      <p:sp>
        <p:nvSpPr>
          <p:cNvPr id="77" name="Slide Number Placeholder 7">
            <a:extLst>
              <a:ext uri="{FF2B5EF4-FFF2-40B4-BE49-F238E27FC236}">
                <a16:creationId xmlns:a16="http://schemas.microsoft.com/office/drawing/2014/main" id="{79647A2D-3C7D-4448-B62F-27F70CEE85E3}"/>
              </a:ext>
            </a:extLst>
          </p:cNvPr>
          <p:cNvSpPr>
            <a:spLocks noGrp="1"/>
          </p:cNvSpPr>
          <p:nvPr>
            <p:ph type="sldNum" sz="quarter" idx="4"/>
          </p:nvPr>
        </p:nvSpPr>
        <p:spPr>
          <a:xfrm>
            <a:off x="9716944" y="6783338"/>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81" name="Footer Placeholder 2">
            <a:extLst>
              <a:ext uri="{FF2B5EF4-FFF2-40B4-BE49-F238E27FC236}">
                <a16:creationId xmlns:a16="http://schemas.microsoft.com/office/drawing/2014/main" id="{BD6D6C27-A468-204F-AD22-3008625BE92F}"/>
              </a:ext>
            </a:extLst>
          </p:cNvPr>
          <p:cNvSpPr>
            <a:spLocks noGrp="1"/>
          </p:cNvSpPr>
          <p:nvPr>
            <p:ph type="ftr" sz="quarter" idx="3"/>
          </p:nvPr>
        </p:nvSpPr>
        <p:spPr>
          <a:xfrm>
            <a:off x="485847" y="6789927"/>
            <a:ext cx="9231096"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
        <p:nvSpPr>
          <p:cNvPr id="4" name="Header 1">
            <a:extLst>
              <a:ext uri="{FF2B5EF4-FFF2-40B4-BE49-F238E27FC236}">
                <a16:creationId xmlns:a16="http://schemas.microsoft.com/office/drawing/2014/main" id="{0C587A0C-B11F-4A44-8A74-057337E58B60}"/>
              </a:ext>
            </a:extLst>
          </p:cNvPr>
          <p:cNvSpPr>
            <a:spLocks noGrp="1"/>
          </p:cNvSpPr>
          <p:nvPr>
            <p:ph type="title" hasCustomPrompt="1"/>
          </p:nvPr>
        </p:nvSpPr>
        <p:spPr/>
        <p:txBody>
          <a:bodyPr>
            <a:noAutofit/>
          </a:bodyPr>
          <a:lstStyle>
            <a:lvl1pPr>
              <a:defRPr/>
            </a:lvl1pPr>
          </a:lstStyle>
          <a:p>
            <a:r>
              <a:rPr lang="en-US"/>
              <a:t>Page Title</a:t>
            </a:r>
          </a:p>
        </p:txBody>
      </p:sp>
    </p:spTree>
    <p:custDataLst>
      <p:custData r:id="rId1"/>
    </p:custDataLst>
    <p:extLst>
      <p:ext uri="{BB962C8B-B14F-4D97-AF65-F5344CB8AC3E}">
        <p14:creationId xmlns:p14="http://schemas.microsoft.com/office/powerpoint/2010/main" val="2316216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Column w/ Subheader">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69CEEF-7AC9-E040-BAD6-2F938095C3E3}"/>
              </a:ext>
            </a:extLst>
          </p:cNvPr>
          <p:cNvSpPr>
            <a:spLocks noGrp="1"/>
          </p:cNvSpPr>
          <p:nvPr>
            <p:ph type="title" hasCustomPrompt="1"/>
          </p:nvPr>
        </p:nvSpPr>
        <p:spPr/>
        <p:txBody>
          <a:bodyPr/>
          <a:lstStyle>
            <a:lvl1pPr>
              <a:defRPr/>
            </a:lvl1pPr>
          </a:lstStyle>
          <a:p>
            <a:r>
              <a:rPr lang="en-US"/>
              <a:t>Page Title</a:t>
            </a:r>
          </a:p>
        </p:txBody>
      </p:sp>
      <p:sp>
        <p:nvSpPr>
          <p:cNvPr id="13" name="Text Placeholder 5">
            <a:extLst>
              <a:ext uri="{FF2B5EF4-FFF2-40B4-BE49-F238E27FC236}">
                <a16:creationId xmlns:a16="http://schemas.microsoft.com/office/drawing/2014/main" id="{0789D74A-9265-FD4E-94B0-122F1BDD72DF}"/>
              </a:ext>
            </a:extLst>
          </p:cNvPr>
          <p:cNvSpPr>
            <a:spLocks noGrp="1"/>
          </p:cNvSpPr>
          <p:nvPr>
            <p:ph type="body" sz="quarter" idx="14" hasCustomPrompt="1"/>
          </p:nvPr>
        </p:nvSpPr>
        <p:spPr>
          <a:xfrm>
            <a:off x="457200" y="1490472"/>
            <a:ext cx="9774936" cy="548640"/>
          </a:xfrm>
          <a:prstGeom prst="rect">
            <a:avLst/>
          </a:prstGeom>
        </p:spPr>
        <p:txBody>
          <a:bodyPr/>
          <a:lstStyle>
            <a:lvl1pPr marL="0" indent="0">
              <a:lnSpc>
                <a:spcPct val="100000"/>
              </a:lnSpc>
              <a:spcBef>
                <a:spcPts val="0"/>
              </a:spcBef>
              <a:spcAft>
                <a:spcPts val="0"/>
              </a:spcAft>
              <a:buNone/>
              <a:defRPr sz="1600" b="1">
                <a:solidFill>
                  <a:schemeClr val="accent1"/>
                </a:solidFill>
              </a:defRPr>
            </a:lvl1pPr>
            <a:lvl5pPr marL="507135" indent="0">
              <a:buNone/>
              <a:defRPr/>
            </a:lvl5pPr>
          </a:lstStyle>
          <a:p>
            <a:pPr lvl="0"/>
            <a:r>
              <a:rPr lang="en-US" err="1"/>
              <a:t>Subheader</a:t>
            </a:r>
            <a:endParaRPr lang="en-US"/>
          </a:p>
        </p:txBody>
      </p:sp>
      <p:sp>
        <p:nvSpPr>
          <p:cNvPr id="8" name="Text Placeholder 2">
            <a:extLst>
              <a:ext uri="{FF2B5EF4-FFF2-40B4-BE49-F238E27FC236}">
                <a16:creationId xmlns:a16="http://schemas.microsoft.com/office/drawing/2014/main" id="{F743EE18-6969-F444-ABFA-CC5B9BAF1413}"/>
              </a:ext>
            </a:extLst>
          </p:cNvPr>
          <p:cNvSpPr>
            <a:spLocks noGrp="1"/>
          </p:cNvSpPr>
          <p:nvPr>
            <p:ph type="body" sz="quarter" idx="17" hasCustomPrompt="1"/>
          </p:nvPr>
        </p:nvSpPr>
        <p:spPr>
          <a:xfrm>
            <a:off x="457200" y="2249424"/>
            <a:ext cx="9774936" cy="4507992"/>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a:p>
            <a:pPr lvl="3"/>
            <a:r>
              <a:rPr lang="en-US"/>
              <a:t>Insert text</a:t>
            </a:r>
          </a:p>
          <a:p>
            <a:pPr lvl="0"/>
            <a:endParaRPr lang="en-US"/>
          </a:p>
        </p:txBody>
      </p:sp>
      <p:sp>
        <p:nvSpPr>
          <p:cNvPr id="7" name="Slide Number Placeholder 7">
            <a:extLst>
              <a:ext uri="{FF2B5EF4-FFF2-40B4-BE49-F238E27FC236}">
                <a16:creationId xmlns:a16="http://schemas.microsoft.com/office/drawing/2014/main" id="{05873161-8875-0D41-984F-B12B6FC387E7}"/>
              </a:ext>
            </a:extLst>
          </p:cNvPr>
          <p:cNvSpPr>
            <a:spLocks noGrp="1"/>
          </p:cNvSpPr>
          <p:nvPr>
            <p:ph type="sldNum" sz="quarter" idx="4"/>
          </p:nvPr>
        </p:nvSpPr>
        <p:spPr>
          <a:xfrm>
            <a:off x="9774936" y="6759982"/>
            <a:ext cx="457200" cy="338328"/>
          </a:xfrm>
          <a:prstGeom prst="rect">
            <a:avLst/>
          </a:prstGeom>
        </p:spPr>
        <p:txBody>
          <a:bodyPr vert="horz" lIns="0" tIns="0" rIns="0" bIns="0" rtlCol="0" anchor="b" anchorCtr="0">
            <a:noAutofit/>
          </a:bodyPr>
          <a:lstStyle>
            <a:lvl1pPr algn="r">
              <a:defRPr sz="800">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1" name="Footer Placeholder 2">
            <a:extLst>
              <a:ext uri="{FF2B5EF4-FFF2-40B4-BE49-F238E27FC236}">
                <a16:creationId xmlns:a16="http://schemas.microsoft.com/office/drawing/2014/main" id="{0AA9934B-1854-6F45-8F8A-565DA0675B6C}"/>
              </a:ext>
            </a:extLst>
          </p:cNvPr>
          <p:cNvSpPr>
            <a:spLocks noGrp="1"/>
          </p:cNvSpPr>
          <p:nvPr>
            <p:ph type="ftr" sz="quarter" idx="3"/>
          </p:nvPr>
        </p:nvSpPr>
        <p:spPr>
          <a:xfrm>
            <a:off x="457200" y="6766560"/>
            <a:ext cx="9308592" cy="338328"/>
          </a:xfrm>
          <a:prstGeom prst="rect">
            <a:avLst/>
          </a:prstGeom>
        </p:spPr>
        <p:txBody>
          <a:bodyPr vert="horz" lIns="0" tIns="0" rIns="0" bIns="0" rtlCol="0" anchor="b"/>
          <a:lstStyle>
            <a:lvl1pPr algn="r">
              <a:defRPr lang="en-US" sz="1000"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412358289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ven Bios w/ Photos">
    <p:bg>
      <p:bgPr>
        <a:solidFill>
          <a:schemeClr val="bg1"/>
        </a:solidFill>
        <a:effectLst/>
      </p:bgPr>
    </p:bg>
    <p:spTree>
      <p:nvGrpSpPr>
        <p:cNvPr id="1" name=""/>
        <p:cNvGrpSpPr/>
        <p:nvPr/>
      </p:nvGrpSpPr>
      <p:grpSpPr>
        <a:xfrm>
          <a:off x="0" y="0"/>
          <a:ext cx="0" cy="0"/>
          <a:chOff x="0" y="0"/>
          <a:chExt cx="0" cy="0"/>
        </a:xfrm>
      </p:grpSpPr>
      <p:sp>
        <p:nvSpPr>
          <p:cNvPr id="83" name="Rectangle 3">
            <a:extLst>
              <a:ext uri="{FF2B5EF4-FFF2-40B4-BE49-F238E27FC236}">
                <a16:creationId xmlns:a16="http://schemas.microsoft.com/office/drawing/2014/main" id="{A4586373-5CBA-344B-94AB-CE39E7C51399}"/>
              </a:ext>
            </a:extLst>
          </p:cNvPr>
          <p:cNvSpPr/>
          <p:nvPr userDrawn="1"/>
        </p:nvSpPr>
        <p:spPr>
          <a:xfrm>
            <a:off x="475193" y="4404248"/>
            <a:ext cx="2239615" cy="235783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8373" tIns="44187" rIns="88373" bIns="44187" rtlCol="0" anchor="ctr">
            <a:noAutofit/>
          </a:bodyPr>
          <a:lstStyle/>
          <a:p>
            <a:pPr algn="ctr"/>
            <a:endParaRPr lang="en-US" sz="1005">
              <a:latin typeface="Calibri" panose="020F0502020204030204" pitchFamily="34" charset="0"/>
            </a:endParaRPr>
          </a:p>
        </p:txBody>
      </p:sp>
      <p:sp>
        <p:nvSpPr>
          <p:cNvPr id="85" name="Rectangle 3">
            <a:extLst>
              <a:ext uri="{FF2B5EF4-FFF2-40B4-BE49-F238E27FC236}">
                <a16:creationId xmlns:a16="http://schemas.microsoft.com/office/drawing/2014/main" id="{709EACFE-E818-BB45-8BC2-0F5611E9C072}"/>
              </a:ext>
            </a:extLst>
          </p:cNvPr>
          <p:cNvSpPr>
            <a:spLocks/>
          </p:cNvSpPr>
          <p:nvPr userDrawn="1"/>
        </p:nvSpPr>
        <p:spPr>
          <a:xfrm>
            <a:off x="2983187" y="1788391"/>
            <a:ext cx="2239615" cy="235783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8373" tIns="44187" rIns="88373" bIns="44187" rtlCol="0" anchor="ctr">
            <a:noAutofit/>
          </a:bodyPr>
          <a:lstStyle/>
          <a:p>
            <a:pPr algn="ctr"/>
            <a:endParaRPr lang="en-US" sz="1005">
              <a:latin typeface="Calibri" panose="020F0502020204030204" pitchFamily="34" charset="0"/>
            </a:endParaRPr>
          </a:p>
        </p:txBody>
      </p:sp>
      <p:sp>
        <p:nvSpPr>
          <p:cNvPr id="86" name="Rectangle 3">
            <a:extLst>
              <a:ext uri="{FF2B5EF4-FFF2-40B4-BE49-F238E27FC236}">
                <a16:creationId xmlns:a16="http://schemas.microsoft.com/office/drawing/2014/main" id="{B0DB594C-8909-7B43-A154-06DAC21592F4}"/>
              </a:ext>
            </a:extLst>
          </p:cNvPr>
          <p:cNvSpPr/>
          <p:nvPr userDrawn="1"/>
        </p:nvSpPr>
        <p:spPr>
          <a:xfrm>
            <a:off x="7989747" y="1788391"/>
            <a:ext cx="2239615" cy="235783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8373" tIns="44187" rIns="88373" bIns="44187" rtlCol="0" anchor="ctr">
            <a:noAutofit/>
          </a:bodyPr>
          <a:lstStyle/>
          <a:p>
            <a:pPr algn="ctr"/>
            <a:endParaRPr lang="en-US" sz="1005">
              <a:latin typeface="Calibri" panose="020F0502020204030204" pitchFamily="34" charset="0"/>
            </a:endParaRPr>
          </a:p>
        </p:txBody>
      </p:sp>
      <p:sp>
        <p:nvSpPr>
          <p:cNvPr id="88" name="Rectangle 3">
            <a:extLst>
              <a:ext uri="{FF2B5EF4-FFF2-40B4-BE49-F238E27FC236}">
                <a16:creationId xmlns:a16="http://schemas.microsoft.com/office/drawing/2014/main" id="{957B2DD9-A3B5-B747-88D6-3AEF04B2EB98}"/>
              </a:ext>
            </a:extLst>
          </p:cNvPr>
          <p:cNvSpPr/>
          <p:nvPr userDrawn="1"/>
        </p:nvSpPr>
        <p:spPr>
          <a:xfrm>
            <a:off x="479906" y="1788391"/>
            <a:ext cx="2239615" cy="2357830"/>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8373" tIns="44187" rIns="88373" bIns="44187" rtlCol="0" anchor="ctr">
            <a:noAutofit/>
          </a:bodyPr>
          <a:lstStyle/>
          <a:p>
            <a:pPr algn="ctr"/>
            <a:endParaRPr lang="en-US" sz="1005">
              <a:latin typeface="Calibri" panose="020F0502020204030204" pitchFamily="34" charset="0"/>
            </a:endParaRPr>
          </a:p>
        </p:txBody>
      </p:sp>
      <p:pic>
        <p:nvPicPr>
          <p:cNvPr id="89" name="Picture 88">
            <a:extLst>
              <a:ext uri="{FF2B5EF4-FFF2-40B4-BE49-F238E27FC236}">
                <a16:creationId xmlns:a16="http://schemas.microsoft.com/office/drawing/2014/main" id="{1ECD1097-1BD3-F64F-B76D-2113EB4F6C5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63903" y="1912957"/>
            <a:ext cx="449562" cy="64035"/>
          </a:xfrm>
          <a:prstGeom prst="rect">
            <a:avLst/>
          </a:prstGeom>
          <a:solidFill>
            <a:srgbClr val="E1523D"/>
          </a:solidFill>
        </p:spPr>
      </p:pic>
      <p:pic>
        <p:nvPicPr>
          <p:cNvPr id="90" name="Picture 89">
            <a:extLst>
              <a:ext uri="{FF2B5EF4-FFF2-40B4-BE49-F238E27FC236}">
                <a16:creationId xmlns:a16="http://schemas.microsoft.com/office/drawing/2014/main" id="{F4A173E9-F5DB-724B-B6C7-B0724A75991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056671" y="1912957"/>
            <a:ext cx="449562" cy="64035"/>
          </a:xfrm>
          <a:prstGeom prst="rect">
            <a:avLst/>
          </a:prstGeom>
          <a:solidFill>
            <a:srgbClr val="E1523D"/>
          </a:solidFill>
        </p:spPr>
      </p:pic>
      <p:pic>
        <p:nvPicPr>
          <p:cNvPr id="91" name="Picture 90">
            <a:extLst>
              <a:ext uri="{FF2B5EF4-FFF2-40B4-BE49-F238E27FC236}">
                <a16:creationId xmlns:a16="http://schemas.microsoft.com/office/drawing/2014/main" id="{F5054245-83BA-4B4B-96B1-25DCE7D7F76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065908" y="1912957"/>
            <a:ext cx="449562" cy="64035"/>
          </a:xfrm>
          <a:prstGeom prst="rect">
            <a:avLst/>
          </a:prstGeom>
          <a:solidFill>
            <a:srgbClr val="E1523D"/>
          </a:solidFill>
        </p:spPr>
      </p:pic>
      <p:pic>
        <p:nvPicPr>
          <p:cNvPr id="92" name="Picture 91">
            <a:extLst>
              <a:ext uri="{FF2B5EF4-FFF2-40B4-BE49-F238E27FC236}">
                <a16:creationId xmlns:a16="http://schemas.microsoft.com/office/drawing/2014/main" id="{41373507-8958-C649-9B1C-15E7A1B2F5E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57359" y="4528813"/>
            <a:ext cx="449562" cy="64035"/>
          </a:xfrm>
          <a:prstGeom prst="rect">
            <a:avLst/>
          </a:prstGeom>
          <a:solidFill>
            <a:srgbClr val="E1523D"/>
          </a:solidFill>
        </p:spPr>
      </p:pic>
      <p:sp>
        <p:nvSpPr>
          <p:cNvPr id="93" name="Rectangle 3">
            <a:extLst>
              <a:ext uri="{FF2B5EF4-FFF2-40B4-BE49-F238E27FC236}">
                <a16:creationId xmlns:a16="http://schemas.microsoft.com/office/drawing/2014/main" id="{3EDBE096-C2B3-724E-A5AF-DE3516246FEB}"/>
              </a:ext>
            </a:extLst>
          </p:cNvPr>
          <p:cNvSpPr>
            <a:spLocks/>
          </p:cNvSpPr>
          <p:nvPr userDrawn="1"/>
        </p:nvSpPr>
        <p:spPr>
          <a:xfrm>
            <a:off x="5473477" y="4404248"/>
            <a:ext cx="2239615" cy="235783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8373" tIns="44187" rIns="88373" bIns="44187" rtlCol="0" anchor="ctr">
            <a:noAutofit/>
          </a:bodyPr>
          <a:lstStyle/>
          <a:p>
            <a:pPr algn="ctr"/>
            <a:endParaRPr lang="en-US" sz="1005">
              <a:latin typeface="Calibri" panose="020F0502020204030204" pitchFamily="34" charset="0"/>
            </a:endParaRPr>
          </a:p>
        </p:txBody>
      </p:sp>
      <p:pic>
        <p:nvPicPr>
          <p:cNvPr id="95" name="Picture 94">
            <a:extLst>
              <a:ext uri="{FF2B5EF4-FFF2-40B4-BE49-F238E27FC236}">
                <a16:creationId xmlns:a16="http://schemas.microsoft.com/office/drawing/2014/main" id="{BBD1B372-6A54-A448-BB3C-723A1F9F486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568654" y="4528813"/>
            <a:ext cx="449562" cy="64035"/>
          </a:xfrm>
          <a:prstGeom prst="rect">
            <a:avLst/>
          </a:prstGeom>
          <a:solidFill>
            <a:srgbClr val="E1523D"/>
          </a:solidFill>
        </p:spPr>
      </p:pic>
      <p:sp>
        <p:nvSpPr>
          <p:cNvPr id="97" name="Rectangle 3">
            <a:extLst>
              <a:ext uri="{FF2B5EF4-FFF2-40B4-BE49-F238E27FC236}">
                <a16:creationId xmlns:a16="http://schemas.microsoft.com/office/drawing/2014/main" id="{315FFACE-C90A-CE4B-94F3-2D47D3EA1DB6}"/>
              </a:ext>
            </a:extLst>
          </p:cNvPr>
          <p:cNvSpPr/>
          <p:nvPr userDrawn="1"/>
        </p:nvSpPr>
        <p:spPr>
          <a:xfrm>
            <a:off x="2974335" y="4404248"/>
            <a:ext cx="2239615" cy="2357830"/>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8373" tIns="44187" rIns="88373" bIns="44187" rtlCol="0" anchor="ctr">
            <a:noAutofit/>
          </a:bodyPr>
          <a:lstStyle/>
          <a:p>
            <a:pPr algn="ctr"/>
            <a:endParaRPr lang="en-US" sz="1005">
              <a:latin typeface="Calibri" panose="020F0502020204030204" pitchFamily="34" charset="0"/>
            </a:endParaRPr>
          </a:p>
        </p:txBody>
      </p:sp>
      <p:pic>
        <p:nvPicPr>
          <p:cNvPr id="105" name="Picture 104">
            <a:extLst>
              <a:ext uri="{FF2B5EF4-FFF2-40B4-BE49-F238E27FC236}">
                <a16:creationId xmlns:a16="http://schemas.microsoft.com/office/drawing/2014/main" id="{B33ACEEA-E4CC-AD4B-91E8-33B88B8338C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051965" y="4528813"/>
            <a:ext cx="449562" cy="64035"/>
          </a:xfrm>
          <a:prstGeom prst="rect">
            <a:avLst/>
          </a:prstGeom>
          <a:solidFill>
            <a:srgbClr val="E1523D"/>
          </a:solidFill>
        </p:spPr>
      </p:pic>
      <p:sp>
        <p:nvSpPr>
          <p:cNvPr id="107" name="Rectangle 3">
            <a:extLst>
              <a:ext uri="{FF2B5EF4-FFF2-40B4-BE49-F238E27FC236}">
                <a16:creationId xmlns:a16="http://schemas.microsoft.com/office/drawing/2014/main" id="{C3402B49-05B6-1243-9DA0-15B5438EE476}"/>
              </a:ext>
            </a:extLst>
          </p:cNvPr>
          <p:cNvSpPr/>
          <p:nvPr userDrawn="1"/>
        </p:nvSpPr>
        <p:spPr>
          <a:xfrm>
            <a:off x="5486468" y="1788391"/>
            <a:ext cx="2239615" cy="235783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8373" tIns="44187" rIns="88373" bIns="44187" rtlCol="0" anchor="ctr">
            <a:noAutofit/>
          </a:bodyPr>
          <a:lstStyle/>
          <a:p>
            <a:pPr algn="ctr"/>
            <a:endParaRPr lang="en-US" sz="1005">
              <a:latin typeface="Calibri" panose="020F0502020204030204" pitchFamily="34" charset="0"/>
            </a:endParaRPr>
          </a:p>
        </p:txBody>
      </p:sp>
      <p:pic>
        <p:nvPicPr>
          <p:cNvPr id="108" name="Picture 107">
            <a:extLst>
              <a:ext uri="{FF2B5EF4-FFF2-40B4-BE49-F238E27FC236}">
                <a16:creationId xmlns:a16="http://schemas.microsoft.com/office/drawing/2014/main" id="{91FD86CE-3CAB-F242-BC89-733410B1A47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568654" y="1912957"/>
            <a:ext cx="449562" cy="64035"/>
          </a:xfrm>
          <a:prstGeom prst="rect">
            <a:avLst/>
          </a:prstGeom>
          <a:solidFill>
            <a:srgbClr val="E1523D"/>
          </a:solidFill>
        </p:spPr>
      </p:pic>
      <p:sp>
        <p:nvSpPr>
          <p:cNvPr id="58" name="Text Placeholder 4">
            <a:extLst>
              <a:ext uri="{FF2B5EF4-FFF2-40B4-BE49-F238E27FC236}">
                <a16:creationId xmlns:a16="http://schemas.microsoft.com/office/drawing/2014/main" id="{F5E27AD9-ABE9-4A31-B1F5-60E7CF8C509E}"/>
              </a:ext>
            </a:extLst>
          </p:cNvPr>
          <p:cNvSpPr>
            <a:spLocks noGrp="1"/>
          </p:cNvSpPr>
          <p:nvPr>
            <p:ph type="body" sz="quarter" idx="101" hasCustomPrompt="1"/>
          </p:nvPr>
        </p:nvSpPr>
        <p:spPr>
          <a:xfrm>
            <a:off x="611841" y="2818214"/>
            <a:ext cx="1982257" cy="1270328"/>
          </a:xfrm>
          <a:prstGeom prst="rect">
            <a:avLst/>
          </a:prstGeom>
        </p:spPr>
        <p:txBody>
          <a:bodyPr/>
          <a:lstStyle>
            <a:lvl1pPr marL="0" marR="0" indent="0" algn="l" defTabSz="121112" rtl="0" eaLnBrk="1" fontAlgn="auto" latinLnBrk="0" hangingPunct="1">
              <a:lnSpc>
                <a:spcPct val="100000"/>
              </a:lnSpc>
              <a:spcBef>
                <a:spcPts val="0"/>
              </a:spcBef>
              <a:spcAft>
                <a:spcPts val="243"/>
              </a:spcAft>
              <a:buClrTx/>
              <a:buSzTx/>
              <a:buFontTx/>
              <a:buNone/>
              <a:tabLst/>
              <a:defRPr sz="1168"/>
            </a:lvl1pPr>
          </a:lstStyle>
          <a:p>
            <a:pPr marL="0" marR="0" lvl="0" indent="0" algn="l" defTabSz="121112"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112" name="Name 1">
            <a:extLst>
              <a:ext uri="{FF2B5EF4-FFF2-40B4-BE49-F238E27FC236}">
                <a16:creationId xmlns:a16="http://schemas.microsoft.com/office/drawing/2014/main" id="{4249D7FD-7189-6742-9AA2-A9FD2A904B42}"/>
              </a:ext>
            </a:extLst>
          </p:cNvPr>
          <p:cNvSpPr>
            <a:spLocks noGrp="1"/>
          </p:cNvSpPr>
          <p:nvPr>
            <p:ph type="body" sz="quarter" idx="71" hasCustomPrompt="1"/>
          </p:nvPr>
        </p:nvSpPr>
        <p:spPr>
          <a:xfrm>
            <a:off x="1565491" y="2055316"/>
            <a:ext cx="1025075" cy="320175"/>
          </a:xfrm>
          <a:prstGeom prst="rect">
            <a:avLst/>
          </a:prstGeom>
        </p:spPr>
        <p:txBody>
          <a:bodyPr lIns="0" tIns="0" rIns="0" bIns="0" anchor="t" anchorCtr="0">
            <a:noAutofit/>
          </a:bodyPr>
          <a:lstStyle>
            <a:lvl1pPr marL="0" indent="0">
              <a:lnSpc>
                <a:spcPct val="100000"/>
              </a:lnSpc>
              <a:spcBef>
                <a:spcPts val="0"/>
              </a:spcBef>
              <a:spcAft>
                <a:spcPts val="0"/>
              </a:spcAft>
              <a:buNone/>
              <a:defRPr sz="1362" b="1">
                <a:solidFill>
                  <a:schemeClr val="tx2"/>
                </a:solidFill>
                <a:latin typeface="Calibri" panose="020F0502020204030204" pitchFamily="34" charset="0"/>
              </a:defRPr>
            </a:lvl1pPr>
          </a:lstStyle>
          <a:p>
            <a:pPr lvl="0"/>
            <a:r>
              <a:rPr lang="en-US"/>
              <a:t>Click to add name</a:t>
            </a:r>
          </a:p>
        </p:txBody>
      </p:sp>
      <p:sp>
        <p:nvSpPr>
          <p:cNvPr id="113" name="Title 1">
            <a:extLst>
              <a:ext uri="{FF2B5EF4-FFF2-40B4-BE49-F238E27FC236}">
                <a16:creationId xmlns:a16="http://schemas.microsoft.com/office/drawing/2014/main" id="{9A3C1F7D-AAD2-BD43-B22E-D32263E1A9C2}"/>
              </a:ext>
            </a:extLst>
          </p:cNvPr>
          <p:cNvSpPr>
            <a:spLocks noGrp="1"/>
          </p:cNvSpPr>
          <p:nvPr>
            <p:ph type="body" sz="quarter" idx="72" hasCustomPrompt="1"/>
          </p:nvPr>
        </p:nvSpPr>
        <p:spPr>
          <a:xfrm>
            <a:off x="1565491" y="2384522"/>
            <a:ext cx="1025075" cy="320175"/>
          </a:xfrm>
          <a:prstGeom prst="rect">
            <a:avLst/>
          </a:prstGeom>
        </p:spPr>
        <p:txBody>
          <a:bodyPr lIns="0" tIns="0" rIns="0" bIns="0" anchor="t" anchorCtr="0">
            <a:noAutofit/>
          </a:bodyPr>
          <a:lstStyle>
            <a:lvl1pPr marL="0" indent="0">
              <a:lnSpc>
                <a:spcPct val="100000"/>
              </a:lnSpc>
              <a:spcBef>
                <a:spcPts val="0"/>
              </a:spcBef>
              <a:spcAft>
                <a:spcPts val="0"/>
              </a:spcAft>
              <a:buNone/>
              <a:defRPr sz="1168" b="1">
                <a:solidFill>
                  <a:schemeClr val="accent2"/>
                </a:solidFill>
                <a:latin typeface="Calibri" panose="020F0502020204030204" pitchFamily="34" charset="0"/>
              </a:defRPr>
            </a:lvl1pPr>
          </a:lstStyle>
          <a:p>
            <a:pPr lvl="0"/>
            <a:r>
              <a:rPr lang="en-US"/>
              <a:t>Click to add official title</a:t>
            </a:r>
          </a:p>
        </p:txBody>
      </p:sp>
      <p:sp>
        <p:nvSpPr>
          <p:cNvPr id="115" name="Photo 1">
            <a:extLst>
              <a:ext uri="{FF2B5EF4-FFF2-40B4-BE49-F238E27FC236}">
                <a16:creationId xmlns:a16="http://schemas.microsoft.com/office/drawing/2014/main" id="{C6AA1AF5-782F-904D-9199-8E0A2B18CC1C}"/>
              </a:ext>
            </a:extLst>
          </p:cNvPr>
          <p:cNvSpPr>
            <a:spLocks noGrp="1"/>
          </p:cNvSpPr>
          <p:nvPr>
            <p:ph type="pic" sz="quarter" idx="28" hasCustomPrompt="1"/>
          </p:nvPr>
        </p:nvSpPr>
        <p:spPr>
          <a:xfrm>
            <a:off x="607919" y="1912957"/>
            <a:ext cx="843281" cy="781038"/>
          </a:xfrm>
        </p:spPr>
        <p:txBody>
          <a:bodyPr vert="horz" anchor="ctr" anchorCtr="0">
            <a:normAutofit/>
          </a:bodyPr>
          <a:lstStyle>
            <a:lvl1pPr marL="0" indent="0" algn="ctr">
              <a:buNone/>
              <a:defRPr sz="712"/>
            </a:lvl1pPr>
          </a:lstStyle>
          <a:p>
            <a:r>
              <a:rPr lang="en-US"/>
              <a:t>Icon Placeholder</a:t>
            </a:r>
          </a:p>
        </p:txBody>
      </p:sp>
      <p:sp>
        <p:nvSpPr>
          <p:cNvPr id="59" name="Text Placeholder 4">
            <a:extLst>
              <a:ext uri="{FF2B5EF4-FFF2-40B4-BE49-F238E27FC236}">
                <a16:creationId xmlns:a16="http://schemas.microsoft.com/office/drawing/2014/main" id="{4D088CA3-0EAE-4DA7-9A7D-A41FFB0B9F1C}"/>
              </a:ext>
            </a:extLst>
          </p:cNvPr>
          <p:cNvSpPr>
            <a:spLocks noGrp="1"/>
          </p:cNvSpPr>
          <p:nvPr>
            <p:ph type="body" sz="quarter" idx="121" hasCustomPrompt="1"/>
          </p:nvPr>
        </p:nvSpPr>
        <p:spPr>
          <a:xfrm>
            <a:off x="3093533" y="2811601"/>
            <a:ext cx="1982257" cy="1270328"/>
          </a:xfrm>
          <a:prstGeom prst="rect">
            <a:avLst/>
          </a:prstGeom>
        </p:spPr>
        <p:txBody>
          <a:bodyPr/>
          <a:lstStyle>
            <a:lvl1pPr marL="0" marR="0" indent="0" algn="l" defTabSz="121112" rtl="0" eaLnBrk="1" fontAlgn="auto" latinLnBrk="0" hangingPunct="1">
              <a:lnSpc>
                <a:spcPct val="100000"/>
              </a:lnSpc>
              <a:spcBef>
                <a:spcPts val="0"/>
              </a:spcBef>
              <a:spcAft>
                <a:spcPts val="243"/>
              </a:spcAft>
              <a:buClrTx/>
              <a:buSzTx/>
              <a:buFontTx/>
              <a:buNone/>
              <a:tabLst/>
              <a:defRPr sz="1168"/>
            </a:lvl1pPr>
          </a:lstStyle>
          <a:p>
            <a:pPr marL="0" marR="0" lvl="0" indent="0" algn="l" defTabSz="121112"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79" name="Name 2">
            <a:extLst>
              <a:ext uri="{FF2B5EF4-FFF2-40B4-BE49-F238E27FC236}">
                <a16:creationId xmlns:a16="http://schemas.microsoft.com/office/drawing/2014/main" id="{B1FDFC83-8946-EE42-BB1A-72BB138A85F7}"/>
              </a:ext>
            </a:extLst>
          </p:cNvPr>
          <p:cNvSpPr>
            <a:spLocks noGrp="1"/>
          </p:cNvSpPr>
          <p:nvPr>
            <p:ph type="body" sz="quarter" idx="78" hasCustomPrompt="1"/>
          </p:nvPr>
        </p:nvSpPr>
        <p:spPr>
          <a:xfrm>
            <a:off x="4051966" y="2055316"/>
            <a:ext cx="1023824" cy="320175"/>
          </a:xfrm>
          <a:prstGeom prst="rect">
            <a:avLst/>
          </a:prstGeom>
        </p:spPr>
        <p:txBody>
          <a:bodyPr lIns="0" tIns="0" rIns="0" bIns="0" anchor="t" anchorCtr="0">
            <a:noAutofit/>
          </a:bodyPr>
          <a:lstStyle>
            <a:lvl1pPr marL="0" indent="0">
              <a:lnSpc>
                <a:spcPct val="100000"/>
              </a:lnSpc>
              <a:spcBef>
                <a:spcPts val="0"/>
              </a:spcBef>
              <a:spcAft>
                <a:spcPts val="0"/>
              </a:spcAft>
              <a:buNone/>
              <a:defRPr sz="1362" b="1">
                <a:solidFill>
                  <a:schemeClr val="tx2"/>
                </a:solidFill>
                <a:latin typeface="Calibri" panose="020F0502020204030204" pitchFamily="34" charset="0"/>
              </a:defRPr>
            </a:lvl1pPr>
          </a:lstStyle>
          <a:p>
            <a:pPr lvl="0"/>
            <a:r>
              <a:rPr lang="en-US"/>
              <a:t>Click to add name</a:t>
            </a:r>
          </a:p>
        </p:txBody>
      </p:sp>
      <p:sp>
        <p:nvSpPr>
          <p:cNvPr id="80" name="Title 2">
            <a:extLst>
              <a:ext uri="{FF2B5EF4-FFF2-40B4-BE49-F238E27FC236}">
                <a16:creationId xmlns:a16="http://schemas.microsoft.com/office/drawing/2014/main" id="{AD87925D-0145-6940-AAD1-C5272C4DE311}"/>
              </a:ext>
            </a:extLst>
          </p:cNvPr>
          <p:cNvSpPr>
            <a:spLocks noGrp="1"/>
          </p:cNvSpPr>
          <p:nvPr>
            <p:ph type="body" sz="quarter" idx="79" hasCustomPrompt="1"/>
          </p:nvPr>
        </p:nvSpPr>
        <p:spPr>
          <a:xfrm>
            <a:off x="4051966" y="2384522"/>
            <a:ext cx="1023824" cy="320175"/>
          </a:xfrm>
          <a:prstGeom prst="rect">
            <a:avLst/>
          </a:prstGeom>
        </p:spPr>
        <p:txBody>
          <a:bodyPr lIns="0" tIns="0" rIns="0" bIns="0" anchor="t" anchorCtr="0">
            <a:noAutofit/>
          </a:bodyPr>
          <a:lstStyle>
            <a:lvl1pPr marL="0" indent="0">
              <a:lnSpc>
                <a:spcPct val="100000"/>
              </a:lnSpc>
              <a:spcBef>
                <a:spcPts val="0"/>
              </a:spcBef>
              <a:spcAft>
                <a:spcPts val="0"/>
              </a:spcAft>
              <a:buNone/>
              <a:defRPr sz="1168" b="1">
                <a:solidFill>
                  <a:schemeClr val="accent2"/>
                </a:solidFill>
                <a:latin typeface="Calibri" panose="020F0502020204030204" pitchFamily="34" charset="0"/>
              </a:defRPr>
            </a:lvl1pPr>
          </a:lstStyle>
          <a:p>
            <a:pPr lvl="0"/>
            <a:r>
              <a:rPr lang="en-US"/>
              <a:t>Click to add official title</a:t>
            </a:r>
          </a:p>
        </p:txBody>
      </p:sp>
      <p:sp>
        <p:nvSpPr>
          <p:cNvPr id="82" name="Photo 2">
            <a:extLst>
              <a:ext uri="{FF2B5EF4-FFF2-40B4-BE49-F238E27FC236}">
                <a16:creationId xmlns:a16="http://schemas.microsoft.com/office/drawing/2014/main" id="{591088DF-996B-884A-BC66-C48DE28450DC}"/>
              </a:ext>
            </a:extLst>
          </p:cNvPr>
          <p:cNvSpPr>
            <a:spLocks noGrp="1"/>
          </p:cNvSpPr>
          <p:nvPr>
            <p:ph type="pic" sz="quarter" idx="80" hasCustomPrompt="1"/>
          </p:nvPr>
        </p:nvSpPr>
        <p:spPr>
          <a:xfrm>
            <a:off x="3109422" y="1912957"/>
            <a:ext cx="843281" cy="781038"/>
          </a:xfrm>
        </p:spPr>
        <p:txBody>
          <a:bodyPr vert="horz" anchor="ctr" anchorCtr="0">
            <a:normAutofit/>
          </a:bodyPr>
          <a:lstStyle>
            <a:lvl1pPr marL="0" indent="0" algn="ctr">
              <a:buNone/>
              <a:defRPr sz="712"/>
            </a:lvl1pPr>
          </a:lstStyle>
          <a:p>
            <a:r>
              <a:rPr lang="en-US"/>
              <a:t>Icon Placeholder</a:t>
            </a:r>
          </a:p>
        </p:txBody>
      </p:sp>
      <p:sp>
        <p:nvSpPr>
          <p:cNvPr id="61" name="Text Placeholder 4">
            <a:extLst>
              <a:ext uri="{FF2B5EF4-FFF2-40B4-BE49-F238E27FC236}">
                <a16:creationId xmlns:a16="http://schemas.microsoft.com/office/drawing/2014/main" id="{98D0BF15-324E-4E24-AEFE-CF6896D0EB0B}"/>
              </a:ext>
            </a:extLst>
          </p:cNvPr>
          <p:cNvSpPr>
            <a:spLocks noGrp="1"/>
          </p:cNvSpPr>
          <p:nvPr>
            <p:ph type="body" sz="quarter" idx="122" hasCustomPrompt="1"/>
          </p:nvPr>
        </p:nvSpPr>
        <p:spPr>
          <a:xfrm>
            <a:off x="5596639" y="2817622"/>
            <a:ext cx="1982257" cy="1270328"/>
          </a:xfrm>
          <a:prstGeom prst="rect">
            <a:avLst/>
          </a:prstGeom>
        </p:spPr>
        <p:txBody>
          <a:bodyPr/>
          <a:lstStyle>
            <a:lvl1pPr marL="0" marR="0" indent="0" algn="l" defTabSz="121112" rtl="0" eaLnBrk="1" fontAlgn="auto" latinLnBrk="0" hangingPunct="1">
              <a:lnSpc>
                <a:spcPct val="100000"/>
              </a:lnSpc>
              <a:spcBef>
                <a:spcPts val="0"/>
              </a:spcBef>
              <a:spcAft>
                <a:spcPts val="243"/>
              </a:spcAft>
              <a:buClrTx/>
              <a:buSzTx/>
              <a:buFontTx/>
              <a:buNone/>
              <a:tabLst/>
              <a:defRPr sz="1168"/>
            </a:lvl1pPr>
          </a:lstStyle>
          <a:p>
            <a:pPr marL="0" marR="0" lvl="0" indent="0" algn="l" defTabSz="121112"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100" name="Name 3">
            <a:extLst>
              <a:ext uri="{FF2B5EF4-FFF2-40B4-BE49-F238E27FC236}">
                <a16:creationId xmlns:a16="http://schemas.microsoft.com/office/drawing/2014/main" id="{B8D2BE1D-9626-F444-9C0E-FFCBA26129E1}"/>
              </a:ext>
            </a:extLst>
          </p:cNvPr>
          <p:cNvSpPr>
            <a:spLocks noGrp="1"/>
          </p:cNvSpPr>
          <p:nvPr>
            <p:ph type="body" sz="quarter" idx="86" hasCustomPrompt="1"/>
          </p:nvPr>
        </p:nvSpPr>
        <p:spPr>
          <a:xfrm>
            <a:off x="6568654" y="2055316"/>
            <a:ext cx="1023824" cy="320175"/>
          </a:xfrm>
          <a:prstGeom prst="rect">
            <a:avLst/>
          </a:prstGeom>
        </p:spPr>
        <p:txBody>
          <a:bodyPr lIns="0" tIns="0" rIns="0" bIns="0" anchor="t" anchorCtr="0">
            <a:noAutofit/>
          </a:bodyPr>
          <a:lstStyle>
            <a:lvl1pPr marL="0" indent="0">
              <a:lnSpc>
                <a:spcPct val="100000"/>
              </a:lnSpc>
              <a:spcBef>
                <a:spcPts val="0"/>
              </a:spcBef>
              <a:spcAft>
                <a:spcPts val="0"/>
              </a:spcAft>
              <a:buNone/>
              <a:defRPr sz="1362" b="1">
                <a:solidFill>
                  <a:schemeClr val="tx2"/>
                </a:solidFill>
                <a:latin typeface="Calibri" panose="020F0502020204030204" pitchFamily="34" charset="0"/>
              </a:defRPr>
            </a:lvl1pPr>
          </a:lstStyle>
          <a:p>
            <a:pPr lvl="0"/>
            <a:r>
              <a:rPr lang="en-US"/>
              <a:t>Click to add name</a:t>
            </a:r>
          </a:p>
        </p:txBody>
      </p:sp>
      <p:sp>
        <p:nvSpPr>
          <p:cNvPr id="101" name="Title 3">
            <a:extLst>
              <a:ext uri="{FF2B5EF4-FFF2-40B4-BE49-F238E27FC236}">
                <a16:creationId xmlns:a16="http://schemas.microsoft.com/office/drawing/2014/main" id="{82338A8B-0E5B-E14B-8197-A31F7FD7812B}"/>
              </a:ext>
            </a:extLst>
          </p:cNvPr>
          <p:cNvSpPr>
            <a:spLocks noGrp="1"/>
          </p:cNvSpPr>
          <p:nvPr>
            <p:ph type="body" sz="quarter" idx="87" hasCustomPrompt="1"/>
          </p:nvPr>
        </p:nvSpPr>
        <p:spPr>
          <a:xfrm>
            <a:off x="6568654" y="2384522"/>
            <a:ext cx="1023824" cy="320175"/>
          </a:xfrm>
          <a:prstGeom prst="rect">
            <a:avLst/>
          </a:prstGeom>
        </p:spPr>
        <p:txBody>
          <a:bodyPr lIns="0" tIns="0" rIns="0" bIns="0" anchor="t" anchorCtr="0">
            <a:noAutofit/>
          </a:bodyPr>
          <a:lstStyle>
            <a:lvl1pPr marL="0" indent="0">
              <a:lnSpc>
                <a:spcPct val="100000"/>
              </a:lnSpc>
              <a:spcBef>
                <a:spcPts val="0"/>
              </a:spcBef>
              <a:spcAft>
                <a:spcPts val="0"/>
              </a:spcAft>
              <a:buNone/>
              <a:defRPr sz="1168" b="1">
                <a:solidFill>
                  <a:schemeClr val="accent2"/>
                </a:solidFill>
                <a:latin typeface="Calibri" panose="020F0502020204030204" pitchFamily="34" charset="0"/>
              </a:defRPr>
            </a:lvl1pPr>
          </a:lstStyle>
          <a:p>
            <a:pPr lvl="0"/>
            <a:r>
              <a:rPr lang="en-US"/>
              <a:t>Click to add official title</a:t>
            </a:r>
          </a:p>
        </p:txBody>
      </p:sp>
      <p:sp>
        <p:nvSpPr>
          <p:cNvPr id="102" name="Photo 3">
            <a:extLst>
              <a:ext uri="{FF2B5EF4-FFF2-40B4-BE49-F238E27FC236}">
                <a16:creationId xmlns:a16="http://schemas.microsoft.com/office/drawing/2014/main" id="{463EADD4-C60B-9A44-887E-6E12F6F9603C}"/>
              </a:ext>
            </a:extLst>
          </p:cNvPr>
          <p:cNvSpPr>
            <a:spLocks noGrp="1"/>
          </p:cNvSpPr>
          <p:nvPr>
            <p:ph type="pic" sz="quarter" idx="88" hasCustomPrompt="1"/>
          </p:nvPr>
        </p:nvSpPr>
        <p:spPr>
          <a:xfrm>
            <a:off x="5596640" y="1912957"/>
            <a:ext cx="843281" cy="781038"/>
          </a:xfrm>
        </p:spPr>
        <p:txBody>
          <a:bodyPr vert="horz" anchor="ctr" anchorCtr="0">
            <a:normAutofit/>
          </a:bodyPr>
          <a:lstStyle>
            <a:lvl1pPr marL="0" indent="0" algn="ctr">
              <a:buNone/>
              <a:defRPr sz="712"/>
            </a:lvl1pPr>
          </a:lstStyle>
          <a:p>
            <a:r>
              <a:rPr lang="en-US"/>
              <a:t>Icon Placeholder</a:t>
            </a:r>
          </a:p>
        </p:txBody>
      </p:sp>
      <p:sp>
        <p:nvSpPr>
          <p:cNvPr id="64" name="Text Placeholder 4">
            <a:extLst>
              <a:ext uri="{FF2B5EF4-FFF2-40B4-BE49-F238E27FC236}">
                <a16:creationId xmlns:a16="http://schemas.microsoft.com/office/drawing/2014/main" id="{DB514C2E-F3EE-4C43-8977-A44D9552DAE7}"/>
              </a:ext>
            </a:extLst>
          </p:cNvPr>
          <p:cNvSpPr>
            <a:spLocks noGrp="1"/>
          </p:cNvSpPr>
          <p:nvPr>
            <p:ph type="body" sz="quarter" idx="123" hasCustomPrompt="1"/>
          </p:nvPr>
        </p:nvSpPr>
        <p:spPr>
          <a:xfrm>
            <a:off x="8115050" y="2811601"/>
            <a:ext cx="1982257" cy="1270328"/>
          </a:xfrm>
          <a:prstGeom prst="rect">
            <a:avLst/>
          </a:prstGeom>
        </p:spPr>
        <p:txBody>
          <a:bodyPr/>
          <a:lstStyle>
            <a:lvl1pPr marL="0" marR="0" indent="0" algn="l" defTabSz="121112" rtl="0" eaLnBrk="1" fontAlgn="auto" latinLnBrk="0" hangingPunct="1">
              <a:lnSpc>
                <a:spcPct val="100000"/>
              </a:lnSpc>
              <a:spcBef>
                <a:spcPts val="0"/>
              </a:spcBef>
              <a:spcAft>
                <a:spcPts val="243"/>
              </a:spcAft>
              <a:buClrTx/>
              <a:buSzTx/>
              <a:buFontTx/>
              <a:buNone/>
              <a:tabLst/>
              <a:defRPr sz="1168"/>
            </a:lvl1pPr>
          </a:lstStyle>
          <a:p>
            <a:pPr marL="0" marR="0" lvl="0" indent="0" algn="l" defTabSz="121112"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110" name="Name 4">
            <a:extLst>
              <a:ext uri="{FF2B5EF4-FFF2-40B4-BE49-F238E27FC236}">
                <a16:creationId xmlns:a16="http://schemas.microsoft.com/office/drawing/2014/main" id="{086C9A32-E41A-F547-8505-B842EF2BCBDF}"/>
              </a:ext>
            </a:extLst>
          </p:cNvPr>
          <p:cNvSpPr>
            <a:spLocks noGrp="1"/>
          </p:cNvSpPr>
          <p:nvPr>
            <p:ph type="body" sz="quarter" idx="90" hasCustomPrompt="1"/>
          </p:nvPr>
        </p:nvSpPr>
        <p:spPr>
          <a:xfrm>
            <a:off x="9065908" y="2055316"/>
            <a:ext cx="1023824" cy="320175"/>
          </a:xfrm>
          <a:prstGeom prst="rect">
            <a:avLst/>
          </a:prstGeom>
        </p:spPr>
        <p:txBody>
          <a:bodyPr lIns="0" tIns="0" rIns="0" bIns="0" anchor="t" anchorCtr="0">
            <a:noAutofit/>
          </a:bodyPr>
          <a:lstStyle>
            <a:lvl1pPr marL="0" indent="0">
              <a:lnSpc>
                <a:spcPct val="100000"/>
              </a:lnSpc>
              <a:spcBef>
                <a:spcPts val="0"/>
              </a:spcBef>
              <a:spcAft>
                <a:spcPts val="0"/>
              </a:spcAft>
              <a:buNone/>
              <a:defRPr sz="1362" b="1">
                <a:solidFill>
                  <a:schemeClr val="tx2"/>
                </a:solidFill>
                <a:latin typeface="Calibri" panose="020F0502020204030204" pitchFamily="34" charset="0"/>
              </a:defRPr>
            </a:lvl1pPr>
          </a:lstStyle>
          <a:p>
            <a:pPr lvl="0"/>
            <a:r>
              <a:rPr lang="en-US"/>
              <a:t>Click to add name</a:t>
            </a:r>
          </a:p>
        </p:txBody>
      </p:sp>
      <p:sp>
        <p:nvSpPr>
          <p:cNvPr id="111" name="Title 4">
            <a:extLst>
              <a:ext uri="{FF2B5EF4-FFF2-40B4-BE49-F238E27FC236}">
                <a16:creationId xmlns:a16="http://schemas.microsoft.com/office/drawing/2014/main" id="{BE5450A3-C0D6-004F-82AF-5D8814B6469F}"/>
              </a:ext>
            </a:extLst>
          </p:cNvPr>
          <p:cNvSpPr>
            <a:spLocks noGrp="1"/>
          </p:cNvSpPr>
          <p:nvPr>
            <p:ph type="body" sz="quarter" idx="91" hasCustomPrompt="1"/>
          </p:nvPr>
        </p:nvSpPr>
        <p:spPr>
          <a:xfrm>
            <a:off x="9065908" y="2384522"/>
            <a:ext cx="1023824" cy="320175"/>
          </a:xfrm>
          <a:prstGeom prst="rect">
            <a:avLst/>
          </a:prstGeom>
        </p:spPr>
        <p:txBody>
          <a:bodyPr lIns="0" tIns="0" rIns="0" bIns="0" anchor="t" anchorCtr="0">
            <a:noAutofit/>
          </a:bodyPr>
          <a:lstStyle>
            <a:lvl1pPr marL="0" indent="0">
              <a:lnSpc>
                <a:spcPct val="100000"/>
              </a:lnSpc>
              <a:spcBef>
                <a:spcPts val="0"/>
              </a:spcBef>
              <a:spcAft>
                <a:spcPts val="0"/>
              </a:spcAft>
              <a:buNone/>
              <a:defRPr sz="1168" b="1">
                <a:solidFill>
                  <a:schemeClr val="accent2"/>
                </a:solidFill>
                <a:latin typeface="Calibri" panose="020F0502020204030204" pitchFamily="34" charset="0"/>
              </a:defRPr>
            </a:lvl1pPr>
          </a:lstStyle>
          <a:p>
            <a:pPr lvl="0"/>
            <a:r>
              <a:rPr lang="en-US"/>
              <a:t>Click to add official title</a:t>
            </a:r>
          </a:p>
        </p:txBody>
      </p:sp>
      <p:sp>
        <p:nvSpPr>
          <p:cNvPr id="118" name="Photo 4">
            <a:extLst>
              <a:ext uri="{FF2B5EF4-FFF2-40B4-BE49-F238E27FC236}">
                <a16:creationId xmlns:a16="http://schemas.microsoft.com/office/drawing/2014/main" id="{F5E85013-27F5-5A40-8BA6-B5E2EAAC4632}"/>
              </a:ext>
            </a:extLst>
          </p:cNvPr>
          <p:cNvSpPr>
            <a:spLocks noGrp="1"/>
          </p:cNvSpPr>
          <p:nvPr>
            <p:ph type="pic" sz="quarter" idx="92" hasCustomPrompt="1"/>
          </p:nvPr>
        </p:nvSpPr>
        <p:spPr>
          <a:xfrm>
            <a:off x="8113648" y="1912957"/>
            <a:ext cx="843281" cy="781038"/>
          </a:xfrm>
        </p:spPr>
        <p:txBody>
          <a:bodyPr vert="horz" anchor="ctr" anchorCtr="0">
            <a:normAutofit/>
          </a:bodyPr>
          <a:lstStyle>
            <a:lvl1pPr marL="0" indent="0" algn="ctr">
              <a:buNone/>
              <a:defRPr sz="712"/>
            </a:lvl1pPr>
          </a:lstStyle>
          <a:p>
            <a:r>
              <a:rPr lang="en-US"/>
              <a:t>Icon Placeholder</a:t>
            </a:r>
          </a:p>
        </p:txBody>
      </p:sp>
      <p:sp>
        <p:nvSpPr>
          <p:cNvPr id="76" name="Text Placeholder 4">
            <a:extLst>
              <a:ext uri="{FF2B5EF4-FFF2-40B4-BE49-F238E27FC236}">
                <a16:creationId xmlns:a16="http://schemas.microsoft.com/office/drawing/2014/main" id="{49356043-5419-48E8-B0AF-B314788037C7}"/>
              </a:ext>
            </a:extLst>
          </p:cNvPr>
          <p:cNvSpPr>
            <a:spLocks noGrp="1"/>
          </p:cNvSpPr>
          <p:nvPr>
            <p:ph type="body" sz="quarter" idx="126" hasCustomPrompt="1"/>
          </p:nvPr>
        </p:nvSpPr>
        <p:spPr>
          <a:xfrm>
            <a:off x="607919" y="5427578"/>
            <a:ext cx="1982257" cy="1270328"/>
          </a:xfrm>
          <a:prstGeom prst="rect">
            <a:avLst/>
          </a:prstGeom>
        </p:spPr>
        <p:txBody>
          <a:bodyPr/>
          <a:lstStyle>
            <a:lvl1pPr marL="0" marR="0" indent="0" algn="l" defTabSz="121112" rtl="0" eaLnBrk="1" fontAlgn="auto" latinLnBrk="0" hangingPunct="1">
              <a:lnSpc>
                <a:spcPct val="100000"/>
              </a:lnSpc>
              <a:spcBef>
                <a:spcPts val="0"/>
              </a:spcBef>
              <a:spcAft>
                <a:spcPts val="243"/>
              </a:spcAft>
              <a:buClrTx/>
              <a:buSzTx/>
              <a:buFontTx/>
              <a:buNone/>
              <a:tabLst/>
              <a:defRPr sz="1168"/>
            </a:lvl1pPr>
          </a:lstStyle>
          <a:p>
            <a:pPr marL="0" marR="0" lvl="0" indent="0" algn="l" defTabSz="121112"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48" name="Name 5">
            <a:extLst>
              <a:ext uri="{FF2B5EF4-FFF2-40B4-BE49-F238E27FC236}">
                <a16:creationId xmlns:a16="http://schemas.microsoft.com/office/drawing/2014/main" id="{2D5FA33A-ED9B-554D-81CD-5434E29B6FE6}"/>
              </a:ext>
            </a:extLst>
          </p:cNvPr>
          <p:cNvSpPr>
            <a:spLocks noGrp="1"/>
          </p:cNvSpPr>
          <p:nvPr>
            <p:ph type="body" sz="quarter" idx="106" hasCustomPrompt="1"/>
          </p:nvPr>
        </p:nvSpPr>
        <p:spPr>
          <a:xfrm>
            <a:off x="1563159" y="4650340"/>
            <a:ext cx="1023824" cy="320175"/>
          </a:xfrm>
          <a:prstGeom prst="rect">
            <a:avLst/>
          </a:prstGeom>
        </p:spPr>
        <p:txBody>
          <a:bodyPr lIns="0" tIns="0" rIns="0" bIns="0" anchor="t" anchorCtr="0">
            <a:noAutofit/>
          </a:bodyPr>
          <a:lstStyle>
            <a:lvl1pPr marL="0" indent="0">
              <a:lnSpc>
                <a:spcPct val="100000"/>
              </a:lnSpc>
              <a:spcBef>
                <a:spcPts val="0"/>
              </a:spcBef>
              <a:spcAft>
                <a:spcPts val="0"/>
              </a:spcAft>
              <a:buNone/>
              <a:defRPr sz="1362" b="1">
                <a:solidFill>
                  <a:schemeClr val="tx2"/>
                </a:solidFill>
                <a:latin typeface="Calibri" panose="020F0502020204030204" pitchFamily="34" charset="0"/>
              </a:defRPr>
            </a:lvl1pPr>
          </a:lstStyle>
          <a:p>
            <a:pPr lvl="0"/>
            <a:r>
              <a:rPr lang="en-US"/>
              <a:t>Click to add name</a:t>
            </a:r>
          </a:p>
        </p:txBody>
      </p:sp>
      <p:sp>
        <p:nvSpPr>
          <p:cNvPr id="49" name="Title 5">
            <a:extLst>
              <a:ext uri="{FF2B5EF4-FFF2-40B4-BE49-F238E27FC236}">
                <a16:creationId xmlns:a16="http://schemas.microsoft.com/office/drawing/2014/main" id="{E6C1879C-0D91-A34A-A7D6-3D872B3DC0D1}"/>
              </a:ext>
            </a:extLst>
          </p:cNvPr>
          <p:cNvSpPr>
            <a:spLocks noGrp="1"/>
          </p:cNvSpPr>
          <p:nvPr>
            <p:ph type="body" sz="quarter" idx="107" hasCustomPrompt="1"/>
          </p:nvPr>
        </p:nvSpPr>
        <p:spPr>
          <a:xfrm>
            <a:off x="1563159" y="4988810"/>
            <a:ext cx="1023824" cy="320175"/>
          </a:xfrm>
          <a:prstGeom prst="rect">
            <a:avLst/>
          </a:prstGeom>
        </p:spPr>
        <p:txBody>
          <a:bodyPr lIns="0" tIns="0" rIns="0" bIns="0" anchor="t" anchorCtr="0">
            <a:noAutofit/>
          </a:bodyPr>
          <a:lstStyle>
            <a:lvl1pPr marL="0" indent="0">
              <a:lnSpc>
                <a:spcPct val="100000"/>
              </a:lnSpc>
              <a:spcBef>
                <a:spcPts val="0"/>
              </a:spcBef>
              <a:spcAft>
                <a:spcPts val="0"/>
              </a:spcAft>
              <a:buNone/>
              <a:defRPr sz="1168" b="1">
                <a:solidFill>
                  <a:schemeClr val="accent2"/>
                </a:solidFill>
                <a:latin typeface="Calibri" panose="020F0502020204030204" pitchFamily="34" charset="0"/>
              </a:defRPr>
            </a:lvl1pPr>
          </a:lstStyle>
          <a:p>
            <a:pPr lvl="0"/>
            <a:r>
              <a:rPr lang="en-US"/>
              <a:t>Click to add official title</a:t>
            </a:r>
          </a:p>
        </p:txBody>
      </p:sp>
      <p:sp>
        <p:nvSpPr>
          <p:cNvPr id="51" name="Photo 5">
            <a:extLst>
              <a:ext uri="{FF2B5EF4-FFF2-40B4-BE49-F238E27FC236}">
                <a16:creationId xmlns:a16="http://schemas.microsoft.com/office/drawing/2014/main" id="{51FDB320-7BD8-A449-8120-F65D233C84E4}"/>
              </a:ext>
            </a:extLst>
          </p:cNvPr>
          <p:cNvSpPr>
            <a:spLocks noGrp="1"/>
          </p:cNvSpPr>
          <p:nvPr>
            <p:ph type="pic" sz="quarter" idx="108" hasCustomPrompt="1"/>
          </p:nvPr>
        </p:nvSpPr>
        <p:spPr>
          <a:xfrm>
            <a:off x="603325" y="4528813"/>
            <a:ext cx="843281" cy="781038"/>
          </a:xfrm>
        </p:spPr>
        <p:txBody>
          <a:bodyPr vert="horz" anchor="ctr" anchorCtr="0">
            <a:normAutofit/>
          </a:bodyPr>
          <a:lstStyle>
            <a:lvl1pPr marL="0" indent="0" algn="ctr">
              <a:buNone/>
              <a:defRPr sz="712"/>
            </a:lvl1pPr>
          </a:lstStyle>
          <a:p>
            <a:r>
              <a:rPr lang="en-US"/>
              <a:t>Icon Placeholder</a:t>
            </a:r>
          </a:p>
        </p:txBody>
      </p:sp>
      <p:sp>
        <p:nvSpPr>
          <p:cNvPr id="75" name="Text Placeholder 4">
            <a:extLst>
              <a:ext uri="{FF2B5EF4-FFF2-40B4-BE49-F238E27FC236}">
                <a16:creationId xmlns:a16="http://schemas.microsoft.com/office/drawing/2014/main" id="{48B7D13C-84BE-43B5-A93E-E399C3D80729}"/>
              </a:ext>
            </a:extLst>
          </p:cNvPr>
          <p:cNvSpPr>
            <a:spLocks noGrp="1"/>
          </p:cNvSpPr>
          <p:nvPr>
            <p:ph type="body" sz="quarter" idx="125" hasCustomPrompt="1"/>
          </p:nvPr>
        </p:nvSpPr>
        <p:spPr>
          <a:xfrm>
            <a:off x="3093533" y="5427578"/>
            <a:ext cx="1982257" cy="1270328"/>
          </a:xfrm>
          <a:prstGeom prst="rect">
            <a:avLst/>
          </a:prstGeom>
        </p:spPr>
        <p:txBody>
          <a:bodyPr/>
          <a:lstStyle>
            <a:lvl1pPr marL="0" marR="0" indent="0" algn="l" defTabSz="121112" rtl="0" eaLnBrk="1" fontAlgn="auto" latinLnBrk="0" hangingPunct="1">
              <a:lnSpc>
                <a:spcPct val="100000"/>
              </a:lnSpc>
              <a:spcBef>
                <a:spcPts val="0"/>
              </a:spcBef>
              <a:spcAft>
                <a:spcPts val="243"/>
              </a:spcAft>
              <a:buClrTx/>
              <a:buSzTx/>
              <a:buFontTx/>
              <a:buNone/>
              <a:tabLst/>
              <a:defRPr sz="1168"/>
            </a:lvl1pPr>
          </a:lstStyle>
          <a:p>
            <a:pPr marL="0" marR="0" lvl="0" indent="0" algn="l" defTabSz="121112"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60" name="Name 6">
            <a:extLst>
              <a:ext uri="{FF2B5EF4-FFF2-40B4-BE49-F238E27FC236}">
                <a16:creationId xmlns:a16="http://schemas.microsoft.com/office/drawing/2014/main" id="{BF27E1D6-A325-2A44-B8A6-FEA3399BCEA7}"/>
              </a:ext>
            </a:extLst>
          </p:cNvPr>
          <p:cNvSpPr>
            <a:spLocks noGrp="1"/>
          </p:cNvSpPr>
          <p:nvPr>
            <p:ph type="body" sz="quarter" idx="94" hasCustomPrompt="1"/>
          </p:nvPr>
        </p:nvSpPr>
        <p:spPr>
          <a:xfrm>
            <a:off x="4051966" y="4649650"/>
            <a:ext cx="1023824" cy="320175"/>
          </a:xfrm>
          <a:prstGeom prst="rect">
            <a:avLst/>
          </a:prstGeom>
        </p:spPr>
        <p:txBody>
          <a:bodyPr lIns="0" tIns="0" rIns="0" bIns="0" anchor="t" anchorCtr="0">
            <a:noAutofit/>
          </a:bodyPr>
          <a:lstStyle>
            <a:lvl1pPr marL="0" indent="0">
              <a:lnSpc>
                <a:spcPct val="100000"/>
              </a:lnSpc>
              <a:spcBef>
                <a:spcPts val="0"/>
              </a:spcBef>
              <a:spcAft>
                <a:spcPts val="0"/>
              </a:spcAft>
              <a:buNone/>
              <a:defRPr sz="1362" b="1">
                <a:solidFill>
                  <a:schemeClr val="tx2"/>
                </a:solidFill>
                <a:latin typeface="Calibri" panose="020F0502020204030204" pitchFamily="34" charset="0"/>
              </a:defRPr>
            </a:lvl1pPr>
          </a:lstStyle>
          <a:p>
            <a:pPr lvl="0"/>
            <a:r>
              <a:rPr lang="en-US"/>
              <a:t>Click to add name</a:t>
            </a:r>
          </a:p>
        </p:txBody>
      </p:sp>
      <p:sp>
        <p:nvSpPr>
          <p:cNvPr id="62" name="Title 6">
            <a:extLst>
              <a:ext uri="{FF2B5EF4-FFF2-40B4-BE49-F238E27FC236}">
                <a16:creationId xmlns:a16="http://schemas.microsoft.com/office/drawing/2014/main" id="{15F54A20-5BC8-6D4C-BF61-9085AFF53286}"/>
              </a:ext>
            </a:extLst>
          </p:cNvPr>
          <p:cNvSpPr>
            <a:spLocks noGrp="1"/>
          </p:cNvSpPr>
          <p:nvPr>
            <p:ph type="body" sz="quarter" idx="95" hasCustomPrompt="1"/>
          </p:nvPr>
        </p:nvSpPr>
        <p:spPr>
          <a:xfrm>
            <a:off x="4051966" y="4988121"/>
            <a:ext cx="1023824" cy="320175"/>
          </a:xfrm>
          <a:prstGeom prst="rect">
            <a:avLst/>
          </a:prstGeom>
        </p:spPr>
        <p:txBody>
          <a:bodyPr lIns="0" tIns="0" rIns="0" bIns="0" anchor="t" anchorCtr="0">
            <a:noAutofit/>
          </a:bodyPr>
          <a:lstStyle>
            <a:lvl1pPr marL="0" indent="0">
              <a:lnSpc>
                <a:spcPct val="100000"/>
              </a:lnSpc>
              <a:spcBef>
                <a:spcPts val="0"/>
              </a:spcBef>
              <a:spcAft>
                <a:spcPts val="0"/>
              </a:spcAft>
              <a:buNone/>
              <a:defRPr sz="1168" b="1">
                <a:solidFill>
                  <a:schemeClr val="accent2"/>
                </a:solidFill>
                <a:latin typeface="Calibri" panose="020F0502020204030204" pitchFamily="34" charset="0"/>
              </a:defRPr>
            </a:lvl1pPr>
          </a:lstStyle>
          <a:p>
            <a:pPr lvl="0"/>
            <a:r>
              <a:rPr lang="en-US"/>
              <a:t>Click to add official title</a:t>
            </a:r>
          </a:p>
        </p:txBody>
      </p:sp>
      <p:sp>
        <p:nvSpPr>
          <p:cNvPr id="63" name="Photo 6">
            <a:extLst>
              <a:ext uri="{FF2B5EF4-FFF2-40B4-BE49-F238E27FC236}">
                <a16:creationId xmlns:a16="http://schemas.microsoft.com/office/drawing/2014/main" id="{DAEA94B2-D34F-7140-A6F4-254FD90C163E}"/>
              </a:ext>
            </a:extLst>
          </p:cNvPr>
          <p:cNvSpPr>
            <a:spLocks noGrp="1"/>
          </p:cNvSpPr>
          <p:nvPr>
            <p:ph type="pic" sz="quarter" idx="96" hasCustomPrompt="1"/>
          </p:nvPr>
        </p:nvSpPr>
        <p:spPr>
          <a:xfrm>
            <a:off x="3109422" y="4528813"/>
            <a:ext cx="843281" cy="781038"/>
          </a:xfrm>
        </p:spPr>
        <p:txBody>
          <a:bodyPr vert="horz" anchor="ctr" anchorCtr="0">
            <a:normAutofit/>
          </a:bodyPr>
          <a:lstStyle>
            <a:lvl1pPr marL="0" indent="0" algn="ctr">
              <a:buNone/>
              <a:defRPr sz="712"/>
            </a:lvl1pPr>
          </a:lstStyle>
          <a:p>
            <a:r>
              <a:rPr lang="en-US"/>
              <a:t>Icon Placeholder</a:t>
            </a:r>
          </a:p>
        </p:txBody>
      </p:sp>
      <p:sp>
        <p:nvSpPr>
          <p:cNvPr id="66" name="Text Placeholder 4">
            <a:extLst>
              <a:ext uri="{FF2B5EF4-FFF2-40B4-BE49-F238E27FC236}">
                <a16:creationId xmlns:a16="http://schemas.microsoft.com/office/drawing/2014/main" id="{A736FF6F-6AC8-4D3B-AFF2-4E80FD1454EF}"/>
              </a:ext>
            </a:extLst>
          </p:cNvPr>
          <p:cNvSpPr>
            <a:spLocks noGrp="1"/>
          </p:cNvSpPr>
          <p:nvPr>
            <p:ph type="body" sz="quarter" idx="124" hasCustomPrompt="1"/>
          </p:nvPr>
        </p:nvSpPr>
        <p:spPr>
          <a:xfrm>
            <a:off x="5596639" y="5427578"/>
            <a:ext cx="1982257" cy="1270328"/>
          </a:xfrm>
          <a:prstGeom prst="rect">
            <a:avLst/>
          </a:prstGeom>
        </p:spPr>
        <p:txBody>
          <a:bodyPr/>
          <a:lstStyle>
            <a:lvl1pPr marL="0" marR="0" indent="0" algn="l" defTabSz="121112" rtl="0" eaLnBrk="1" fontAlgn="auto" latinLnBrk="0" hangingPunct="1">
              <a:lnSpc>
                <a:spcPct val="100000"/>
              </a:lnSpc>
              <a:spcBef>
                <a:spcPts val="0"/>
              </a:spcBef>
              <a:spcAft>
                <a:spcPts val="243"/>
              </a:spcAft>
              <a:buClrTx/>
              <a:buSzTx/>
              <a:buFontTx/>
              <a:buNone/>
              <a:tabLst/>
              <a:defRPr sz="1168"/>
            </a:lvl1pPr>
          </a:lstStyle>
          <a:p>
            <a:pPr marL="0" marR="0" lvl="0" indent="0" algn="l" defTabSz="121112"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65" name="Name 7">
            <a:extLst>
              <a:ext uri="{FF2B5EF4-FFF2-40B4-BE49-F238E27FC236}">
                <a16:creationId xmlns:a16="http://schemas.microsoft.com/office/drawing/2014/main" id="{E943D323-8441-2D44-87A8-64824308BDB7}"/>
              </a:ext>
            </a:extLst>
          </p:cNvPr>
          <p:cNvSpPr>
            <a:spLocks noGrp="1"/>
          </p:cNvSpPr>
          <p:nvPr>
            <p:ph type="body" sz="quarter" idx="98" hasCustomPrompt="1"/>
          </p:nvPr>
        </p:nvSpPr>
        <p:spPr>
          <a:xfrm>
            <a:off x="6568654" y="4649650"/>
            <a:ext cx="1023824" cy="320175"/>
          </a:xfrm>
          <a:prstGeom prst="rect">
            <a:avLst/>
          </a:prstGeom>
        </p:spPr>
        <p:txBody>
          <a:bodyPr lIns="0" tIns="0" rIns="0" bIns="0" anchor="t" anchorCtr="0">
            <a:noAutofit/>
          </a:bodyPr>
          <a:lstStyle>
            <a:lvl1pPr marL="0" indent="0">
              <a:lnSpc>
                <a:spcPct val="100000"/>
              </a:lnSpc>
              <a:spcBef>
                <a:spcPts val="0"/>
              </a:spcBef>
              <a:spcAft>
                <a:spcPts val="0"/>
              </a:spcAft>
              <a:buNone/>
              <a:defRPr sz="1362" b="1">
                <a:solidFill>
                  <a:schemeClr val="tx2"/>
                </a:solidFill>
                <a:latin typeface="Calibri" panose="020F0502020204030204" pitchFamily="34" charset="0"/>
              </a:defRPr>
            </a:lvl1pPr>
          </a:lstStyle>
          <a:p>
            <a:pPr lvl="0"/>
            <a:r>
              <a:rPr lang="en-US"/>
              <a:t>Click to add name</a:t>
            </a:r>
          </a:p>
        </p:txBody>
      </p:sp>
      <p:sp>
        <p:nvSpPr>
          <p:cNvPr id="72" name="Title 7">
            <a:extLst>
              <a:ext uri="{FF2B5EF4-FFF2-40B4-BE49-F238E27FC236}">
                <a16:creationId xmlns:a16="http://schemas.microsoft.com/office/drawing/2014/main" id="{E1F6B9C6-63FE-F343-8990-E5ED7C19F895}"/>
              </a:ext>
            </a:extLst>
          </p:cNvPr>
          <p:cNvSpPr>
            <a:spLocks noGrp="1"/>
          </p:cNvSpPr>
          <p:nvPr>
            <p:ph type="body" sz="quarter" idx="99" hasCustomPrompt="1"/>
          </p:nvPr>
        </p:nvSpPr>
        <p:spPr>
          <a:xfrm>
            <a:off x="6568654" y="4988121"/>
            <a:ext cx="1023824" cy="320175"/>
          </a:xfrm>
          <a:prstGeom prst="rect">
            <a:avLst/>
          </a:prstGeom>
        </p:spPr>
        <p:txBody>
          <a:bodyPr lIns="0" tIns="0" rIns="0" bIns="0" anchor="t" anchorCtr="0">
            <a:noAutofit/>
          </a:bodyPr>
          <a:lstStyle>
            <a:lvl1pPr marL="0" indent="0">
              <a:lnSpc>
                <a:spcPct val="100000"/>
              </a:lnSpc>
              <a:spcBef>
                <a:spcPts val="0"/>
              </a:spcBef>
              <a:spcAft>
                <a:spcPts val="0"/>
              </a:spcAft>
              <a:buNone/>
              <a:defRPr sz="1168" b="1">
                <a:solidFill>
                  <a:schemeClr val="accent2"/>
                </a:solidFill>
                <a:latin typeface="Calibri" panose="020F0502020204030204" pitchFamily="34" charset="0"/>
              </a:defRPr>
            </a:lvl1pPr>
          </a:lstStyle>
          <a:p>
            <a:pPr lvl="0"/>
            <a:r>
              <a:rPr lang="en-US"/>
              <a:t>Click to add official title</a:t>
            </a:r>
          </a:p>
        </p:txBody>
      </p:sp>
      <p:sp>
        <p:nvSpPr>
          <p:cNvPr id="73" name="Photo 7">
            <a:extLst>
              <a:ext uri="{FF2B5EF4-FFF2-40B4-BE49-F238E27FC236}">
                <a16:creationId xmlns:a16="http://schemas.microsoft.com/office/drawing/2014/main" id="{BD7FE3AE-8476-364C-BA7A-73FE7EA643E2}"/>
              </a:ext>
            </a:extLst>
          </p:cNvPr>
          <p:cNvSpPr>
            <a:spLocks noGrp="1"/>
          </p:cNvSpPr>
          <p:nvPr>
            <p:ph type="pic" sz="quarter" idx="100" hasCustomPrompt="1"/>
          </p:nvPr>
        </p:nvSpPr>
        <p:spPr>
          <a:xfrm>
            <a:off x="5596959" y="4528813"/>
            <a:ext cx="843281" cy="781038"/>
          </a:xfrm>
        </p:spPr>
        <p:txBody>
          <a:bodyPr vert="horz" anchor="ctr" anchorCtr="0">
            <a:normAutofit/>
          </a:bodyPr>
          <a:lstStyle>
            <a:lvl1pPr marL="0" indent="0" algn="ctr">
              <a:buNone/>
              <a:defRPr sz="712"/>
            </a:lvl1pPr>
          </a:lstStyle>
          <a:p>
            <a:r>
              <a:rPr lang="en-US"/>
              <a:t>Icon Placeholder</a:t>
            </a:r>
          </a:p>
        </p:txBody>
      </p:sp>
      <p:sp>
        <p:nvSpPr>
          <p:cNvPr id="114" name="Slide Number Placeholder 7">
            <a:extLst>
              <a:ext uri="{FF2B5EF4-FFF2-40B4-BE49-F238E27FC236}">
                <a16:creationId xmlns:a16="http://schemas.microsoft.com/office/drawing/2014/main" id="{07F44294-7876-DB41-82B4-0D63827C851E}"/>
              </a:ext>
            </a:extLst>
          </p:cNvPr>
          <p:cNvSpPr>
            <a:spLocks noGrp="1"/>
          </p:cNvSpPr>
          <p:nvPr>
            <p:ph type="sldNum" sz="quarter" idx="4"/>
          </p:nvPr>
        </p:nvSpPr>
        <p:spPr>
          <a:xfrm>
            <a:off x="9716944" y="6783338"/>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16" name="Footer Placeholder 2">
            <a:extLst>
              <a:ext uri="{FF2B5EF4-FFF2-40B4-BE49-F238E27FC236}">
                <a16:creationId xmlns:a16="http://schemas.microsoft.com/office/drawing/2014/main" id="{06299D3D-3591-0C46-89D2-D9DA72E490C3}"/>
              </a:ext>
            </a:extLst>
          </p:cNvPr>
          <p:cNvSpPr>
            <a:spLocks noGrp="1"/>
          </p:cNvSpPr>
          <p:nvPr>
            <p:ph type="ftr" sz="quarter" idx="3"/>
          </p:nvPr>
        </p:nvSpPr>
        <p:spPr>
          <a:xfrm>
            <a:off x="485847" y="6789927"/>
            <a:ext cx="9231096"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
        <p:nvSpPr>
          <p:cNvPr id="4" name="Header 1">
            <a:extLst>
              <a:ext uri="{FF2B5EF4-FFF2-40B4-BE49-F238E27FC236}">
                <a16:creationId xmlns:a16="http://schemas.microsoft.com/office/drawing/2014/main" id="{0C587A0C-B11F-4A44-8A74-057337E58B60}"/>
              </a:ext>
            </a:extLst>
          </p:cNvPr>
          <p:cNvSpPr>
            <a:spLocks noGrp="1"/>
          </p:cNvSpPr>
          <p:nvPr>
            <p:ph type="title" hasCustomPrompt="1"/>
          </p:nvPr>
        </p:nvSpPr>
        <p:spPr/>
        <p:txBody>
          <a:bodyPr>
            <a:noAutofit/>
          </a:bodyPr>
          <a:lstStyle>
            <a:lvl1pPr>
              <a:defRPr/>
            </a:lvl1pPr>
          </a:lstStyle>
          <a:p>
            <a:r>
              <a:rPr lang="en-US"/>
              <a:t>Page Title</a:t>
            </a:r>
          </a:p>
        </p:txBody>
      </p:sp>
    </p:spTree>
    <p:custDataLst>
      <p:custData r:id="rId1"/>
    </p:custDataLst>
    <p:extLst>
      <p:ext uri="{BB962C8B-B14F-4D97-AF65-F5344CB8AC3E}">
        <p14:creationId xmlns:p14="http://schemas.microsoft.com/office/powerpoint/2010/main" val="17729528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Eight Bios w/ Photos">
    <p:bg>
      <p:bgPr>
        <a:solidFill>
          <a:schemeClr val="bg1"/>
        </a:solidFill>
        <a:effectLst/>
      </p:bgPr>
    </p:bg>
    <p:spTree>
      <p:nvGrpSpPr>
        <p:cNvPr id="1" name=""/>
        <p:cNvGrpSpPr/>
        <p:nvPr/>
      </p:nvGrpSpPr>
      <p:grpSpPr>
        <a:xfrm>
          <a:off x="0" y="0"/>
          <a:ext cx="0" cy="0"/>
          <a:chOff x="0" y="0"/>
          <a:chExt cx="0" cy="0"/>
        </a:xfrm>
      </p:grpSpPr>
      <p:sp>
        <p:nvSpPr>
          <p:cNvPr id="98" name="Rectangle 3">
            <a:extLst>
              <a:ext uri="{FF2B5EF4-FFF2-40B4-BE49-F238E27FC236}">
                <a16:creationId xmlns:a16="http://schemas.microsoft.com/office/drawing/2014/main" id="{35E48268-B1E8-3F42-979B-31566739F013}"/>
              </a:ext>
            </a:extLst>
          </p:cNvPr>
          <p:cNvSpPr/>
          <p:nvPr userDrawn="1"/>
        </p:nvSpPr>
        <p:spPr>
          <a:xfrm>
            <a:off x="5486468" y="1788391"/>
            <a:ext cx="2239615" cy="235783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8373" tIns="44187" rIns="88373" bIns="44187" rtlCol="0" anchor="ctr">
            <a:noAutofit/>
          </a:bodyPr>
          <a:lstStyle/>
          <a:p>
            <a:pPr algn="ctr"/>
            <a:endParaRPr lang="en-US" sz="1005">
              <a:latin typeface="Calibri" panose="020F0502020204030204" pitchFamily="34" charset="0"/>
            </a:endParaRPr>
          </a:p>
        </p:txBody>
      </p:sp>
      <p:sp>
        <p:nvSpPr>
          <p:cNvPr id="70" name="Rectangle 3">
            <a:extLst>
              <a:ext uri="{FF2B5EF4-FFF2-40B4-BE49-F238E27FC236}">
                <a16:creationId xmlns:a16="http://schemas.microsoft.com/office/drawing/2014/main" id="{1CD16390-BE0C-9845-BBF2-47085D976410}"/>
              </a:ext>
            </a:extLst>
          </p:cNvPr>
          <p:cNvSpPr/>
          <p:nvPr userDrawn="1"/>
        </p:nvSpPr>
        <p:spPr>
          <a:xfrm>
            <a:off x="475193" y="4404248"/>
            <a:ext cx="2239615" cy="235783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8373" tIns="44187" rIns="88373" bIns="44187" rtlCol="0" anchor="ctr">
            <a:noAutofit/>
          </a:bodyPr>
          <a:lstStyle/>
          <a:p>
            <a:pPr algn="ctr"/>
            <a:endParaRPr lang="en-US" sz="1005">
              <a:latin typeface="Calibri" panose="020F0502020204030204" pitchFamily="34" charset="0"/>
            </a:endParaRPr>
          </a:p>
        </p:txBody>
      </p:sp>
      <p:sp>
        <p:nvSpPr>
          <p:cNvPr id="66" name="Rectangle 3">
            <a:extLst>
              <a:ext uri="{FF2B5EF4-FFF2-40B4-BE49-F238E27FC236}">
                <a16:creationId xmlns:a16="http://schemas.microsoft.com/office/drawing/2014/main" id="{6200D7A8-C45F-5C49-AD3F-F0F1606938BA}"/>
              </a:ext>
            </a:extLst>
          </p:cNvPr>
          <p:cNvSpPr>
            <a:spLocks/>
          </p:cNvSpPr>
          <p:nvPr userDrawn="1"/>
        </p:nvSpPr>
        <p:spPr>
          <a:xfrm>
            <a:off x="2983187" y="1788391"/>
            <a:ext cx="2239615" cy="235783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8373" tIns="44187" rIns="88373" bIns="44187" rtlCol="0" anchor="ctr">
            <a:noAutofit/>
          </a:bodyPr>
          <a:lstStyle/>
          <a:p>
            <a:pPr algn="ctr"/>
            <a:endParaRPr lang="en-US" sz="1005">
              <a:latin typeface="Calibri" panose="020F0502020204030204" pitchFamily="34" charset="0"/>
            </a:endParaRPr>
          </a:p>
        </p:txBody>
      </p:sp>
      <p:sp>
        <p:nvSpPr>
          <p:cNvPr id="67" name="Rectangle 3">
            <a:extLst>
              <a:ext uri="{FF2B5EF4-FFF2-40B4-BE49-F238E27FC236}">
                <a16:creationId xmlns:a16="http://schemas.microsoft.com/office/drawing/2014/main" id="{586A13A4-5EFA-9245-B474-BBFF3CBFB597}"/>
              </a:ext>
            </a:extLst>
          </p:cNvPr>
          <p:cNvSpPr/>
          <p:nvPr userDrawn="1"/>
        </p:nvSpPr>
        <p:spPr>
          <a:xfrm>
            <a:off x="7989747" y="1788391"/>
            <a:ext cx="2239615" cy="235783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8373" tIns="44187" rIns="88373" bIns="44187" rtlCol="0" anchor="ctr">
            <a:noAutofit/>
          </a:bodyPr>
          <a:lstStyle/>
          <a:p>
            <a:pPr algn="ctr"/>
            <a:endParaRPr lang="en-US" sz="1005">
              <a:latin typeface="Calibri" panose="020F0502020204030204" pitchFamily="34" charset="0"/>
            </a:endParaRPr>
          </a:p>
        </p:txBody>
      </p:sp>
      <p:sp>
        <p:nvSpPr>
          <p:cNvPr id="61" name="Rectangle 3">
            <a:extLst>
              <a:ext uri="{FF2B5EF4-FFF2-40B4-BE49-F238E27FC236}">
                <a16:creationId xmlns:a16="http://schemas.microsoft.com/office/drawing/2014/main" id="{77A7C7A0-F8CB-9D44-8245-C02C969D9BFB}"/>
              </a:ext>
            </a:extLst>
          </p:cNvPr>
          <p:cNvSpPr/>
          <p:nvPr userDrawn="1"/>
        </p:nvSpPr>
        <p:spPr>
          <a:xfrm>
            <a:off x="479906" y="1788391"/>
            <a:ext cx="2239615" cy="2357830"/>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8373" tIns="44187" rIns="88373" bIns="44187" rtlCol="0" anchor="ctr">
            <a:noAutofit/>
          </a:bodyPr>
          <a:lstStyle/>
          <a:p>
            <a:pPr algn="ctr"/>
            <a:endParaRPr lang="en-US" sz="1005">
              <a:latin typeface="Calibri" panose="020F0502020204030204" pitchFamily="34" charset="0"/>
            </a:endParaRPr>
          </a:p>
        </p:txBody>
      </p:sp>
      <p:sp>
        <p:nvSpPr>
          <p:cNvPr id="75" name="Text Placeholder 4">
            <a:extLst>
              <a:ext uri="{FF2B5EF4-FFF2-40B4-BE49-F238E27FC236}">
                <a16:creationId xmlns:a16="http://schemas.microsoft.com/office/drawing/2014/main" id="{B0A66D18-3B6B-4BC1-BB52-54784F720770}"/>
              </a:ext>
            </a:extLst>
          </p:cNvPr>
          <p:cNvSpPr>
            <a:spLocks noGrp="1"/>
          </p:cNvSpPr>
          <p:nvPr>
            <p:ph type="body" sz="quarter" idx="101" hasCustomPrompt="1"/>
          </p:nvPr>
        </p:nvSpPr>
        <p:spPr>
          <a:xfrm>
            <a:off x="611841" y="2818214"/>
            <a:ext cx="1982257" cy="1270328"/>
          </a:xfrm>
          <a:prstGeom prst="rect">
            <a:avLst/>
          </a:prstGeom>
        </p:spPr>
        <p:txBody>
          <a:bodyPr/>
          <a:lstStyle>
            <a:lvl1pPr marL="0" marR="0" indent="0" algn="l" defTabSz="121112" rtl="0" eaLnBrk="1" fontAlgn="auto" latinLnBrk="0" hangingPunct="1">
              <a:lnSpc>
                <a:spcPct val="100000"/>
              </a:lnSpc>
              <a:spcBef>
                <a:spcPts val="0"/>
              </a:spcBef>
              <a:spcAft>
                <a:spcPts val="243"/>
              </a:spcAft>
              <a:buClrTx/>
              <a:buSzTx/>
              <a:buFontTx/>
              <a:buNone/>
              <a:tabLst/>
              <a:defRPr sz="1168"/>
            </a:lvl1pPr>
          </a:lstStyle>
          <a:p>
            <a:pPr marL="0" marR="0" lvl="0" indent="0" algn="l" defTabSz="121112"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112" name="Name 1">
            <a:extLst>
              <a:ext uri="{FF2B5EF4-FFF2-40B4-BE49-F238E27FC236}">
                <a16:creationId xmlns:a16="http://schemas.microsoft.com/office/drawing/2014/main" id="{4249D7FD-7189-6742-9AA2-A9FD2A904B42}"/>
              </a:ext>
            </a:extLst>
          </p:cNvPr>
          <p:cNvSpPr>
            <a:spLocks noGrp="1"/>
          </p:cNvSpPr>
          <p:nvPr>
            <p:ph type="body" sz="quarter" idx="71" hasCustomPrompt="1"/>
          </p:nvPr>
        </p:nvSpPr>
        <p:spPr>
          <a:xfrm>
            <a:off x="1565491" y="2055486"/>
            <a:ext cx="1025075" cy="320175"/>
          </a:xfrm>
          <a:prstGeom prst="rect">
            <a:avLst/>
          </a:prstGeom>
        </p:spPr>
        <p:txBody>
          <a:bodyPr lIns="0" tIns="0" rIns="0" bIns="0" anchor="t" anchorCtr="0">
            <a:noAutofit/>
          </a:bodyPr>
          <a:lstStyle>
            <a:lvl1pPr marL="0" indent="0">
              <a:lnSpc>
                <a:spcPct val="100000"/>
              </a:lnSpc>
              <a:spcBef>
                <a:spcPts val="0"/>
              </a:spcBef>
              <a:spcAft>
                <a:spcPts val="0"/>
              </a:spcAft>
              <a:buNone/>
              <a:defRPr sz="1362" b="1">
                <a:solidFill>
                  <a:schemeClr val="tx2"/>
                </a:solidFill>
                <a:latin typeface="Calibri" panose="020F0502020204030204" pitchFamily="34" charset="0"/>
              </a:defRPr>
            </a:lvl1pPr>
          </a:lstStyle>
          <a:p>
            <a:pPr lvl="0"/>
            <a:r>
              <a:rPr lang="en-US"/>
              <a:t>Click to add name</a:t>
            </a:r>
          </a:p>
        </p:txBody>
      </p:sp>
      <p:sp>
        <p:nvSpPr>
          <p:cNvPr id="113" name="Title 1">
            <a:extLst>
              <a:ext uri="{FF2B5EF4-FFF2-40B4-BE49-F238E27FC236}">
                <a16:creationId xmlns:a16="http://schemas.microsoft.com/office/drawing/2014/main" id="{9A3C1F7D-AAD2-BD43-B22E-D32263E1A9C2}"/>
              </a:ext>
            </a:extLst>
          </p:cNvPr>
          <p:cNvSpPr>
            <a:spLocks noGrp="1"/>
          </p:cNvSpPr>
          <p:nvPr>
            <p:ph type="body" sz="quarter" idx="72" hasCustomPrompt="1"/>
          </p:nvPr>
        </p:nvSpPr>
        <p:spPr>
          <a:xfrm>
            <a:off x="1565491" y="2384808"/>
            <a:ext cx="1025075" cy="320175"/>
          </a:xfrm>
          <a:prstGeom prst="rect">
            <a:avLst/>
          </a:prstGeom>
        </p:spPr>
        <p:txBody>
          <a:bodyPr lIns="0" tIns="0" rIns="0" bIns="0" anchor="t" anchorCtr="0">
            <a:noAutofit/>
          </a:bodyPr>
          <a:lstStyle>
            <a:lvl1pPr marL="0" indent="0">
              <a:lnSpc>
                <a:spcPct val="100000"/>
              </a:lnSpc>
              <a:spcBef>
                <a:spcPts val="0"/>
              </a:spcBef>
              <a:spcAft>
                <a:spcPts val="0"/>
              </a:spcAft>
              <a:buNone/>
              <a:defRPr sz="1168" b="1">
                <a:solidFill>
                  <a:schemeClr val="accent2"/>
                </a:solidFill>
                <a:latin typeface="Calibri" panose="020F0502020204030204" pitchFamily="34" charset="0"/>
              </a:defRPr>
            </a:lvl1pPr>
          </a:lstStyle>
          <a:p>
            <a:pPr lvl="0"/>
            <a:r>
              <a:rPr lang="en-US"/>
              <a:t>Click to add official title</a:t>
            </a:r>
          </a:p>
        </p:txBody>
      </p:sp>
      <p:sp>
        <p:nvSpPr>
          <p:cNvPr id="115" name="Photo 1">
            <a:extLst>
              <a:ext uri="{FF2B5EF4-FFF2-40B4-BE49-F238E27FC236}">
                <a16:creationId xmlns:a16="http://schemas.microsoft.com/office/drawing/2014/main" id="{C6AA1AF5-782F-904D-9199-8E0A2B18CC1C}"/>
              </a:ext>
            </a:extLst>
          </p:cNvPr>
          <p:cNvSpPr>
            <a:spLocks noGrp="1"/>
          </p:cNvSpPr>
          <p:nvPr>
            <p:ph type="pic" sz="quarter" idx="28" hasCustomPrompt="1"/>
          </p:nvPr>
        </p:nvSpPr>
        <p:spPr>
          <a:xfrm>
            <a:off x="607919" y="1912957"/>
            <a:ext cx="843281" cy="781038"/>
          </a:xfrm>
        </p:spPr>
        <p:txBody>
          <a:bodyPr vert="horz" anchor="ctr" anchorCtr="0">
            <a:normAutofit/>
          </a:bodyPr>
          <a:lstStyle>
            <a:lvl1pPr marL="0" indent="0" algn="ctr">
              <a:buNone/>
              <a:defRPr sz="712"/>
            </a:lvl1pPr>
          </a:lstStyle>
          <a:p>
            <a:r>
              <a:rPr lang="en-US"/>
              <a:t>Icon Placeholder</a:t>
            </a:r>
          </a:p>
        </p:txBody>
      </p:sp>
      <p:sp>
        <p:nvSpPr>
          <p:cNvPr id="78" name="Text Placeholder 4">
            <a:extLst>
              <a:ext uri="{FF2B5EF4-FFF2-40B4-BE49-F238E27FC236}">
                <a16:creationId xmlns:a16="http://schemas.microsoft.com/office/drawing/2014/main" id="{D6359C7C-52C4-4B46-B396-0A140A5C0D15}"/>
              </a:ext>
            </a:extLst>
          </p:cNvPr>
          <p:cNvSpPr>
            <a:spLocks noGrp="1"/>
          </p:cNvSpPr>
          <p:nvPr>
            <p:ph type="body" sz="quarter" idx="122" hasCustomPrompt="1"/>
          </p:nvPr>
        </p:nvSpPr>
        <p:spPr>
          <a:xfrm>
            <a:off x="3093533" y="2811601"/>
            <a:ext cx="1982257" cy="1270328"/>
          </a:xfrm>
          <a:prstGeom prst="rect">
            <a:avLst/>
          </a:prstGeom>
        </p:spPr>
        <p:txBody>
          <a:bodyPr/>
          <a:lstStyle>
            <a:lvl1pPr marL="0" marR="0" indent="0" algn="l" defTabSz="121112" rtl="0" eaLnBrk="1" fontAlgn="auto" latinLnBrk="0" hangingPunct="1">
              <a:lnSpc>
                <a:spcPct val="100000"/>
              </a:lnSpc>
              <a:spcBef>
                <a:spcPts val="0"/>
              </a:spcBef>
              <a:spcAft>
                <a:spcPts val="243"/>
              </a:spcAft>
              <a:buClrTx/>
              <a:buSzTx/>
              <a:buFontTx/>
              <a:buNone/>
              <a:tabLst/>
              <a:defRPr sz="1168"/>
            </a:lvl1pPr>
          </a:lstStyle>
          <a:p>
            <a:pPr marL="0" marR="0" lvl="0" indent="0" algn="l" defTabSz="121112"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79" name="Name 2">
            <a:extLst>
              <a:ext uri="{FF2B5EF4-FFF2-40B4-BE49-F238E27FC236}">
                <a16:creationId xmlns:a16="http://schemas.microsoft.com/office/drawing/2014/main" id="{B1FDFC83-8946-EE42-BB1A-72BB138A85F7}"/>
              </a:ext>
            </a:extLst>
          </p:cNvPr>
          <p:cNvSpPr>
            <a:spLocks noGrp="1"/>
          </p:cNvSpPr>
          <p:nvPr>
            <p:ph type="body" sz="quarter" idx="78" hasCustomPrompt="1"/>
          </p:nvPr>
        </p:nvSpPr>
        <p:spPr>
          <a:xfrm>
            <a:off x="4051966" y="2055486"/>
            <a:ext cx="1023824" cy="320175"/>
          </a:xfrm>
          <a:prstGeom prst="rect">
            <a:avLst/>
          </a:prstGeom>
        </p:spPr>
        <p:txBody>
          <a:bodyPr lIns="0" tIns="0" rIns="0" bIns="0" anchor="t" anchorCtr="0">
            <a:noAutofit/>
          </a:bodyPr>
          <a:lstStyle>
            <a:lvl1pPr marL="0" indent="0">
              <a:lnSpc>
                <a:spcPct val="100000"/>
              </a:lnSpc>
              <a:spcBef>
                <a:spcPts val="0"/>
              </a:spcBef>
              <a:spcAft>
                <a:spcPts val="0"/>
              </a:spcAft>
              <a:buNone/>
              <a:defRPr sz="1362" b="1">
                <a:solidFill>
                  <a:schemeClr val="tx2"/>
                </a:solidFill>
                <a:latin typeface="Calibri" panose="020F0502020204030204" pitchFamily="34" charset="0"/>
              </a:defRPr>
            </a:lvl1pPr>
          </a:lstStyle>
          <a:p>
            <a:pPr lvl="0"/>
            <a:r>
              <a:rPr lang="en-US"/>
              <a:t>Click to add name</a:t>
            </a:r>
          </a:p>
        </p:txBody>
      </p:sp>
      <p:sp>
        <p:nvSpPr>
          <p:cNvPr id="80" name="Title 2">
            <a:extLst>
              <a:ext uri="{FF2B5EF4-FFF2-40B4-BE49-F238E27FC236}">
                <a16:creationId xmlns:a16="http://schemas.microsoft.com/office/drawing/2014/main" id="{AD87925D-0145-6940-AAD1-C5272C4DE311}"/>
              </a:ext>
            </a:extLst>
          </p:cNvPr>
          <p:cNvSpPr>
            <a:spLocks noGrp="1"/>
          </p:cNvSpPr>
          <p:nvPr>
            <p:ph type="body" sz="quarter" idx="79" hasCustomPrompt="1"/>
          </p:nvPr>
        </p:nvSpPr>
        <p:spPr>
          <a:xfrm>
            <a:off x="4051966" y="2384808"/>
            <a:ext cx="1023824" cy="320175"/>
          </a:xfrm>
          <a:prstGeom prst="rect">
            <a:avLst/>
          </a:prstGeom>
        </p:spPr>
        <p:txBody>
          <a:bodyPr lIns="0" tIns="0" rIns="0" bIns="0" anchor="t" anchorCtr="0">
            <a:noAutofit/>
          </a:bodyPr>
          <a:lstStyle>
            <a:lvl1pPr marL="0" indent="0">
              <a:lnSpc>
                <a:spcPct val="100000"/>
              </a:lnSpc>
              <a:spcBef>
                <a:spcPts val="0"/>
              </a:spcBef>
              <a:spcAft>
                <a:spcPts val="0"/>
              </a:spcAft>
              <a:buNone/>
              <a:defRPr sz="1168" b="1">
                <a:solidFill>
                  <a:schemeClr val="accent2"/>
                </a:solidFill>
                <a:latin typeface="Calibri" panose="020F0502020204030204" pitchFamily="34" charset="0"/>
              </a:defRPr>
            </a:lvl1pPr>
          </a:lstStyle>
          <a:p>
            <a:pPr lvl="0"/>
            <a:r>
              <a:rPr lang="en-US"/>
              <a:t>Click to add official title</a:t>
            </a:r>
          </a:p>
        </p:txBody>
      </p:sp>
      <p:sp>
        <p:nvSpPr>
          <p:cNvPr id="82" name="Photo 2">
            <a:extLst>
              <a:ext uri="{FF2B5EF4-FFF2-40B4-BE49-F238E27FC236}">
                <a16:creationId xmlns:a16="http://schemas.microsoft.com/office/drawing/2014/main" id="{591088DF-996B-884A-BC66-C48DE28450DC}"/>
              </a:ext>
            </a:extLst>
          </p:cNvPr>
          <p:cNvSpPr>
            <a:spLocks noGrp="1"/>
          </p:cNvSpPr>
          <p:nvPr>
            <p:ph type="pic" sz="quarter" idx="80" hasCustomPrompt="1"/>
          </p:nvPr>
        </p:nvSpPr>
        <p:spPr>
          <a:xfrm>
            <a:off x="3109422" y="1912957"/>
            <a:ext cx="843281" cy="781038"/>
          </a:xfrm>
        </p:spPr>
        <p:txBody>
          <a:bodyPr vert="horz" anchor="ctr" anchorCtr="0">
            <a:normAutofit/>
          </a:bodyPr>
          <a:lstStyle>
            <a:lvl1pPr marL="0" indent="0" algn="ctr">
              <a:buNone/>
              <a:defRPr sz="712"/>
            </a:lvl1pPr>
          </a:lstStyle>
          <a:p>
            <a:r>
              <a:rPr lang="en-US"/>
              <a:t>Icon Placeholder</a:t>
            </a:r>
          </a:p>
        </p:txBody>
      </p:sp>
      <p:sp>
        <p:nvSpPr>
          <p:cNvPr id="85" name="Text Placeholder 4">
            <a:extLst>
              <a:ext uri="{FF2B5EF4-FFF2-40B4-BE49-F238E27FC236}">
                <a16:creationId xmlns:a16="http://schemas.microsoft.com/office/drawing/2014/main" id="{69C37E0B-4D93-4D39-B909-5D65D35075BA}"/>
              </a:ext>
            </a:extLst>
          </p:cNvPr>
          <p:cNvSpPr>
            <a:spLocks noGrp="1"/>
          </p:cNvSpPr>
          <p:nvPr>
            <p:ph type="body" sz="quarter" idx="123" hasCustomPrompt="1"/>
          </p:nvPr>
        </p:nvSpPr>
        <p:spPr>
          <a:xfrm>
            <a:off x="5596639" y="2817622"/>
            <a:ext cx="1982257" cy="1270328"/>
          </a:xfrm>
          <a:prstGeom prst="rect">
            <a:avLst/>
          </a:prstGeom>
        </p:spPr>
        <p:txBody>
          <a:bodyPr/>
          <a:lstStyle>
            <a:lvl1pPr marL="0" marR="0" indent="0" algn="l" defTabSz="121112" rtl="0" eaLnBrk="1" fontAlgn="auto" latinLnBrk="0" hangingPunct="1">
              <a:lnSpc>
                <a:spcPct val="100000"/>
              </a:lnSpc>
              <a:spcBef>
                <a:spcPts val="0"/>
              </a:spcBef>
              <a:spcAft>
                <a:spcPts val="243"/>
              </a:spcAft>
              <a:buClrTx/>
              <a:buSzTx/>
              <a:buFontTx/>
              <a:buNone/>
              <a:tabLst/>
              <a:defRPr sz="1168"/>
            </a:lvl1pPr>
          </a:lstStyle>
          <a:p>
            <a:pPr marL="0" marR="0" lvl="0" indent="0" algn="l" defTabSz="121112"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100" name="Name 3">
            <a:extLst>
              <a:ext uri="{FF2B5EF4-FFF2-40B4-BE49-F238E27FC236}">
                <a16:creationId xmlns:a16="http://schemas.microsoft.com/office/drawing/2014/main" id="{B8D2BE1D-9626-F444-9C0E-FFCBA26129E1}"/>
              </a:ext>
            </a:extLst>
          </p:cNvPr>
          <p:cNvSpPr>
            <a:spLocks noGrp="1"/>
          </p:cNvSpPr>
          <p:nvPr>
            <p:ph type="body" sz="quarter" idx="86" hasCustomPrompt="1"/>
          </p:nvPr>
        </p:nvSpPr>
        <p:spPr>
          <a:xfrm>
            <a:off x="6571002" y="2055486"/>
            <a:ext cx="1023824" cy="320175"/>
          </a:xfrm>
          <a:prstGeom prst="rect">
            <a:avLst/>
          </a:prstGeom>
        </p:spPr>
        <p:txBody>
          <a:bodyPr lIns="0" tIns="0" rIns="0" bIns="0" anchor="t" anchorCtr="0">
            <a:noAutofit/>
          </a:bodyPr>
          <a:lstStyle>
            <a:lvl1pPr marL="0" indent="0">
              <a:lnSpc>
                <a:spcPct val="100000"/>
              </a:lnSpc>
              <a:spcBef>
                <a:spcPts val="0"/>
              </a:spcBef>
              <a:spcAft>
                <a:spcPts val="0"/>
              </a:spcAft>
              <a:buNone/>
              <a:defRPr sz="1362" b="1">
                <a:solidFill>
                  <a:schemeClr val="tx2"/>
                </a:solidFill>
                <a:latin typeface="Calibri" panose="020F0502020204030204" pitchFamily="34" charset="0"/>
              </a:defRPr>
            </a:lvl1pPr>
          </a:lstStyle>
          <a:p>
            <a:pPr lvl="0"/>
            <a:r>
              <a:rPr lang="en-US"/>
              <a:t>Click to add name</a:t>
            </a:r>
          </a:p>
        </p:txBody>
      </p:sp>
      <p:sp>
        <p:nvSpPr>
          <p:cNvPr id="101" name="Title 3">
            <a:extLst>
              <a:ext uri="{FF2B5EF4-FFF2-40B4-BE49-F238E27FC236}">
                <a16:creationId xmlns:a16="http://schemas.microsoft.com/office/drawing/2014/main" id="{82338A8B-0E5B-E14B-8197-A31F7FD7812B}"/>
              </a:ext>
            </a:extLst>
          </p:cNvPr>
          <p:cNvSpPr>
            <a:spLocks noGrp="1"/>
          </p:cNvSpPr>
          <p:nvPr>
            <p:ph type="body" sz="quarter" idx="87" hasCustomPrompt="1"/>
          </p:nvPr>
        </p:nvSpPr>
        <p:spPr>
          <a:xfrm>
            <a:off x="6571002" y="2384808"/>
            <a:ext cx="1023824" cy="320175"/>
          </a:xfrm>
          <a:prstGeom prst="rect">
            <a:avLst/>
          </a:prstGeom>
        </p:spPr>
        <p:txBody>
          <a:bodyPr lIns="0" tIns="0" rIns="0" bIns="0" anchor="t" anchorCtr="0">
            <a:noAutofit/>
          </a:bodyPr>
          <a:lstStyle>
            <a:lvl1pPr marL="0" indent="0">
              <a:lnSpc>
                <a:spcPct val="100000"/>
              </a:lnSpc>
              <a:spcBef>
                <a:spcPts val="0"/>
              </a:spcBef>
              <a:spcAft>
                <a:spcPts val="0"/>
              </a:spcAft>
              <a:buNone/>
              <a:defRPr sz="1168" b="1">
                <a:solidFill>
                  <a:schemeClr val="accent2"/>
                </a:solidFill>
                <a:latin typeface="Calibri" panose="020F0502020204030204" pitchFamily="34" charset="0"/>
              </a:defRPr>
            </a:lvl1pPr>
          </a:lstStyle>
          <a:p>
            <a:pPr lvl="0"/>
            <a:r>
              <a:rPr lang="en-US"/>
              <a:t>Click to add official title</a:t>
            </a:r>
          </a:p>
        </p:txBody>
      </p:sp>
      <p:sp>
        <p:nvSpPr>
          <p:cNvPr id="102" name="Photo 3">
            <a:extLst>
              <a:ext uri="{FF2B5EF4-FFF2-40B4-BE49-F238E27FC236}">
                <a16:creationId xmlns:a16="http://schemas.microsoft.com/office/drawing/2014/main" id="{463EADD4-C60B-9A44-887E-6E12F6F9603C}"/>
              </a:ext>
            </a:extLst>
          </p:cNvPr>
          <p:cNvSpPr>
            <a:spLocks noGrp="1"/>
          </p:cNvSpPr>
          <p:nvPr>
            <p:ph type="pic" sz="quarter" idx="88" hasCustomPrompt="1"/>
          </p:nvPr>
        </p:nvSpPr>
        <p:spPr>
          <a:xfrm>
            <a:off x="5596959" y="1912957"/>
            <a:ext cx="843281" cy="781038"/>
          </a:xfrm>
        </p:spPr>
        <p:txBody>
          <a:bodyPr vert="horz" anchor="ctr" anchorCtr="0">
            <a:normAutofit/>
          </a:bodyPr>
          <a:lstStyle>
            <a:lvl1pPr marL="0" indent="0" algn="ctr">
              <a:buNone/>
              <a:defRPr sz="712"/>
            </a:lvl1pPr>
          </a:lstStyle>
          <a:p>
            <a:r>
              <a:rPr lang="en-US"/>
              <a:t>Icon Placeholder</a:t>
            </a:r>
          </a:p>
        </p:txBody>
      </p:sp>
      <p:pic>
        <p:nvPicPr>
          <p:cNvPr id="103" name="Picture 102">
            <a:extLst>
              <a:ext uri="{FF2B5EF4-FFF2-40B4-BE49-F238E27FC236}">
                <a16:creationId xmlns:a16="http://schemas.microsoft.com/office/drawing/2014/main" id="{DD53E3C0-5F19-9447-859E-2A2D76BF7CB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63903" y="1912957"/>
            <a:ext cx="449562" cy="64035"/>
          </a:xfrm>
          <a:prstGeom prst="rect">
            <a:avLst/>
          </a:prstGeom>
          <a:solidFill>
            <a:srgbClr val="E1523D"/>
          </a:solidFill>
        </p:spPr>
      </p:pic>
      <p:pic>
        <p:nvPicPr>
          <p:cNvPr id="104" name="Picture 103">
            <a:extLst>
              <a:ext uri="{FF2B5EF4-FFF2-40B4-BE49-F238E27FC236}">
                <a16:creationId xmlns:a16="http://schemas.microsoft.com/office/drawing/2014/main" id="{BC2F0068-6714-F943-B352-6DD22C1B758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051965" y="1912957"/>
            <a:ext cx="449562" cy="64035"/>
          </a:xfrm>
          <a:prstGeom prst="rect">
            <a:avLst/>
          </a:prstGeom>
          <a:solidFill>
            <a:srgbClr val="E1523D"/>
          </a:solidFill>
        </p:spPr>
      </p:pic>
      <p:sp>
        <p:nvSpPr>
          <p:cNvPr id="86" name="Text Placeholder 4">
            <a:extLst>
              <a:ext uri="{FF2B5EF4-FFF2-40B4-BE49-F238E27FC236}">
                <a16:creationId xmlns:a16="http://schemas.microsoft.com/office/drawing/2014/main" id="{60CCD444-8B19-408D-A9CD-3BB9929ED2AD}"/>
              </a:ext>
            </a:extLst>
          </p:cNvPr>
          <p:cNvSpPr>
            <a:spLocks noGrp="1"/>
          </p:cNvSpPr>
          <p:nvPr>
            <p:ph type="body" sz="quarter" idx="124" hasCustomPrompt="1"/>
          </p:nvPr>
        </p:nvSpPr>
        <p:spPr>
          <a:xfrm>
            <a:off x="8115050" y="2811601"/>
            <a:ext cx="1982257" cy="1270328"/>
          </a:xfrm>
          <a:prstGeom prst="rect">
            <a:avLst/>
          </a:prstGeom>
        </p:spPr>
        <p:txBody>
          <a:bodyPr/>
          <a:lstStyle>
            <a:lvl1pPr marL="0" marR="0" indent="0" algn="l" defTabSz="121112" rtl="0" eaLnBrk="1" fontAlgn="auto" latinLnBrk="0" hangingPunct="1">
              <a:lnSpc>
                <a:spcPct val="100000"/>
              </a:lnSpc>
              <a:spcBef>
                <a:spcPts val="0"/>
              </a:spcBef>
              <a:spcAft>
                <a:spcPts val="243"/>
              </a:spcAft>
              <a:buClrTx/>
              <a:buSzTx/>
              <a:buFontTx/>
              <a:buNone/>
              <a:tabLst/>
              <a:defRPr sz="1168"/>
            </a:lvl1pPr>
          </a:lstStyle>
          <a:p>
            <a:pPr marL="0" marR="0" lvl="0" indent="0" algn="l" defTabSz="121112"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110" name="Name 4">
            <a:extLst>
              <a:ext uri="{FF2B5EF4-FFF2-40B4-BE49-F238E27FC236}">
                <a16:creationId xmlns:a16="http://schemas.microsoft.com/office/drawing/2014/main" id="{086C9A32-E41A-F547-8505-B842EF2BCBDF}"/>
              </a:ext>
            </a:extLst>
          </p:cNvPr>
          <p:cNvSpPr>
            <a:spLocks noGrp="1"/>
          </p:cNvSpPr>
          <p:nvPr>
            <p:ph type="body" sz="quarter" idx="90" hasCustomPrompt="1"/>
          </p:nvPr>
        </p:nvSpPr>
        <p:spPr>
          <a:xfrm>
            <a:off x="9065908" y="2055316"/>
            <a:ext cx="1023824" cy="320175"/>
          </a:xfrm>
          <a:prstGeom prst="rect">
            <a:avLst/>
          </a:prstGeom>
        </p:spPr>
        <p:txBody>
          <a:bodyPr lIns="0" tIns="0" rIns="0" bIns="0" anchor="t" anchorCtr="0">
            <a:noAutofit/>
          </a:bodyPr>
          <a:lstStyle>
            <a:lvl1pPr marL="0" indent="0">
              <a:lnSpc>
                <a:spcPct val="100000"/>
              </a:lnSpc>
              <a:spcBef>
                <a:spcPts val="0"/>
              </a:spcBef>
              <a:spcAft>
                <a:spcPts val="0"/>
              </a:spcAft>
              <a:buNone/>
              <a:defRPr sz="1362" b="1">
                <a:solidFill>
                  <a:schemeClr val="tx2"/>
                </a:solidFill>
                <a:latin typeface="Calibri" panose="020F0502020204030204" pitchFamily="34" charset="0"/>
              </a:defRPr>
            </a:lvl1pPr>
          </a:lstStyle>
          <a:p>
            <a:pPr lvl="0"/>
            <a:r>
              <a:rPr lang="en-US"/>
              <a:t>Click to add name</a:t>
            </a:r>
          </a:p>
        </p:txBody>
      </p:sp>
      <p:sp>
        <p:nvSpPr>
          <p:cNvPr id="111" name="Title 4">
            <a:extLst>
              <a:ext uri="{FF2B5EF4-FFF2-40B4-BE49-F238E27FC236}">
                <a16:creationId xmlns:a16="http://schemas.microsoft.com/office/drawing/2014/main" id="{BE5450A3-C0D6-004F-82AF-5D8814B6469F}"/>
              </a:ext>
            </a:extLst>
          </p:cNvPr>
          <p:cNvSpPr>
            <a:spLocks noGrp="1"/>
          </p:cNvSpPr>
          <p:nvPr>
            <p:ph type="body" sz="quarter" idx="91" hasCustomPrompt="1"/>
          </p:nvPr>
        </p:nvSpPr>
        <p:spPr>
          <a:xfrm>
            <a:off x="9065908" y="2384522"/>
            <a:ext cx="1023824" cy="320175"/>
          </a:xfrm>
          <a:prstGeom prst="rect">
            <a:avLst/>
          </a:prstGeom>
        </p:spPr>
        <p:txBody>
          <a:bodyPr lIns="0" tIns="0" rIns="0" bIns="0" anchor="t" anchorCtr="0">
            <a:noAutofit/>
          </a:bodyPr>
          <a:lstStyle>
            <a:lvl1pPr marL="0" indent="0">
              <a:lnSpc>
                <a:spcPct val="100000"/>
              </a:lnSpc>
              <a:spcBef>
                <a:spcPts val="0"/>
              </a:spcBef>
              <a:spcAft>
                <a:spcPts val="0"/>
              </a:spcAft>
              <a:buNone/>
              <a:defRPr sz="1168" b="1">
                <a:solidFill>
                  <a:schemeClr val="accent2"/>
                </a:solidFill>
                <a:latin typeface="Calibri" panose="020F0502020204030204" pitchFamily="34" charset="0"/>
              </a:defRPr>
            </a:lvl1pPr>
          </a:lstStyle>
          <a:p>
            <a:pPr lvl="0"/>
            <a:r>
              <a:rPr lang="en-US"/>
              <a:t>Click to add official title</a:t>
            </a:r>
          </a:p>
        </p:txBody>
      </p:sp>
      <p:sp>
        <p:nvSpPr>
          <p:cNvPr id="118" name="Photo 4">
            <a:extLst>
              <a:ext uri="{FF2B5EF4-FFF2-40B4-BE49-F238E27FC236}">
                <a16:creationId xmlns:a16="http://schemas.microsoft.com/office/drawing/2014/main" id="{F5E85013-27F5-5A40-8BA6-B5E2EAAC4632}"/>
              </a:ext>
            </a:extLst>
          </p:cNvPr>
          <p:cNvSpPr>
            <a:spLocks noGrp="1"/>
          </p:cNvSpPr>
          <p:nvPr>
            <p:ph type="pic" sz="quarter" idx="92" hasCustomPrompt="1"/>
          </p:nvPr>
        </p:nvSpPr>
        <p:spPr>
          <a:xfrm>
            <a:off x="8117418" y="1912957"/>
            <a:ext cx="843281" cy="781038"/>
          </a:xfrm>
        </p:spPr>
        <p:txBody>
          <a:bodyPr vert="horz" anchor="ctr" anchorCtr="0">
            <a:normAutofit/>
          </a:bodyPr>
          <a:lstStyle>
            <a:lvl1pPr marL="0" indent="0" algn="ctr">
              <a:buNone/>
              <a:defRPr sz="712"/>
            </a:lvl1pPr>
          </a:lstStyle>
          <a:p>
            <a:r>
              <a:rPr lang="en-US"/>
              <a:t>Icon Placeholder</a:t>
            </a:r>
          </a:p>
        </p:txBody>
      </p:sp>
      <p:pic>
        <p:nvPicPr>
          <p:cNvPr id="129" name="Picture 128">
            <a:extLst>
              <a:ext uri="{FF2B5EF4-FFF2-40B4-BE49-F238E27FC236}">
                <a16:creationId xmlns:a16="http://schemas.microsoft.com/office/drawing/2014/main" id="{482760D1-6E22-6340-90B6-EBF5A9E0BDF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065908" y="1912957"/>
            <a:ext cx="449562" cy="64035"/>
          </a:xfrm>
          <a:prstGeom prst="rect">
            <a:avLst/>
          </a:prstGeom>
          <a:solidFill>
            <a:srgbClr val="E1523D"/>
          </a:solidFill>
        </p:spPr>
      </p:pic>
      <p:sp>
        <p:nvSpPr>
          <p:cNvPr id="99" name="Text Placeholder 4">
            <a:extLst>
              <a:ext uri="{FF2B5EF4-FFF2-40B4-BE49-F238E27FC236}">
                <a16:creationId xmlns:a16="http://schemas.microsoft.com/office/drawing/2014/main" id="{3D58E907-B424-40CC-9208-885830998C9E}"/>
              </a:ext>
            </a:extLst>
          </p:cNvPr>
          <p:cNvSpPr>
            <a:spLocks noGrp="1"/>
          </p:cNvSpPr>
          <p:nvPr>
            <p:ph type="body" sz="quarter" idx="127" hasCustomPrompt="1"/>
          </p:nvPr>
        </p:nvSpPr>
        <p:spPr>
          <a:xfrm>
            <a:off x="607919" y="5427578"/>
            <a:ext cx="1982257" cy="1270328"/>
          </a:xfrm>
          <a:prstGeom prst="rect">
            <a:avLst/>
          </a:prstGeom>
        </p:spPr>
        <p:txBody>
          <a:bodyPr/>
          <a:lstStyle>
            <a:lvl1pPr marL="0" marR="0" indent="0" algn="l" defTabSz="121112" rtl="0" eaLnBrk="1" fontAlgn="auto" latinLnBrk="0" hangingPunct="1">
              <a:lnSpc>
                <a:spcPct val="100000"/>
              </a:lnSpc>
              <a:spcBef>
                <a:spcPts val="0"/>
              </a:spcBef>
              <a:spcAft>
                <a:spcPts val="243"/>
              </a:spcAft>
              <a:buClrTx/>
              <a:buSzTx/>
              <a:buFontTx/>
              <a:buNone/>
              <a:tabLst/>
              <a:defRPr sz="1168"/>
            </a:lvl1pPr>
          </a:lstStyle>
          <a:p>
            <a:pPr marL="0" marR="0" lvl="0" indent="0" algn="l" defTabSz="121112"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48" name="Name 5">
            <a:extLst>
              <a:ext uri="{FF2B5EF4-FFF2-40B4-BE49-F238E27FC236}">
                <a16:creationId xmlns:a16="http://schemas.microsoft.com/office/drawing/2014/main" id="{2D5FA33A-ED9B-554D-81CD-5434E29B6FE6}"/>
              </a:ext>
            </a:extLst>
          </p:cNvPr>
          <p:cNvSpPr>
            <a:spLocks noGrp="1"/>
          </p:cNvSpPr>
          <p:nvPr>
            <p:ph type="body" sz="quarter" idx="106" hasCustomPrompt="1"/>
          </p:nvPr>
        </p:nvSpPr>
        <p:spPr>
          <a:xfrm>
            <a:off x="1560045" y="4653570"/>
            <a:ext cx="1023824" cy="320175"/>
          </a:xfrm>
          <a:prstGeom prst="rect">
            <a:avLst/>
          </a:prstGeom>
        </p:spPr>
        <p:txBody>
          <a:bodyPr lIns="0" tIns="0" rIns="0" bIns="0" anchor="t" anchorCtr="0">
            <a:noAutofit/>
          </a:bodyPr>
          <a:lstStyle>
            <a:lvl1pPr marL="0" indent="0">
              <a:lnSpc>
                <a:spcPct val="100000"/>
              </a:lnSpc>
              <a:spcBef>
                <a:spcPts val="0"/>
              </a:spcBef>
              <a:spcAft>
                <a:spcPts val="0"/>
              </a:spcAft>
              <a:buNone/>
              <a:defRPr sz="1362" b="1">
                <a:solidFill>
                  <a:schemeClr val="tx2"/>
                </a:solidFill>
                <a:latin typeface="Calibri" panose="020F0502020204030204" pitchFamily="34" charset="0"/>
              </a:defRPr>
            </a:lvl1pPr>
          </a:lstStyle>
          <a:p>
            <a:pPr lvl="0"/>
            <a:r>
              <a:rPr lang="en-US"/>
              <a:t>Click to add name</a:t>
            </a:r>
          </a:p>
        </p:txBody>
      </p:sp>
      <p:sp>
        <p:nvSpPr>
          <p:cNvPr id="49" name="Title 5">
            <a:extLst>
              <a:ext uri="{FF2B5EF4-FFF2-40B4-BE49-F238E27FC236}">
                <a16:creationId xmlns:a16="http://schemas.microsoft.com/office/drawing/2014/main" id="{E6C1879C-0D91-A34A-A7D6-3D872B3DC0D1}"/>
              </a:ext>
            </a:extLst>
          </p:cNvPr>
          <p:cNvSpPr>
            <a:spLocks noGrp="1"/>
          </p:cNvSpPr>
          <p:nvPr>
            <p:ph type="body" sz="quarter" idx="107" hasCustomPrompt="1"/>
          </p:nvPr>
        </p:nvSpPr>
        <p:spPr>
          <a:xfrm>
            <a:off x="1560045" y="4992039"/>
            <a:ext cx="1023824" cy="320175"/>
          </a:xfrm>
          <a:prstGeom prst="rect">
            <a:avLst/>
          </a:prstGeom>
        </p:spPr>
        <p:txBody>
          <a:bodyPr lIns="0" tIns="0" rIns="0" bIns="0" anchor="t" anchorCtr="0">
            <a:noAutofit/>
          </a:bodyPr>
          <a:lstStyle>
            <a:lvl1pPr marL="0" indent="0">
              <a:lnSpc>
                <a:spcPct val="100000"/>
              </a:lnSpc>
              <a:spcBef>
                <a:spcPts val="0"/>
              </a:spcBef>
              <a:spcAft>
                <a:spcPts val="0"/>
              </a:spcAft>
              <a:buNone/>
              <a:defRPr sz="1168" b="1">
                <a:solidFill>
                  <a:schemeClr val="accent2"/>
                </a:solidFill>
                <a:latin typeface="Calibri" panose="020F0502020204030204" pitchFamily="34" charset="0"/>
              </a:defRPr>
            </a:lvl1pPr>
          </a:lstStyle>
          <a:p>
            <a:pPr lvl="0"/>
            <a:r>
              <a:rPr lang="en-US"/>
              <a:t>Click to add official title</a:t>
            </a:r>
          </a:p>
        </p:txBody>
      </p:sp>
      <p:sp>
        <p:nvSpPr>
          <p:cNvPr id="51" name="Photo 5">
            <a:extLst>
              <a:ext uri="{FF2B5EF4-FFF2-40B4-BE49-F238E27FC236}">
                <a16:creationId xmlns:a16="http://schemas.microsoft.com/office/drawing/2014/main" id="{51FDB320-7BD8-A449-8120-F65D233C84E4}"/>
              </a:ext>
            </a:extLst>
          </p:cNvPr>
          <p:cNvSpPr>
            <a:spLocks noGrp="1"/>
          </p:cNvSpPr>
          <p:nvPr>
            <p:ph type="pic" sz="quarter" idx="108" hasCustomPrompt="1"/>
          </p:nvPr>
        </p:nvSpPr>
        <p:spPr>
          <a:xfrm>
            <a:off x="597530" y="4528813"/>
            <a:ext cx="843281" cy="781038"/>
          </a:xfrm>
        </p:spPr>
        <p:txBody>
          <a:bodyPr vert="horz" anchor="ctr" anchorCtr="0">
            <a:normAutofit/>
          </a:bodyPr>
          <a:lstStyle>
            <a:lvl1pPr marL="0" indent="0" algn="ctr">
              <a:buNone/>
              <a:defRPr sz="712"/>
            </a:lvl1pPr>
          </a:lstStyle>
          <a:p>
            <a:r>
              <a:rPr lang="en-US"/>
              <a:t>Icon Placeholder</a:t>
            </a:r>
          </a:p>
        </p:txBody>
      </p:sp>
      <p:pic>
        <p:nvPicPr>
          <p:cNvPr id="52" name="Picture 51">
            <a:extLst>
              <a:ext uri="{FF2B5EF4-FFF2-40B4-BE49-F238E27FC236}">
                <a16:creationId xmlns:a16="http://schemas.microsoft.com/office/drawing/2014/main" id="{CA34747F-48A2-8D4E-8B32-5B2F34EF83F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57359" y="4528813"/>
            <a:ext cx="449562" cy="64035"/>
          </a:xfrm>
          <a:prstGeom prst="rect">
            <a:avLst/>
          </a:prstGeom>
          <a:solidFill>
            <a:srgbClr val="E1523D"/>
          </a:solidFill>
        </p:spPr>
      </p:pic>
      <p:sp>
        <p:nvSpPr>
          <p:cNvPr id="57" name="Rectangle 3">
            <a:extLst>
              <a:ext uri="{FF2B5EF4-FFF2-40B4-BE49-F238E27FC236}">
                <a16:creationId xmlns:a16="http://schemas.microsoft.com/office/drawing/2014/main" id="{06E49294-A1CD-DC46-9930-C844E3568DC6}"/>
              </a:ext>
            </a:extLst>
          </p:cNvPr>
          <p:cNvSpPr>
            <a:spLocks/>
          </p:cNvSpPr>
          <p:nvPr userDrawn="1"/>
        </p:nvSpPr>
        <p:spPr>
          <a:xfrm>
            <a:off x="5473477" y="4404248"/>
            <a:ext cx="2239615" cy="235783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8373" tIns="44187" rIns="88373" bIns="44187" rtlCol="0" anchor="ctr">
            <a:noAutofit/>
          </a:bodyPr>
          <a:lstStyle/>
          <a:p>
            <a:pPr algn="ctr"/>
            <a:endParaRPr lang="en-US" sz="1005">
              <a:latin typeface="Calibri" panose="020F0502020204030204" pitchFamily="34" charset="0"/>
            </a:endParaRPr>
          </a:p>
        </p:txBody>
      </p:sp>
      <p:sp>
        <p:nvSpPr>
          <p:cNvPr id="58" name="Rectangle 3">
            <a:extLst>
              <a:ext uri="{FF2B5EF4-FFF2-40B4-BE49-F238E27FC236}">
                <a16:creationId xmlns:a16="http://schemas.microsoft.com/office/drawing/2014/main" id="{86F6521E-D648-294D-A62E-64A0413CDFA6}"/>
              </a:ext>
            </a:extLst>
          </p:cNvPr>
          <p:cNvSpPr/>
          <p:nvPr userDrawn="1"/>
        </p:nvSpPr>
        <p:spPr>
          <a:xfrm>
            <a:off x="7972617" y="4404248"/>
            <a:ext cx="2239615" cy="235783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8373" tIns="44187" rIns="88373" bIns="44187" rtlCol="0" anchor="ctr">
            <a:noAutofit/>
          </a:bodyPr>
          <a:lstStyle/>
          <a:p>
            <a:pPr algn="ctr"/>
            <a:endParaRPr lang="en-US" sz="1005">
              <a:latin typeface="Calibri" panose="020F0502020204030204" pitchFamily="34" charset="0"/>
            </a:endParaRPr>
          </a:p>
        </p:txBody>
      </p:sp>
      <p:sp>
        <p:nvSpPr>
          <p:cNvPr id="89" name="Text Placeholder 4">
            <a:extLst>
              <a:ext uri="{FF2B5EF4-FFF2-40B4-BE49-F238E27FC236}">
                <a16:creationId xmlns:a16="http://schemas.microsoft.com/office/drawing/2014/main" id="{F953EEED-23F9-4443-B58C-1C09C1B5C008}"/>
              </a:ext>
            </a:extLst>
          </p:cNvPr>
          <p:cNvSpPr>
            <a:spLocks noGrp="1"/>
          </p:cNvSpPr>
          <p:nvPr>
            <p:ph type="body" sz="quarter" idx="126" hasCustomPrompt="1"/>
          </p:nvPr>
        </p:nvSpPr>
        <p:spPr>
          <a:xfrm>
            <a:off x="3093533" y="5427578"/>
            <a:ext cx="1982257" cy="1270328"/>
          </a:xfrm>
          <a:prstGeom prst="rect">
            <a:avLst/>
          </a:prstGeom>
        </p:spPr>
        <p:txBody>
          <a:bodyPr/>
          <a:lstStyle>
            <a:lvl1pPr marL="0" marR="0" indent="0" algn="l" defTabSz="121112" rtl="0" eaLnBrk="1" fontAlgn="auto" latinLnBrk="0" hangingPunct="1">
              <a:lnSpc>
                <a:spcPct val="100000"/>
              </a:lnSpc>
              <a:spcBef>
                <a:spcPts val="0"/>
              </a:spcBef>
              <a:spcAft>
                <a:spcPts val="243"/>
              </a:spcAft>
              <a:buClrTx/>
              <a:buSzTx/>
              <a:buFontTx/>
              <a:buNone/>
              <a:tabLst/>
              <a:defRPr sz="1168"/>
            </a:lvl1pPr>
          </a:lstStyle>
          <a:p>
            <a:pPr marL="0" marR="0" lvl="0" indent="0" algn="l" defTabSz="121112"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60" name="Name 6">
            <a:extLst>
              <a:ext uri="{FF2B5EF4-FFF2-40B4-BE49-F238E27FC236}">
                <a16:creationId xmlns:a16="http://schemas.microsoft.com/office/drawing/2014/main" id="{BF27E1D6-A325-2A44-B8A6-FEA3399BCEA7}"/>
              </a:ext>
            </a:extLst>
          </p:cNvPr>
          <p:cNvSpPr>
            <a:spLocks noGrp="1"/>
          </p:cNvSpPr>
          <p:nvPr>
            <p:ph type="body" sz="quarter" idx="94" hasCustomPrompt="1"/>
          </p:nvPr>
        </p:nvSpPr>
        <p:spPr>
          <a:xfrm>
            <a:off x="4051966" y="4649650"/>
            <a:ext cx="1023824" cy="320175"/>
          </a:xfrm>
          <a:prstGeom prst="rect">
            <a:avLst/>
          </a:prstGeom>
        </p:spPr>
        <p:txBody>
          <a:bodyPr lIns="0" tIns="0" rIns="0" bIns="0" anchor="t" anchorCtr="0">
            <a:noAutofit/>
          </a:bodyPr>
          <a:lstStyle>
            <a:lvl1pPr marL="0" indent="0">
              <a:lnSpc>
                <a:spcPct val="100000"/>
              </a:lnSpc>
              <a:spcBef>
                <a:spcPts val="0"/>
              </a:spcBef>
              <a:spcAft>
                <a:spcPts val="0"/>
              </a:spcAft>
              <a:buNone/>
              <a:defRPr sz="1362" b="1">
                <a:solidFill>
                  <a:schemeClr val="tx2"/>
                </a:solidFill>
                <a:latin typeface="Calibri" panose="020F0502020204030204" pitchFamily="34" charset="0"/>
              </a:defRPr>
            </a:lvl1pPr>
          </a:lstStyle>
          <a:p>
            <a:pPr lvl="0"/>
            <a:r>
              <a:rPr lang="en-US"/>
              <a:t>Click to add name</a:t>
            </a:r>
          </a:p>
        </p:txBody>
      </p:sp>
      <p:sp>
        <p:nvSpPr>
          <p:cNvPr id="62" name="Title 6">
            <a:extLst>
              <a:ext uri="{FF2B5EF4-FFF2-40B4-BE49-F238E27FC236}">
                <a16:creationId xmlns:a16="http://schemas.microsoft.com/office/drawing/2014/main" id="{15F54A20-5BC8-6D4C-BF61-9085AFF53286}"/>
              </a:ext>
            </a:extLst>
          </p:cNvPr>
          <p:cNvSpPr>
            <a:spLocks noGrp="1"/>
          </p:cNvSpPr>
          <p:nvPr>
            <p:ph type="body" sz="quarter" idx="95" hasCustomPrompt="1"/>
          </p:nvPr>
        </p:nvSpPr>
        <p:spPr>
          <a:xfrm>
            <a:off x="4051966" y="4988121"/>
            <a:ext cx="1023824" cy="320175"/>
          </a:xfrm>
          <a:prstGeom prst="rect">
            <a:avLst/>
          </a:prstGeom>
        </p:spPr>
        <p:txBody>
          <a:bodyPr lIns="0" tIns="0" rIns="0" bIns="0" anchor="t" anchorCtr="0">
            <a:noAutofit/>
          </a:bodyPr>
          <a:lstStyle>
            <a:lvl1pPr marL="0" indent="0">
              <a:lnSpc>
                <a:spcPct val="100000"/>
              </a:lnSpc>
              <a:spcBef>
                <a:spcPts val="0"/>
              </a:spcBef>
              <a:spcAft>
                <a:spcPts val="0"/>
              </a:spcAft>
              <a:buNone/>
              <a:defRPr sz="1168" b="1">
                <a:solidFill>
                  <a:schemeClr val="accent2"/>
                </a:solidFill>
                <a:latin typeface="Calibri" panose="020F0502020204030204" pitchFamily="34" charset="0"/>
              </a:defRPr>
            </a:lvl1pPr>
          </a:lstStyle>
          <a:p>
            <a:pPr lvl="0"/>
            <a:r>
              <a:rPr lang="en-US"/>
              <a:t>Click to add official title</a:t>
            </a:r>
          </a:p>
        </p:txBody>
      </p:sp>
      <p:sp>
        <p:nvSpPr>
          <p:cNvPr id="63" name="Photo 6">
            <a:extLst>
              <a:ext uri="{FF2B5EF4-FFF2-40B4-BE49-F238E27FC236}">
                <a16:creationId xmlns:a16="http://schemas.microsoft.com/office/drawing/2014/main" id="{DAEA94B2-D34F-7140-A6F4-254FD90C163E}"/>
              </a:ext>
            </a:extLst>
          </p:cNvPr>
          <p:cNvSpPr>
            <a:spLocks noGrp="1"/>
          </p:cNvSpPr>
          <p:nvPr>
            <p:ph type="pic" sz="quarter" idx="96" hasCustomPrompt="1"/>
          </p:nvPr>
        </p:nvSpPr>
        <p:spPr>
          <a:xfrm>
            <a:off x="3109422" y="4528813"/>
            <a:ext cx="843281" cy="781038"/>
          </a:xfrm>
        </p:spPr>
        <p:txBody>
          <a:bodyPr vert="horz" anchor="ctr" anchorCtr="0">
            <a:normAutofit/>
          </a:bodyPr>
          <a:lstStyle>
            <a:lvl1pPr marL="0" indent="0" algn="ctr">
              <a:buNone/>
              <a:defRPr sz="712"/>
            </a:lvl1pPr>
          </a:lstStyle>
          <a:p>
            <a:r>
              <a:rPr lang="en-US"/>
              <a:t>Icon Placeholder</a:t>
            </a:r>
          </a:p>
        </p:txBody>
      </p:sp>
      <p:sp>
        <p:nvSpPr>
          <p:cNvPr id="88" name="Text Placeholder 4">
            <a:extLst>
              <a:ext uri="{FF2B5EF4-FFF2-40B4-BE49-F238E27FC236}">
                <a16:creationId xmlns:a16="http://schemas.microsoft.com/office/drawing/2014/main" id="{F99A8487-E6ED-44B5-98E2-FAF32A4DA260}"/>
              </a:ext>
            </a:extLst>
          </p:cNvPr>
          <p:cNvSpPr>
            <a:spLocks noGrp="1"/>
          </p:cNvSpPr>
          <p:nvPr>
            <p:ph type="body" sz="quarter" idx="125" hasCustomPrompt="1"/>
          </p:nvPr>
        </p:nvSpPr>
        <p:spPr>
          <a:xfrm>
            <a:off x="5596639" y="5427578"/>
            <a:ext cx="1982257" cy="1270328"/>
          </a:xfrm>
          <a:prstGeom prst="rect">
            <a:avLst/>
          </a:prstGeom>
        </p:spPr>
        <p:txBody>
          <a:bodyPr/>
          <a:lstStyle>
            <a:lvl1pPr marL="0" marR="0" indent="0" algn="l" defTabSz="121112" rtl="0" eaLnBrk="1" fontAlgn="auto" latinLnBrk="0" hangingPunct="1">
              <a:lnSpc>
                <a:spcPct val="100000"/>
              </a:lnSpc>
              <a:spcBef>
                <a:spcPts val="0"/>
              </a:spcBef>
              <a:spcAft>
                <a:spcPts val="243"/>
              </a:spcAft>
              <a:buClrTx/>
              <a:buSzTx/>
              <a:buFontTx/>
              <a:buNone/>
              <a:tabLst/>
              <a:defRPr sz="1168"/>
            </a:lvl1pPr>
          </a:lstStyle>
          <a:p>
            <a:pPr marL="0" marR="0" lvl="0" indent="0" algn="l" defTabSz="121112"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65" name="Name 7">
            <a:extLst>
              <a:ext uri="{FF2B5EF4-FFF2-40B4-BE49-F238E27FC236}">
                <a16:creationId xmlns:a16="http://schemas.microsoft.com/office/drawing/2014/main" id="{E943D323-8441-2D44-87A8-64824308BDB7}"/>
              </a:ext>
            </a:extLst>
          </p:cNvPr>
          <p:cNvSpPr>
            <a:spLocks noGrp="1"/>
          </p:cNvSpPr>
          <p:nvPr>
            <p:ph type="body" sz="quarter" idx="98" hasCustomPrompt="1"/>
          </p:nvPr>
        </p:nvSpPr>
        <p:spPr>
          <a:xfrm>
            <a:off x="6570787" y="4649650"/>
            <a:ext cx="1023824" cy="320175"/>
          </a:xfrm>
          <a:prstGeom prst="rect">
            <a:avLst/>
          </a:prstGeom>
        </p:spPr>
        <p:txBody>
          <a:bodyPr lIns="0" tIns="0" rIns="0" bIns="0" anchor="t" anchorCtr="0">
            <a:noAutofit/>
          </a:bodyPr>
          <a:lstStyle>
            <a:lvl1pPr marL="0" indent="0">
              <a:lnSpc>
                <a:spcPct val="100000"/>
              </a:lnSpc>
              <a:spcBef>
                <a:spcPts val="0"/>
              </a:spcBef>
              <a:spcAft>
                <a:spcPts val="0"/>
              </a:spcAft>
              <a:buNone/>
              <a:defRPr sz="1362" b="1">
                <a:solidFill>
                  <a:schemeClr val="tx2"/>
                </a:solidFill>
                <a:latin typeface="Calibri" panose="020F0502020204030204" pitchFamily="34" charset="0"/>
              </a:defRPr>
            </a:lvl1pPr>
          </a:lstStyle>
          <a:p>
            <a:pPr lvl="0"/>
            <a:r>
              <a:rPr lang="en-US"/>
              <a:t>Click to add name</a:t>
            </a:r>
          </a:p>
        </p:txBody>
      </p:sp>
      <p:sp>
        <p:nvSpPr>
          <p:cNvPr id="72" name="Title 7">
            <a:extLst>
              <a:ext uri="{FF2B5EF4-FFF2-40B4-BE49-F238E27FC236}">
                <a16:creationId xmlns:a16="http://schemas.microsoft.com/office/drawing/2014/main" id="{E1F6B9C6-63FE-F343-8990-E5ED7C19F895}"/>
              </a:ext>
            </a:extLst>
          </p:cNvPr>
          <p:cNvSpPr>
            <a:spLocks noGrp="1"/>
          </p:cNvSpPr>
          <p:nvPr>
            <p:ph type="body" sz="quarter" idx="99" hasCustomPrompt="1"/>
          </p:nvPr>
        </p:nvSpPr>
        <p:spPr>
          <a:xfrm>
            <a:off x="6570787" y="4988121"/>
            <a:ext cx="1023824" cy="320175"/>
          </a:xfrm>
          <a:prstGeom prst="rect">
            <a:avLst/>
          </a:prstGeom>
        </p:spPr>
        <p:txBody>
          <a:bodyPr lIns="0" tIns="0" rIns="0" bIns="0" anchor="t" anchorCtr="0">
            <a:noAutofit/>
          </a:bodyPr>
          <a:lstStyle>
            <a:lvl1pPr marL="0" indent="0">
              <a:lnSpc>
                <a:spcPct val="100000"/>
              </a:lnSpc>
              <a:spcBef>
                <a:spcPts val="0"/>
              </a:spcBef>
              <a:spcAft>
                <a:spcPts val="0"/>
              </a:spcAft>
              <a:buNone/>
              <a:defRPr sz="1168" b="1">
                <a:solidFill>
                  <a:schemeClr val="accent2"/>
                </a:solidFill>
                <a:latin typeface="Calibri" panose="020F0502020204030204" pitchFamily="34" charset="0"/>
              </a:defRPr>
            </a:lvl1pPr>
          </a:lstStyle>
          <a:p>
            <a:pPr lvl="0"/>
            <a:r>
              <a:rPr lang="en-US"/>
              <a:t>Click to add official title</a:t>
            </a:r>
          </a:p>
        </p:txBody>
      </p:sp>
      <p:sp>
        <p:nvSpPr>
          <p:cNvPr id="73" name="Photo 7">
            <a:extLst>
              <a:ext uri="{FF2B5EF4-FFF2-40B4-BE49-F238E27FC236}">
                <a16:creationId xmlns:a16="http://schemas.microsoft.com/office/drawing/2014/main" id="{BD7FE3AE-8476-364C-BA7A-73FE7EA643E2}"/>
              </a:ext>
            </a:extLst>
          </p:cNvPr>
          <p:cNvSpPr>
            <a:spLocks noGrp="1"/>
          </p:cNvSpPr>
          <p:nvPr>
            <p:ph type="pic" sz="quarter" idx="100" hasCustomPrompt="1"/>
          </p:nvPr>
        </p:nvSpPr>
        <p:spPr>
          <a:xfrm>
            <a:off x="5596959" y="4528813"/>
            <a:ext cx="843281" cy="781038"/>
          </a:xfrm>
        </p:spPr>
        <p:txBody>
          <a:bodyPr vert="horz" anchor="ctr" anchorCtr="0">
            <a:normAutofit/>
          </a:bodyPr>
          <a:lstStyle>
            <a:lvl1pPr marL="0" indent="0" algn="ctr">
              <a:buNone/>
              <a:defRPr sz="712"/>
            </a:lvl1pPr>
          </a:lstStyle>
          <a:p>
            <a:r>
              <a:rPr lang="en-US"/>
              <a:t>Icon Placeholder</a:t>
            </a:r>
          </a:p>
        </p:txBody>
      </p:sp>
      <p:pic>
        <p:nvPicPr>
          <p:cNvPr id="74" name="Picture 73">
            <a:extLst>
              <a:ext uri="{FF2B5EF4-FFF2-40B4-BE49-F238E27FC236}">
                <a16:creationId xmlns:a16="http://schemas.microsoft.com/office/drawing/2014/main" id="{152B2E4A-58F2-FE48-BE40-F3B52636762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570786" y="4528813"/>
            <a:ext cx="449562" cy="64035"/>
          </a:xfrm>
          <a:prstGeom prst="rect">
            <a:avLst/>
          </a:prstGeom>
          <a:solidFill>
            <a:srgbClr val="E1523D"/>
          </a:solidFill>
        </p:spPr>
      </p:pic>
      <p:sp>
        <p:nvSpPr>
          <p:cNvPr id="108" name="Text Placeholder 4">
            <a:extLst>
              <a:ext uri="{FF2B5EF4-FFF2-40B4-BE49-F238E27FC236}">
                <a16:creationId xmlns:a16="http://schemas.microsoft.com/office/drawing/2014/main" id="{D25937C8-D9D8-4E16-82B2-26D7774F903D}"/>
              </a:ext>
            </a:extLst>
          </p:cNvPr>
          <p:cNvSpPr>
            <a:spLocks noGrp="1"/>
          </p:cNvSpPr>
          <p:nvPr>
            <p:ph type="body" sz="quarter" idx="128" hasCustomPrompt="1"/>
          </p:nvPr>
        </p:nvSpPr>
        <p:spPr>
          <a:xfrm>
            <a:off x="8117418" y="5427578"/>
            <a:ext cx="1982257" cy="1270328"/>
          </a:xfrm>
          <a:prstGeom prst="rect">
            <a:avLst/>
          </a:prstGeom>
        </p:spPr>
        <p:txBody>
          <a:bodyPr/>
          <a:lstStyle>
            <a:lvl1pPr marL="0" marR="0" indent="0" algn="l" defTabSz="121112" rtl="0" eaLnBrk="1" fontAlgn="auto" latinLnBrk="0" hangingPunct="1">
              <a:lnSpc>
                <a:spcPct val="100000"/>
              </a:lnSpc>
              <a:spcBef>
                <a:spcPts val="0"/>
              </a:spcBef>
              <a:spcAft>
                <a:spcPts val="243"/>
              </a:spcAft>
              <a:buClrTx/>
              <a:buSzTx/>
              <a:buFontTx/>
              <a:buNone/>
              <a:tabLst/>
              <a:defRPr sz="1168"/>
            </a:lvl1pPr>
          </a:lstStyle>
          <a:p>
            <a:pPr marL="0" marR="0" lvl="0" indent="0" algn="l" defTabSz="121112"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76" name="Name 8">
            <a:extLst>
              <a:ext uri="{FF2B5EF4-FFF2-40B4-BE49-F238E27FC236}">
                <a16:creationId xmlns:a16="http://schemas.microsoft.com/office/drawing/2014/main" id="{E432C6A6-302B-4A42-ACA5-BF255C35DCAA}"/>
              </a:ext>
            </a:extLst>
          </p:cNvPr>
          <p:cNvSpPr>
            <a:spLocks noGrp="1"/>
          </p:cNvSpPr>
          <p:nvPr>
            <p:ph type="body" sz="quarter" idx="102" hasCustomPrompt="1"/>
          </p:nvPr>
        </p:nvSpPr>
        <p:spPr>
          <a:xfrm>
            <a:off x="9065908" y="4649650"/>
            <a:ext cx="1023824" cy="320175"/>
          </a:xfrm>
          <a:prstGeom prst="rect">
            <a:avLst/>
          </a:prstGeom>
        </p:spPr>
        <p:txBody>
          <a:bodyPr lIns="0" tIns="0" rIns="0" bIns="0" anchor="t" anchorCtr="0">
            <a:noAutofit/>
          </a:bodyPr>
          <a:lstStyle>
            <a:lvl1pPr marL="0" indent="0">
              <a:lnSpc>
                <a:spcPct val="100000"/>
              </a:lnSpc>
              <a:spcBef>
                <a:spcPts val="0"/>
              </a:spcBef>
              <a:spcAft>
                <a:spcPts val="0"/>
              </a:spcAft>
              <a:buNone/>
              <a:defRPr sz="1362" b="1">
                <a:solidFill>
                  <a:schemeClr val="tx2"/>
                </a:solidFill>
                <a:latin typeface="Calibri" panose="020F0502020204030204" pitchFamily="34" charset="0"/>
              </a:defRPr>
            </a:lvl1pPr>
          </a:lstStyle>
          <a:p>
            <a:pPr lvl="0"/>
            <a:r>
              <a:rPr lang="en-US"/>
              <a:t>Click to add name</a:t>
            </a:r>
          </a:p>
        </p:txBody>
      </p:sp>
      <p:sp>
        <p:nvSpPr>
          <p:cNvPr id="77" name="Title 8">
            <a:extLst>
              <a:ext uri="{FF2B5EF4-FFF2-40B4-BE49-F238E27FC236}">
                <a16:creationId xmlns:a16="http://schemas.microsoft.com/office/drawing/2014/main" id="{B82EFD76-4B5F-064B-8DC5-771E6AE60D77}"/>
              </a:ext>
            </a:extLst>
          </p:cNvPr>
          <p:cNvSpPr>
            <a:spLocks noGrp="1"/>
          </p:cNvSpPr>
          <p:nvPr>
            <p:ph type="body" sz="quarter" idx="103" hasCustomPrompt="1"/>
          </p:nvPr>
        </p:nvSpPr>
        <p:spPr>
          <a:xfrm>
            <a:off x="9065908" y="4988121"/>
            <a:ext cx="1023824" cy="320175"/>
          </a:xfrm>
          <a:prstGeom prst="rect">
            <a:avLst/>
          </a:prstGeom>
        </p:spPr>
        <p:txBody>
          <a:bodyPr lIns="0" tIns="0" rIns="0" bIns="0" anchor="t" anchorCtr="0">
            <a:noAutofit/>
          </a:bodyPr>
          <a:lstStyle>
            <a:lvl1pPr marL="0" indent="0">
              <a:lnSpc>
                <a:spcPct val="100000"/>
              </a:lnSpc>
              <a:spcBef>
                <a:spcPts val="0"/>
              </a:spcBef>
              <a:spcAft>
                <a:spcPts val="0"/>
              </a:spcAft>
              <a:buNone/>
              <a:defRPr sz="1168" b="1">
                <a:solidFill>
                  <a:schemeClr val="accent2"/>
                </a:solidFill>
                <a:latin typeface="Calibri" panose="020F0502020204030204" pitchFamily="34" charset="0"/>
              </a:defRPr>
            </a:lvl1pPr>
          </a:lstStyle>
          <a:p>
            <a:pPr lvl="0"/>
            <a:r>
              <a:rPr lang="en-US"/>
              <a:t>Click to add official title</a:t>
            </a:r>
          </a:p>
        </p:txBody>
      </p:sp>
      <p:sp>
        <p:nvSpPr>
          <p:cNvPr id="81" name="Photo 8">
            <a:extLst>
              <a:ext uri="{FF2B5EF4-FFF2-40B4-BE49-F238E27FC236}">
                <a16:creationId xmlns:a16="http://schemas.microsoft.com/office/drawing/2014/main" id="{539A8DCE-E640-904A-9F07-DBF13377B2F7}"/>
              </a:ext>
            </a:extLst>
          </p:cNvPr>
          <p:cNvSpPr>
            <a:spLocks noGrp="1"/>
          </p:cNvSpPr>
          <p:nvPr>
            <p:ph type="pic" sz="quarter" idx="104" hasCustomPrompt="1"/>
          </p:nvPr>
        </p:nvSpPr>
        <p:spPr>
          <a:xfrm>
            <a:off x="8113648" y="4528813"/>
            <a:ext cx="843281" cy="781038"/>
          </a:xfrm>
        </p:spPr>
        <p:txBody>
          <a:bodyPr vert="horz" anchor="ctr" anchorCtr="0">
            <a:normAutofit/>
          </a:bodyPr>
          <a:lstStyle>
            <a:lvl1pPr marL="0" indent="0" algn="ctr">
              <a:buNone/>
              <a:defRPr sz="712"/>
            </a:lvl1pPr>
          </a:lstStyle>
          <a:p>
            <a:r>
              <a:rPr lang="en-US"/>
              <a:t>Icon Placeholder</a:t>
            </a:r>
          </a:p>
        </p:txBody>
      </p:sp>
      <p:pic>
        <p:nvPicPr>
          <p:cNvPr id="83" name="Picture 82">
            <a:extLst>
              <a:ext uri="{FF2B5EF4-FFF2-40B4-BE49-F238E27FC236}">
                <a16:creationId xmlns:a16="http://schemas.microsoft.com/office/drawing/2014/main" id="{948EABB1-C68F-5F40-AD2B-EEA972E34F9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065908" y="4528813"/>
            <a:ext cx="449562" cy="64035"/>
          </a:xfrm>
          <a:prstGeom prst="rect">
            <a:avLst/>
          </a:prstGeom>
          <a:solidFill>
            <a:srgbClr val="E1523D"/>
          </a:solidFill>
        </p:spPr>
      </p:pic>
      <p:sp>
        <p:nvSpPr>
          <p:cNvPr id="84" name="Rectangle 3">
            <a:extLst>
              <a:ext uri="{FF2B5EF4-FFF2-40B4-BE49-F238E27FC236}">
                <a16:creationId xmlns:a16="http://schemas.microsoft.com/office/drawing/2014/main" id="{373C3879-638F-4842-AD5B-339C19E9A2B2}"/>
              </a:ext>
            </a:extLst>
          </p:cNvPr>
          <p:cNvSpPr/>
          <p:nvPr userDrawn="1"/>
        </p:nvSpPr>
        <p:spPr>
          <a:xfrm>
            <a:off x="2974335" y="4404248"/>
            <a:ext cx="2239615" cy="2357830"/>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8373" tIns="44187" rIns="88373" bIns="44187" rtlCol="0" anchor="ctr">
            <a:noAutofit/>
          </a:bodyPr>
          <a:lstStyle/>
          <a:p>
            <a:pPr algn="ctr"/>
            <a:endParaRPr lang="en-US" sz="1005">
              <a:latin typeface="Calibri" panose="020F0502020204030204" pitchFamily="34" charset="0"/>
            </a:endParaRPr>
          </a:p>
        </p:txBody>
      </p:sp>
      <p:pic>
        <p:nvPicPr>
          <p:cNvPr id="87" name="Picture 86">
            <a:extLst>
              <a:ext uri="{FF2B5EF4-FFF2-40B4-BE49-F238E27FC236}">
                <a16:creationId xmlns:a16="http://schemas.microsoft.com/office/drawing/2014/main" id="{88849783-7A3C-D04D-BCD4-9640A2A2029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051965" y="4528813"/>
            <a:ext cx="449562" cy="64035"/>
          </a:xfrm>
          <a:prstGeom prst="rect">
            <a:avLst/>
          </a:prstGeom>
          <a:solidFill>
            <a:srgbClr val="E1523D"/>
          </a:solidFill>
        </p:spPr>
      </p:pic>
      <p:pic>
        <p:nvPicPr>
          <p:cNvPr id="106" name="Picture 105">
            <a:extLst>
              <a:ext uri="{FF2B5EF4-FFF2-40B4-BE49-F238E27FC236}">
                <a16:creationId xmlns:a16="http://schemas.microsoft.com/office/drawing/2014/main" id="{7D4A1526-EEB3-5E45-8B79-5A3FD636AE2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573819" y="1912957"/>
            <a:ext cx="449562" cy="64035"/>
          </a:xfrm>
          <a:prstGeom prst="rect">
            <a:avLst/>
          </a:prstGeom>
          <a:solidFill>
            <a:srgbClr val="E1523D"/>
          </a:solidFill>
        </p:spPr>
      </p:pic>
      <p:sp>
        <p:nvSpPr>
          <p:cNvPr id="55" name="Slide Number Placeholder 7">
            <a:extLst>
              <a:ext uri="{FF2B5EF4-FFF2-40B4-BE49-F238E27FC236}">
                <a16:creationId xmlns:a16="http://schemas.microsoft.com/office/drawing/2014/main" id="{31203F26-7B63-F640-A046-891A6D3C5BD5}"/>
              </a:ext>
            </a:extLst>
          </p:cNvPr>
          <p:cNvSpPr>
            <a:spLocks noGrp="1"/>
          </p:cNvSpPr>
          <p:nvPr>
            <p:ph type="sldNum" sz="quarter" idx="4"/>
          </p:nvPr>
        </p:nvSpPr>
        <p:spPr>
          <a:xfrm>
            <a:off x="9716944" y="6783338"/>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68" name="Footer Placeholder 2">
            <a:extLst>
              <a:ext uri="{FF2B5EF4-FFF2-40B4-BE49-F238E27FC236}">
                <a16:creationId xmlns:a16="http://schemas.microsoft.com/office/drawing/2014/main" id="{59BB307A-9451-BA4D-9F83-145AF46F488A}"/>
              </a:ext>
            </a:extLst>
          </p:cNvPr>
          <p:cNvSpPr>
            <a:spLocks noGrp="1"/>
          </p:cNvSpPr>
          <p:nvPr>
            <p:ph type="ftr" sz="quarter" idx="3"/>
          </p:nvPr>
        </p:nvSpPr>
        <p:spPr>
          <a:xfrm>
            <a:off x="475193" y="6789927"/>
            <a:ext cx="9241751"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
        <p:nvSpPr>
          <p:cNvPr id="4" name="Header 1">
            <a:extLst>
              <a:ext uri="{FF2B5EF4-FFF2-40B4-BE49-F238E27FC236}">
                <a16:creationId xmlns:a16="http://schemas.microsoft.com/office/drawing/2014/main" id="{0C587A0C-B11F-4A44-8A74-057337E58B60}"/>
              </a:ext>
            </a:extLst>
          </p:cNvPr>
          <p:cNvSpPr>
            <a:spLocks noGrp="1"/>
          </p:cNvSpPr>
          <p:nvPr>
            <p:ph type="title" hasCustomPrompt="1"/>
          </p:nvPr>
        </p:nvSpPr>
        <p:spPr/>
        <p:txBody>
          <a:bodyPr>
            <a:noAutofit/>
          </a:bodyPr>
          <a:lstStyle>
            <a:lvl1pPr>
              <a:defRPr/>
            </a:lvl1pPr>
          </a:lstStyle>
          <a:p>
            <a:r>
              <a:rPr lang="en-US"/>
              <a:t>Page Title</a:t>
            </a:r>
          </a:p>
        </p:txBody>
      </p:sp>
    </p:spTree>
    <p:custDataLst>
      <p:custData r:id="rId1"/>
    </p:custDataLst>
    <p:extLst>
      <p:ext uri="{BB962C8B-B14F-4D97-AF65-F5344CB8AC3E}">
        <p14:creationId xmlns:p14="http://schemas.microsoft.com/office/powerpoint/2010/main" val="35644788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ample Case Study">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EF933C-1EC3-4525-B5C3-CAE3A1CCDEA4}"/>
              </a:ext>
            </a:extLst>
          </p:cNvPr>
          <p:cNvSpPr txBox="1"/>
          <p:nvPr userDrawn="1"/>
        </p:nvSpPr>
        <p:spPr>
          <a:xfrm>
            <a:off x="3709488" y="1459742"/>
            <a:ext cx="3066809" cy="299479"/>
          </a:xfrm>
          <a:prstGeom prst="rect">
            <a:avLst/>
          </a:prstGeom>
          <a:noFill/>
        </p:spPr>
        <p:txBody>
          <a:bodyPr wrap="square" rtlCol="0">
            <a:spAutoFit/>
          </a:bodyPr>
          <a:lstStyle/>
          <a:p>
            <a:r>
              <a:rPr lang="en-US" sz="1362" b="1">
                <a:solidFill>
                  <a:schemeClr val="accent1"/>
                </a:solidFill>
                <a:latin typeface="Calibri" panose="020F0502020204030204" pitchFamily="34" charset="0"/>
                <a:cs typeface="Calibri" panose="020F0502020204030204" pitchFamily="34" charset="0"/>
              </a:rPr>
              <a:t>OUR ROLE:</a:t>
            </a:r>
          </a:p>
        </p:txBody>
      </p:sp>
      <p:sp>
        <p:nvSpPr>
          <p:cNvPr id="27" name="TextBox 26">
            <a:extLst>
              <a:ext uri="{FF2B5EF4-FFF2-40B4-BE49-F238E27FC236}">
                <a16:creationId xmlns:a16="http://schemas.microsoft.com/office/drawing/2014/main" id="{C3A0967A-A566-4E9A-9966-33D11443D285}"/>
              </a:ext>
            </a:extLst>
          </p:cNvPr>
          <p:cNvSpPr txBox="1"/>
          <p:nvPr userDrawn="1"/>
        </p:nvSpPr>
        <p:spPr>
          <a:xfrm>
            <a:off x="378195" y="3575235"/>
            <a:ext cx="3066809" cy="299479"/>
          </a:xfrm>
          <a:prstGeom prst="rect">
            <a:avLst/>
          </a:prstGeom>
          <a:noFill/>
        </p:spPr>
        <p:txBody>
          <a:bodyPr wrap="square" rtlCol="0">
            <a:spAutoFit/>
          </a:bodyPr>
          <a:lstStyle/>
          <a:p>
            <a:r>
              <a:rPr lang="en-US" sz="1362" b="1">
                <a:solidFill>
                  <a:schemeClr val="accent1"/>
                </a:solidFill>
                <a:latin typeface="Calibri" panose="020F0502020204030204" pitchFamily="34" charset="0"/>
                <a:cs typeface="Calibri" panose="020F0502020204030204" pitchFamily="34" charset="0"/>
              </a:rPr>
              <a:t>SITUATION:</a:t>
            </a:r>
          </a:p>
        </p:txBody>
      </p:sp>
      <p:sp>
        <p:nvSpPr>
          <p:cNvPr id="25" name="Rectangle 3">
            <a:extLst>
              <a:ext uri="{FF2B5EF4-FFF2-40B4-BE49-F238E27FC236}">
                <a16:creationId xmlns:a16="http://schemas.microsoft.com/office/drawing/2014/main" id="{126E5493-1993-4AD0-8D49-8AB87B0BE28B}"/>
              </a:ext>
            </a:extLst>
          </p:cNvPr>
          <p:cNvSpPr>
            <a:spLocks/>
          </p:cNvSpPr>
          <p:nvPr userDrawn="1"/>
        </p:nvSpPr>
        <p:spPr>
          <a:xfrm>
            <a:off x="7126759" y="1789111"/>
            <a:ext cx="3076964" cy="147967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8373" tIns="44187" rIns="88373" bIns="44187" rtlCol="0" anchor="ctr">
            <a:noAutofit/>
          </a:bodyPr>
          <a:lstStyle/>
          <a:p>
            <a:pPr algn="ctr"/>
            <a:endParaRPr lang="en-US" sz="1168">
              <a:latin typeface="Calibri" panose="020F0502020204030204" pitchFamily="34" charset="0"/>
            </a:endParaRPr>
          </a:p>
        </p:txBody>
      </p:sp>
      <p:pic>
        <p:nvPicPr>
          <p:cNvPr id="31" name="Picture 30">
            <a:extLst>
              <a:ext uri="{FF2B5EF4-FFF2-40B4-BE49-F238E27FC236}">
                <a16:creationId xmlns:a16="http://schemas.microsoft.com/office/drawing/2014/main" id="{D5190745-DDAF-42AF-9A9E-BD6580E011AB}"/>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8245824" y="1969342"/>
            <a:ext cx="573300" cy="81602"/>
          </a:xfrm>
          <a:prstGeom prst="rect">
            <a:avLst/>
          </a:prstGeom>
        </p:spPr>
      </p:pic>
      <p:sp>
        <p:nvSpPr>
          <p:cNvPr id="34" name="Rectangle 3">
            <a:extLst>
              <a:ext uri="{FF2B5EF4-FFF2-40B4-BE49-F238E27FC236}">
                <a16:creationId xmlns:a16="http://schemas.microsoft.com/office/drawing/2014/main" id="{5943558D-5FE5-411B-B8BD-0E78C744A880}"/>
              </a:ext>
            </a:extLst>
          </p:cNvPr>
          <p:cNvSpPr>
            <a:spLocks/>
          </p:cNvSpPr>
          <p:nvPr userDrawn="1"/>
        </p:nvSpPr>
        <p:spPr>
          <a:xfrm>
            <a:off x="7124301" y="3266996"/>
            <a:ext cx="3078490" cy="1611013"/>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8373" tIns="44187" rIns="88373" bIns="44187" rtlCol="0" anchor="ctr">
            <a:noAutofit/>
          </a:bodyPr>
          <a:lstStyle/>
          <a:p>
            <a:pPr algn="ctr"/>
            <a:endParaRPr lang="en-US" sz="1168">
              <a:latin typeface="Calibri" panose="020F0502020204030204" pitchFamily="34" charset="0"/>
            </a:endParaRPr>
          </a:p>
        </p:txBody>
      </p:sp>
      <p:pic>
        <p:nvPicPr>
          <p:cNvPr id="35" name="Picture 34">
            <a:extLst>
              <a:ext uri="{FF2B5EF4-FFF2-40B4-BE49-F238E27FC236}">
                <a16:creationId xmlns:a16="http://schemas.microsoft.com/office/drawing/2014/main" id="{19B7921D-22F3-4675-8E42-21834367AD81}"/>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8256163" y="3447832"/>
            <a:ext cx="573300" cy="81602"/>
          </a:xfrm>
          <a:prstGeom prst="rect">
            <a:avLst/>
          </a:prstGeom>
        </p:spPr>
      </p:pic>
      <p:sp>
        <p:nvSpPr>
          <p:cNvPr id="47" name="Rectangle 3">
            <a:extLst>
              <a:ext uri="{FF2B5EF4-FFF2-40B4-BE49-F238E27FC236}">
                <a16:creationId xmlns:a16="http://schemas.microsoft.com/office/drawing/2014/main" id="{E8994A88-A4B5-4C4F-B525-4B0B84314406}"/>
              </a:ext>
            </a:extLst>
          </p:cNvPr>
          <p:cNvSpPr>
            <a:spLocks/>
          </p:cNvSpPr>
          <p:nvPr userDrawn="1"/>
        </p:nvSpPr>
        <p:spPr>
          <a:xfrm>
            <a:off x="7124301" y="4878010"/>
            <a:ext cx="3079422" cy="2211944"/>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88373" tIns="44187" rIns="88373" bIns="44187" rtlCol="0" anchor="ctr">
            <a:noAutofit/>
          </a:bodyPr>
          <a:lstStyle/>
          <a:p>
            <a:pPr algn="ctr"/>
            <a:endParaRPr lang="en-US" sz="1168">
              <a:latin typeface="Calibri" panose="020F0502020204030204" pitchFamily="34" charset="0"/>
            </a:endParaRPr>
          </a:p>
        </p:txBody>
      </p:sp>
      <p:pic>
        <p:nvPicPr>
          <p:cNvPr id="48" name="Picture 47">
            <a:extLst>
              <a:ext uri="{FF2B5EF4-FFF2-40B4-BE49-F238E27FC236}">
                <a16:creationId xmlns:a16="http://schemas.microsoft.com/office/drawing/2014/main" id="{7F065A03-8725-4F6D-8915-10D3C86C5460}"/>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8255301" y="5058418"/>
            <a:ext cx="573300" cy="81602"/>
          </a:xfrm>
          <a:prstGeom prst="rect">
            <a:avLst/>
          </a:prstGeom>
        </p:spPr>
      </p:pic>
      <p:sp>
        <p:nvSpPr>
          <p:cNvPr id="54" name="TextBox 53">
            <a:extLst>
              <a:ext uri="{FF2B5EF4-FFF2-40B4-BE49-F238E27FC236}">
                <a16:creationId xmlns:a16="http://schemas.microsoft.com/office/drawing/2014/main" id="{5FEBBBF7-0081-4B05-973A-B5ABBA673E00}"/>
              </a:ext>
            </a:extLst>
          </p:cNvPr>
          <p:cNvSpPr txBox="1"/>
          <p:nvPr userDrawn="1"/>
        </p:nvSpPr>
        <p:spPr>
          <a:xfrm>
            <a:off x="7020692" y="1456637"/>
            <a:ext cx="3066809" cy="299479"/>
          </a:xfrm>
          <a:prstGeom prst="rect">
            <a:avLst/>
          </a:prstGeom>
          <a:noFill/>
        </p:spPr>
        <p:txBody>
          <a:bodyPr wrap="square" rtlCol="0">
            <a:spAutoFit/>
          </a:bodyPr>
          <a:lstStyle/>
          <a:p>
            <a:r>
              <a:rPr lang="en-US" sz="1362" b="1">
                <a:solidFill>
                  <a:schemeClr val="accent1"/>
                </a:solidFill>
                <a:latin typeface="Calibri" panose="020F0502020204030204" pitchFamily="34" charset="0"/>
                <a:cs typeface="Calibri" panose="020F0502020204030204" pitchFamily="34" charset="0"/>
              </a:rPr>
              <a:t>OUR IMPACT:</a:t>
            </a:r>
          </a:p>
        </p:txBody>
      </p:sp>
      <p:pic>
        <p:nvPicPr>
          <p:cNvPr id="61" name="Graphic 60" descr="Research">
            <a:extLst>
              <a:ext uri="{FF2B5EF4-FFF2-40B4-BE49-F238E27FC236}">
                <a16:creationId xmlns:a16="http://schemas.microsoft.com/office/drawing/2014/main" id="{7975E95D-09DE-45FB-AD54-9E6568FC199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23552" y="1904694"/>
            <a:ext cx="804956" cy="737070"/>
          </a:xfrm>
          <a:prstGeom prst="rect">
            <a:avLst/>
          </a:prstGeom>
        </p:spPr>
      </p:pic>
      <p:pic>
        <p:nvPicPr>
          <p:cNvPr id="62" name="Picture Placeholder 11" descr="Statistics">
            <a:extLst>
              <a:ext uri="{FF2B5EF4-FFF2-40B4-BE49-F238E27FC236}">
                <a16:creationId xmlns:a16="http://schemas.microsoft.com/office/drawing/2014/main" id="{0B95BDC1-279B-4A24-AB6E-3E7B9CEE06FF}"/>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a:fillRect/>
          </a:stretch>
        </p:blipFill>
        <p:spPr>
          <a:xfrm>
            <a:off x="7323552" y="3399895"/>
            <a:ext cx="804956" cy="737070"/>
          </a:xfrm>
          <a:prstGeom prst="rect">
            <a:avLst/>
          </a:prstGeom>
        </p:spPr>
      </p:pic>
      <p:pic>
        <p:nvPicPr>
          <p:cNvPr id="63" name="Picture Placeholder 15" descr="Chat">
            <a:extLst>
              <a:ext uri="{FF2B5EF4-FFF2-40B4-BE49-F238E27FC236}">
                <a16:creationId xmlns:a16="http://schemas.microsoft.com/office/drawing/2014/main" id="{2D25304C-5DAB-4094-B973-3033724D48CC}"/>
              </a:ext>
            </a:extLst>
          </p:cNvPr>
          <p:cNvPicPr>
            <a:picLocks noChangeAspect="1"/>
          </p:cNvPicPr>
          <p:nvPr userDrawn="1"/>
        </p:nvPicPr>
        <p:blipFill>
          <a:blip r:embed="rId9">
            <a:extLst>
              <a:ext uri="{96DAC541-7B7A-43D3-8B79-37D633B846F1}">
                <asvg:svgBlip xmlns:asvg="http://schemas.microsoft.com/office/drawing/2016/SVG/main" r:embed="rId10"/>
              </a:ext>
            </a:extLst>
          </a:blip>
          <a:srcRect t="122" b="122"/>
          <a:stretch>
            <a:fillRect/>
          </a:stretch>
        </p:blipFill>
        <p:spPr>
          <a:xfrm>
            <a:off x="7323551" y="4921088"/>
            <a:ext cx="806923" cy="737070"/>
          </a:xfrm>
          <a:prstGeom prst="rect">
            <a:avLst/>
          </a:prstGeom>
        </p:spPr>
      </p:pic>
      <p:sp>
        <p:nvSpPr>
          <p:cNvPr id="2" name="TextBox 1">
            <a:extLst>
              <a:ext uri="{FF2B5EF4-FFF2-40B4-BE49-F238E27FC236}">
                <a16:creationId xmlns:a16="http://schemas.microsoft.com/office/drawing/2014/main" id="{39AD4935-57CF-4BE8-8032-595D5A1FA71C}"/>
              </a:ext>
            </a:extLst>
          </p:cNvPr>
          <p:cNvSpPr txBox="1"/>
          <p:nvPr userDrawn="1"/>
        </p:nvSpPr>
        <p:spPr>
          <a:xfrm>
            <a:off x="485848" y="980960"/>
            <a:ext cx="9717876" cy="359375"/>
          </a:xfrm>
          <a:prstGeom prst="rect">
            <a:avLst/>
          </a:prstGeom>
          <a:noFill/>
        </p:spPr>
        <p:txBody>
          <a:bodyPr wrap="square" lIns="0" tIns="0" rIns="0" bIns="0" rtlCol="0" anchor="b" anchorCtr="0">
            <a:spAutoFit/>
          </a:bodyPr>
          <a:lstStyle/>
          <a:p>
            <a:r>
              <a:rPr kumimoji="0" lang="en-US" sz="2335" b="0" i="0" u="none" strike="noStrike" kern="1200" cap="none" spc="0" normalizeH="0" baseline="0" noProof="0">
                <a:ln>
                  <a:noFill/>
                </a:ln>
                <a:solidFill>
                  <a:srgbClr val="0067B1"/>
                </a:solidFill>
                <a:effectLst/>
                <a:uLnTx/>
                <a:uFillTx/>
                <a:latin typeface="Calibri" panose="020F0502020204030204" pitchFamily="34" charset="0"/>
                <a:ea typeface="+mj-ea"/>
              </a:rPr>
              <a:t>Madoff Money: Lost &amp; Found </a:t>
            </a:r>
            <a:endParaRPr lang="en-US" sz="1751"/>
          </a:p>
        </p:txBody>
      </p:sp>
      <p:sp>
        <p:nvSpPr>
          <p:cNvPr id="4" name="TextBox 3">
            <a:extLst>
              <a:ext uri="{FF2B5EF4-FFF2-40B4-BE49-F238E27FC236}">
                <a16:creationId xmlns:a16="http://schemas.microsoft.com/office/drawing/2014/main" id="{86D5BF97-B64C-414A-AA68-0015469B2547}"/>
              </a:ext>
            </a:extLst>
          </p:cNvPr>
          <p:cNvSpPr txBox="1"/>
          <p:nvPr userDrawn="1"/>
        </p:nvSpPr>
        <p:spPr>
          <a:xfrm>
            <a:off x="494191" y="1762185"/>
            <a:ext cx="3062211" cy="1257811"/>
          </a:xfrm>
          <a:prstGeom prst="rect">
            <a:avLst/>
          </a:prstGeom>
          <a:noFill/>
        </p:spPr>
        <p:txBody>
          <a:bodyPr wrap="square" lIns="0" tIns="0" rIns="0" bIns="0" rtlCol="0">
            <a:spAutoFit/>
          </a:bodyPr>
          <a:lstStyle/>
          <a:p>
            <a:pPr marL="0" marR="0" lvl="0" indent="0" algn="l" defTabSz="444856" rtl="0" eaLnBrk="1" fontAlgn="auto" latinLnBrk="0" hangingPunct="1">
              <a:lnSpc>
                <a:spcPct val="100000"/>
              </a:lnSpc>
              <a:spcBef>
                <a:spcPts val="0"/>
              </a:spcBef>
              <a:spcAft>
                <a:spcPts val="0"/>
              </a:spcAft>
              <a:buClrTx/>
              <a:buSzTx/>
              <a:buFontTx/>
              <a:buNone/>
              <a:tabLst/>
              <a:defRPr/>
            </a:pPr>
            <a:r>
              <a:rPr lang="en-US" sz="1362" b="1">
                <a:solidFill>
                  <a:srgbClr val="0066B0"/>
                </a:solidFill>
              </a:rPr>
              <a:t>In the world’s largest and best-known</a:t>
            </a:r>
            <a:br>
              <a:rPr lang="en-US" sz="1362" b="1">
                <a:solidFill>
                  <a:srgbClr val="0066B0"/>
                </a:solidFill>
              </a:rPr>
            </a:br>
            <a:r>
              <a:rPr lang="en-US" sz="1362" b="1">
                <a:solidFill>
                  <a:srgbClr val="0066B0"/>
                </a:solidFill>
              </a:rPr>
              <a:t> Ponzi scheme, FTI Consulting has </a:t>
            </a:r>
            <a:br>
              <a:rPr lang="en-US" sz="1362" b="1">
                <a:solidFill>
                  <a:srgbClr val="0066B0"/>
                </a:solidFill>
              </a:rPr>
            </a:br>
            <a:r>
              <a:rPr lang="en-US" sz="1362" b="1">
                <a:solidFill>
                  <a:srgbClr val="0066B0"/>
                </a:solidFill>
              </a:rPr>
              <a:t>“followed the cash” and helped recover over 80% of the amount lost </a:t>
            </a:r>
            <a:br>
              <a:rPr lang="en-US" sz="1362" b="1">
                <a:solidFill>
                  <a:srgbClr val="0066B0"/>
                </a:solidFill>
              </a:rPr>
            </a:br>
            <a:r>
              <a:rPr lang="en-US" sz="1362" b="1">
                <a:solidFill>
                  <a:srgbClr val="0066B0"/>
                </a:solidFill>
              </a:rPr>
              <a:t>by investors.</a:t>
            </a:r>
          </a:p>
          <a:p>
            <a:endParaRPr lang="en-US" sz="1362" b="1">
              <a:solidFill>
                <a:srgbClr val="0066B0"/>
              </a:solidFill>
            </a:endParaRPr>
          </a:p>
        </p:txBody>
      </p:sp>
      <p:sp>
        <p:nvSpPr>
          <p:cNvPr id="26" name="TextBox 25">
            <a:extLst>
              <a:ext uri="{FF2B5EF4-FFF2-40B4-BE49-F238E27FC236}">
                <a16:creationId xmlns:a16="http://schemas.microsoft.com/office/drawing/2014/main" id="{44A649AE-2559-493C-AEA7-A3B8821BB69D}"/>
              </a:ext>
            </a:extLst>
          </p:cNvPr>
          <p:cNvSpPr txBox="1"/>
          <p:nvPr userDrawn="1"/>
        </p:nvSpPr>
        <p:spPr>
          <a:xfrm>
            <a:off x="477574" y="3883436"/>
            <a:ext cx="3062211" cy="1827167"/>
          </a:xfrm>
          <a:prstGeom prst="rect">
            <a:avLst/>
          </a:prstGeom>
          <a:noFill/>
        </p:spPr>
        <p:txBody>
          <a:bodyPr wrap="square" lIns="0" tIns="0" rIns="0" bIns="0" rtlCol="0">
            <a:spAutoFit/>
          </a:bodyPr>
          <a:lstStyle/>
          <a:p>
            <a:r>
              <a:rPr lang="en-US" sz="1168"/>
              <a:t>In December 2008, Bernie Madoff admitted that the Investment Advisory business within his firm was a Ponzi scheme, setting off his arrest and a chain reaction of events throughout the financial services world and philanthropic communities.</a:t>
            </a:r>
            <a:br>
              <a:rPr lang="en-US" sz="1168"/>
            </a:br>
            <a:endParaRPr lang="en-US" sz="1168"/>
          </a:p>
          <a:p>
            <a:r>
              <a:rPr lang="en-US" sz="1168"/>
              <a:t>A Trustee under the Securities Investor Protection Act was appointed to liquidate Madoff’s firm and to recover the proceeds from his Ponzi Scheme.</a:t>
            </a:r>
          </a:p>
          <a:p>
            <a:endParaRPr lang="en-US" sz="1362" b="1">
              <a:solidFill>
                <a:srgbClr val="0066B0"/>
              </a:solidFill>
            </a:endParaRPr>
          </a:p>
        </p:txBody>
      </p:sp>
      <p:sp>
        <p:nvSpPr>
          <p:cNvPr id="28" name="TextBox 27">
            <a:extLst>
              <a:ext uri="{FF2B5EF4-FFF2-40B4-BE49-F238E27FC236}">
                <a16:creationId xmlns:a16="http://schemas.microsoft.com/office/drawing/2014/main" id="{B1ECC319-6BA0-42A8-81CF-7363411389C7}"/>
              </a:ext>
            </a:extLst>
          </p:cNvPr>
          <p:cNvSpPr txBox="1"/>
          <p:nvPr userDrawn="1"/>
        </p:nvSpPr>
        <p:spPr>
          <a:xfrm>
            <a:off x="3809543" y="1771770"/>
            <a:ext cx="3062211" cy="5186292"/>
          </a:xfrm>
          <a:prstGeom prst="rect">
            <a:avLst/>
          </a:prstGeom>
          <a:noFill/>
        </p:spPr>
        <p:txBody>
          <a:bodyPr wrap="square" lIns="0" tIns="0" rIns="0" bIns="0" rtlCol="0">
            <a:spAutoFit/>
          </a:bodyPr>
          <a:lstStyle/>
          <a:p>
            <a:pPr marL="177942" marR="0" lvl="1" indent="-177942" algn="l" defTabSz="124560" rtl="0" eaLnBrk="1" fontAlgn="auto" latinLnBrk="0" hangingPunct="1">
              <a:lnSpc>
                <a:spcPct val="100000"/>
              </a:lnSpc>
              <a:spcBef>
                <a:spcPts val="0"/>
              </a:spcBef>
              <a:spcAft>
                <a:spcPts val="438"/>
              </a:spcAft>
              <a:buSzPct val="66000"/>
              <a:buBlip>
                <a:blip r:embed="rId11"/>
              </a:buBlip>
            </a:pPr>
            <a:r>
              <a:rPr lang="en-US" sz="1168"/>
              <a:t>FTI Consulting was engaged by Irving Picard, the Trustee, and BakerHostetler, the Trustee’s counsel, to investigate the financial affairs, identify and analyze the massive amounts of financial documents and data, and provide forensic accounting analysis and expert testimony to help the Trustee recover the stolen funds.</a:t>
            </a:r>
            <a:br>
              <a:rPr lang="en-US" sz="1168"/>
            </a:br>
            <a:endParaRPr lang="en-US" sz="1168"/>
          </a:p>
          <a:p>
            <a:pPr marL="177942" marR="0" lvl="1" indent="-177942" algn="l" defTabSz="124560" rtl="0" eaLnBrk="1" fontAlgn="auto" latinLnBrk="0" hangingPunct="1">
              <a:lnSpc>
                <a:spcPct val="100000"/>
              </a:lnSpc>
              <a:spcBef>
                <a:spcPts val="0"/>
              </a:spcBef>
              <a:spcAft>
                <a:spcPts val="438"/>
              </a:spcAft>
              <a:buSzPct val="66000"/>
              <a:buBlip>
                <a:blip r:embed="rId11"/>
              </a:buBlip>
            </a:pPr>
            <a:r>
              <a:rPr lang="en-US" sz="1168" b="0" i="0">
                <a:solidFill>
                  <a:schemeClr val="dk1"/>
                </a:solidFill>
                <a:latin typeface="Calibri" panose="020F0502020204030204" pitchFamily="34" charset="0"/>
              </a:rPr>
              <a:t>FTI Consulting assembled a team from across the globe representing a cross-section of disciplines, including forensic accounting, data and analytics, global investigations, econometrics analysis, real estate advisory, valuation and solvency services, trial support and e-discovery expertise.</a:t>
            </a:r>
            <a:br>
              <a:rPr lang="en-US" sz="1168" b="0" i="0">
                <a:solidFill>
                  <a:schemeClr val="dk1"/>
                </a:solidFill>
                <a:latin typeface="Calibri" panose="020F0502020204030204" pitchFamily="34" charset="0"/>
              </a:rPr>
            </a:br>
            <a:endParaRPr lang="en-US" sz="1168" b="0" i="0">
              <a:solidFill>
                <a:schemeClr val="dk1"/>
              </a:solidFill>
              <a:latin typeface="Calibri" panose="020F0502020204030204" pitchFamily="34" charset="0"/>
            </a:endParaRPr>
          </a:p>
          <a:p>
            <a:pPr marL="177942" marR="0" lvl="1" indent="-177942" algn="l" defTabSz="124560" rtl="0" eaLnBrk="1" fontAlgn="auto" latinLnBrk="0" hangingPunct="1">
              <a:lnSpc>
                <a:spcPct val="100000"/>
              </a:lnSpc>
              <a:spcBef>
                <a:spcPts val="0"/>
              </a:spcBef>
              <a:spcAft>
                <a:spcPts val="438"/>
              </a:spcAft>
              <a:buSzPct val="66000"/>
              <a:buBlip>
                <a:blip r:embed="rId11"/>
              </a:buBlip>
            </a:pPr>
            <a:r>
              <a:rPr lang="en-US" sz="1168" b="0" i="0">
                <a:solidFill>
                  <a:schemeClr val="dk1"/>
                </a:solidFill>
                <a:latin typeface="Calibri" panose="020F0502020204030204" pitchFamily="34" charset="0"/>
              </a:rPr>
              <a:t>FTI Consulting investigated the Ponzi scheme, reconstructed books and records dating back to the late 1970s, determined the amounts deposited and withdrawn from thousands of customer accounts, researched the backgrounds of account holders, assisted in the discovery and management of evidence and supported the Trustee by identifying other indications of fraud relevant to recovery initiatives being pursued.</a:t>
            </a:r>
          </a:p>
          <a:p>
            <a:endParaRPr lang="en-US" sz="1168"/>
          </a:p>
        </p:txBody>
      </p:sp>
      <p:sp>
        <p:nvSpPr>
          <p:cNvPr id="32" name="TextBox 31">
            <a:extLst>
              <a:ext uri="{FF2B5EF4-FFF2-40B4-BE49-F238E27FC236}">
                <a16:creationId xmlns:a16="http://schemas.microsoft.com/office/drawing/2014/main" id="{F7DD2351-E9BD-4018-A5D7-63B5E6A6F5DA}"/>
              </a:ext>
            </a:extLst>
          </p:cNvPr>
          <p:cNvSpPr txBox="1"/>
          <p:nvPr userDrawn="1"/>
        </p:nvSpPr>
        <p:spPr>
          <a:xfrm>
            <a:off x="8269119" y="5205021"/>
            <a:ext cx="1923955" cy="1827167"/>
          </a:xfrm>
          <a:prstGeom prst="rect">
            <a:avLst/>
          </a:prstGeom>
          <a:noFill/>
        </p:spPr>
        <p:txBody>
          <a:bodyPr wrap="square" lIns="0" tIns="0" rIns="0" bIns="0" rtlCol="0">
            <a:spAutoFit/>
          </a:bodyPr>
          <a:lstStyle/>
          <a:p>
            <a:r>
              <a:rPr lang="en-US" sz="1168"/>
              <a:t>SIPC President Stephen Harbeck acknowledged the critical role played by FTI Consulting in the recovery efforts, stating “I think the impetus for the recovery has been the great forensic work that has been done starting from the blank slate.”</a:t>
            </a:r>
          </a:p>
          <a:p>
            <a:endParaRPr lang="en-US" sz="1362" b="1">
              <a:solidFill>
                <a:srgbClr val="0066B0"/>
              </a:solidFill>
            </a:endParaRPr>
          </a:p>
        </p:txBody>
      </p:sp>
      <p:sp>
        <p:nvSpPr>
          <p:cNvPr id="33" name="TextBox 32">
            <a:extLst>
              <a:ext uri="{FF2B5EF4-FFF2-40B4-BE49-F238E27FC236}">
                <a16:creationId xmlns:a16="http://schemas.microsoft.com/office/drawing/2014/main" id="{F573A82D-9A84-40AB-82C5-5B845D3E26E5}"/>
              </a:ext>
            </a:extLst>
          </p:cNvPr>
          <p:cNvSpPr txBox="1"/>
          <p:nvPr userDrawn="1"/>
        </p:nvSpPr>
        <p:spPr>
          <a:xfrm>
            <a:off x="8269119" y="3594578"/>
            <a:ext cx="1923955" cy="1108252"/>
          </a:xfrm>
          <a:prstGeom prst="rect">
            <a:avLst/>
          </a:prstGeom>
          <a:noFill/>
        </p:spPr>
        <p:txBody>
          <a:bodyPr wrap="square" lIns="0" tIns="0" rIns="0" bIns="0" rtlCol="0">
            <a:spAutoFit/>
          </a:bodyPr>
          <a:lstStyle/>
          <a:p>
            <a:r>
              <a:rPr lang="en-US" sz="1168"/>
              <a:t>This amount exceeds recovery in any other Ponzi scheme and dwarfs the initial expectations for recovery of “pennies on the dollar.”</a:t>
            </a:r>
          </a:p>
          <a:p>
            <a:endParaRPr lang="en-US" sz="1362" b="1">
              <a:solidFill>
                <a:srgbClr val="0066B0"/>
              </a:solidFill>
            </a:endParaRPr>
          </a:p>
        </p:txBody>
      </p:sp>
      <p:sp>
        <p:nvSpPr>
          <p:cNvPr id="36" name="TextBox 35">
            <a:extLst>
              <a:ext uri="{FF2B5EF4-FFF2-40B4-BE49-F238E27FC236}">
                <a16:creationId xmlns:a16="http://schemas.microsoft.com/office/drawing/2014/main" id="{A971C33A-B20F-4DF6-B726-5294C344C801}"/>
              </a:ext>
            </a:extLst>
          </p:cNvPr>
          <p:cNvSpPr txBox="1"/>
          <p:nvPr userDrawn="1"/>
        </p:nvSpPr>
        <p:spPr>
          <a:xfrm>
            <a:off x="8269119" y="2112941"/>
            <a:ext cx="1923955" cy="1108252"/>
          </a:xfrm>
          <a:prstGeom prst="rect">
            <a:avLst/>
          </a:prstGeom>
          <a:noFill/>
        </p:spPr>
        <p:txBody>
          <a:bodyPr wrap="square" lIns="0" tIns="0" rIns="0" bIns="0" rtlCol="0">
            <a:spAutoFit/>
          </a:bodyPr>
          <a:lstStyle/>
          <a:p>
            <a:r>
              <a:rPr lang="en-US" sz="1168"/>
              <a:t>Work to date from FTI Consulting has contributed to the recovery of $14.3 billion – over 80% of  the principle lost by investors. </a:t>
            </a:r>
          </a:p>
          <a:p>
            <a:endParaRPr lang="en-US" sz="1362" b="1">
              <a:solidFill>
                <a:srgbClr val="0066B0"/>
              </a:solidFill>
            </a:endParaRPr>
          </a:p>
        </p:txBody>
      </p:sp>
      <p:sp>
        <p:nvSpPr>
          <p:cNvPr id="21" name="TextBox 20">
            <a:extLst>
              <a:ext uri="{FF2B5EF4-FFF2-40B4-BE49-F238E27FC236}">
                <a16:creationId xmlns:a16="http://schemas.microsoft.com/office/drawing/2014/main" id="{6C395448-BFC0-4CCD-B6BA-3AF4C234E33B}"/>
              </a:ext>
            </a:extLst>
          </p:cNvPr>
          <p:cNvSpPr txBox="1"/>
          <p:nvPr userDrawn="1">
            <p:custDataLst>
              <p:custData r:id="rId2"/>
            </p:custDataLst>
          </p:nvPr>
        </p:nvSpPr>
        <p:spPr>
          <a:xfrm>
            <a:off x="485847" y="457231"/>
            <a:ext cx="5600738" cy="197722"/>
          </a:xfrm>
          <a:prstGeom prst="rect">
            <a:avLst/>
          </a:prstGeom>
          <a:noFill/>
        </p:spPr>
        <p:txBody>
          <a:bodyPr vert="horz" lIns="0" tIns="0" rIns="0" bIns="0" rtlCol="0" anchor="t" anchorCtr="0">
            <a:noAutofit/>
          </a:bodyPr>
          <a:lstStyle/>
          <a:p>
            <a:pPr defTabSz="124560">
              <a:spcBef>
                <a:spcPts val="257"/>
              </a:spcBef>
            </a:pPr>
            <a:r>
              <a:rPr lang="en-US" sz="1168" b="1" cap="all">
                <a:solidFill>
                  <a:srgbClr val="003763"/>
                </a:solidFill>
                <a:latin typeface="Calibri" panose="020F0502020204030204" pitchFamily="34" charset="0"/>
              </a:rPr>
              <a:t>FOR INTERNAL USE AND REFERENCE ONLY</a:t>
            </a:r>
          </a:p>
        </p:txBody>
      </p:sp>
    </p:spTree>
    <p:custDataLst>
      <p:custData r:id="rId1"/>
    </p:custDataLst>
    <p:extLst>
      <p:ext uri="{BB962C8B-B14F-4D97-AF65-F5344CB8AC3E}">
        <p14:creationId xmlns:p14="http://schemas.microsoft.com/office/powerpoint/2010/main" val="3144730449"/>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 Case Study">
    <p:spTree>
      <p:nvGrpSpPr>
        <p:cNvPr id="1" name=""/>
        <p:cNvGrpSpPr/>
        <p:nvPr/>
      </p:nvGrpSpPr>
      <p:grpSpPr>
        <a:xfrm>
          <a:off x="0" y="0"/>
          <a:ext cx="0" cy="0"/>
          <a:chOff x="0" y="0"/>
          <a:chExt cx="0" cy="0"/>
        </a:xfrm>
      </p:grpSpPr>
      <p:sp>
        <p:nvSpPr>
          <p:cNvPr id="36" name="Text Placeholder 9">
            <a:extLst>
              <a:ext uri="{FF2B5EF4-FFF2-40B4-BE49-F238E27FC236}">
                <a16:creationId xmlns:a16="http://schemas.microsoft.com/office/drawing/2014/main" id="{030BBE21-C528-4556-A71C-C6FD4BEAD53D}"/>
              </a:ext>
            </a:extLst>
          </p:cNvPr>
          <p:cNvSpPr>
            <a:spLocks noGrp="1"/>
          </p:cNvSpPr>
          <p:nvPr>
            <p:ph type="body" sz="quarter" idx="103" hasCustomPrompt="1"/>
          </p:nvPr>
        </p:nvSpPr>
        <p:spPr>
          <a:xfrm>
            <a:off x="7125491" y="5552022"/>
            <a:ext cx="3080271" cy="1236747"/>
          </a:xfrm>
          <a:noFill/>
          <a:ln w="38100">
            <a:solidFill>
              <a:srgbClr val="CFD1D1"/>
            </a:solidFill>
            <a:miter lim="800000"/>
          </a:ln>
        </p:spPr>
        <p:txBody>
          <a:bodyPr/>
          <a:lstStyle>
            <a:lvl1pPr marL="0" marR="0" indent="0" algn="l" defTabSz="124560" eaLnBrk="1" fontAlgn="auto" hangingPunct="1">
              <a:lnSpc>
                <a:spcPct val="100000"/>
              </a:lnSpc>
              <a:spcBef>
                <a:spcPts val="257"/>
              </a:spcBef>
              <a:spcAft>
                <a:spcPts val="0"/>
              </a:spcAft>
              <a:buClrTx/>
              <a:buFontTx/>
              <a:buNone/>
              <a:defRPr lang="en-US" sz="1168" b="0" i="0" kern="1200" dirty="0">
                <a:solidFill>
                  <a:schemeClr val="dk1"/>
                </a:solidFill>
                <a:latin typeface="Calibri" panose="020F0502020204030204" pitchFamily="34" charset="0"/>
                <a:ea typeface="+mn-ea"/>
                <a:cs typeface="Calibri" panose="020F0502020204030204" pitchFamily="34" charset="0"/>
              </a:defRPr>
            </a:lvl1pPr>
          </a:lstStyle>
          <a:p>
            <a:pPr marL="177942" marR="0" lvl="0" indent="-177942" algn="l" defTabSz="978682" rtl="0" eaLnBrk="1" fontAlgn="auto" latinLnBrk="0" hangingPunct="1">
              <a:lnSpc>
                <a:spcPct val="110000"/>
              </a:lnSpc>
              <a:spcBef>
                <a:spcPts val="438"/>
              </a:spcBef>
              <a:spcAft>
                <a:spcPts val="438"/>
              </a:spcAft>
              <a:buClr>
                <a:schemeClr val="accent2"/>
              </a:buClr>
              <a:buFont typeface="System Font Regular"/>
              <a:buNone/>
              <a:tabLst/>
            </a:pPr>
            <a:r>
              <a:rPr lang="en-US"/>
              <a:t> </a:t>
            </a:r>
          </a:p>
        </p:txBody>
      </p:sp>
      <p:sp>
        <p:nvSpPr>
          <p:cNvPr id="29" name="Text Placeholder 9">
            <a:extLst>
              <a:ext uri="{FF2B5EF4-FFF2-40B4-BE49-F238E27FC236}">
                <a16:creationId xmlns:a16="http://schemas.microsoft.com/office/drawing/2014/main" id="{92F079CD-DD0B-4750-885D-8EB64E452B24}"/>
              </a:ext>
            </a:extLst>
          </p:cNvPr>
          <p:cNvSpPr>
            <a:spLocks noGrp="1"/>
          </p:cNvSpPr>
          <p:nvPr>
            <p:ph type="body" sz="quarter" idx="101" hasCustomPrompt="1"/>
          </p:nvPr>
        </p:nvSpPr>
        <p:spPr>
          <a:xfrm>
            <a:off x="7124448" y="3050877"/>
            <a:ext cx="3080271" cy="1254543"/>
          </a:xfrm>
          <a:noFill/>
          <a:ln w="38100">
            <a:solidFill>
              <a:srgbClr val="CFD1D1"/>
            </a:solidFill>
            <a:miter lim="800000"/>
          </a:ln>
        </p:spPr>
        <p:txBody>
          <a:bodyPr/>
          <a:lstStyle>
            <a:lvl1pPr marL="0" marR="0" indent="0" algn="l" defTabSz="124560" eaLnBrk="1" fontAlgn="auto" hangingPunct="1">
              <a:lnSpc>
                <a:spcPct val="100000"/>
              </a:lnSpc>
              <a:spcBef>
                <a:spcPts val="257"/>
              </a:spcBef>
              <a:spcAft>
                <a:spcPts val="0"/>
              </a:spcAft>
              <a:buClrTx/>
              <a:buFontTx/>
              <a:buNone/>
              <a:defRPr lang="en-US" sz="1168" b="0" i="0" kern="1200" dirty="0">
                <a:solidFill>
                  <a:schemeClr val="dk1"/>
                </a:solidFill>
                <a:latin typeface="Calibri" panose="020F0502020204030204" pitchFamily="34" charset="0"/>
                <a:ea typeface="+mn-ea"/>
                <a:cs typeface="Calibri" panose="020F0502020204030204" pitchFamily="34" charset="0"/>
              </a:defRPr>
            </a:lvl1pPr>
          </a:lstStyle>
          <a:p>
            <a:pPr marL="177942" marR="0" lvl="0" indent="-177942" algn="l" defTabSz="978682" rtl="0" eaLnBrk="1" fontAlgn="auto" latinLnBrk="0" hangingPunct="1">
              <a:lnSpc>
                <a:spcPct val="110000"/>
              </a:lnSpc>
              <a:spcBef>
                <a:spcPts val="438"/>
              </a:spcBef>
              <a:spcAft>
                <a:spcPts val="438"/>
              </a:spcAft>
              <a:buClr>
                <a:schemeClr val="accent2"/>
              </a:buClr>
              <a:buFont typeface="System Font Regular"/>
              <a:buNone/>
              <a:tabLst/>
            </a:pPr>
            <a:r>
              <a:rPr lang="en-US"/>
              <a:t> </a:t>
            </a:r>
          </a:p>
        </p:txBody>
      </p:sp>
      <p:sp>
        <p:nvSpPr>
          <p:cNvPr id="30" name="Text Placeholder 9">
            <a:extLst>
              <a:ext uri="{FF2B5EF4-FFF2-40B4-BE49-F238E27FC236}">
                <a16:creationId xmlns:a16="http://schemas.microsoft.com/office/drawing/2014/main" id="{1C38CE26-A777-4477-A4B6-87C971CF6A14}"/>
              </a:ext>
            </a:extLst>
          </p:cNvPr>
          <p:cNvSpPr>
            <a:spLocks noGrp="1"/>
          </p:cNvSpPr>
          <p:nvPr>
            <p:ph type="body" sz="quarter" idx="102" hasCustomPrompt="1"/>
          </p:nvPr>
        </p:nvSpPr>
        <p:spPr>
          <a:xfrm>
            <a:off x="7125491" y="4297044"/>
            <a:ext cx="3080271" cy="1254543"/>
          </a:xfrm>
          <a:noFill/>
          <a:ln w="38100">
            <a:solidFill>
              <a:srgbClr val="CFD1D1"/>
            </a:solidFill>
            <a:miter lim="800000"/>
          </a:ln>
        </p:spPr>
        <p:txBody>
          <a:bodyPr/>
          <a:lstStyle>
            <a:lvl1pPr marL="0" marR="0" indent="0" algn="l" defTabSz="124560" eaLnBrk="1" fontAlgn="auto" hangingPunct="1">
              <a:lnSpc>
                <a:spcPct val="100000"/>
              </a:lnSpc>
              <a:spcBef>
                <a:spcPts val="257"/>
              </a:spcBef>
              <a:spcAft>
                <a:spcPts val="0"/>
              </a:spcAft>
              <a:buClrTx/>
              <a:buFontTx/>
              <a:buNone/>
              <a:defRPr lang="en-US" sz="1168" b="0" i="0" kern="1200" dirty="0">
                <a:solidFill>
                  <a:schemeClr val="dk1"/>
                </a:solidFill>
                <a:latin typeface="Calibri" panose="020F0502020204030204" pitchFamily="34" charset="0"/>
                <a:ea typeface="+mn-ea"/>
                <a:cs typeface="Calibri" panose="020F0502020204030204" pitchFamily="34" charset="0"/>
              </a:defRPr>
            </a:lvl1pPr>
          </a:lstStyle>
          <a:p>
            <a:pPr marL="177942" marR="0" lvl="0" indent="-177942" algn="l" defTabSz="978682" rtl="0" eaLnBrk="1" fontAlgn="auto" latinLnBrk="0" hangingPunct="1">
              <a:lnSpc>
                <a:spcPct val="110000"/>
              </a:lnSpc>
              <a:spcBef>
                <a:spcPts val="438"/>
              </a:spcBef>
              <a:spcAft>
                <a:spcPts val="438"/>
              </a:spcAft>
              <a:buClr>
                <a:schemeClr val="accent2"/>
              </a:buClr>
              <a:buFont typeface="System Font Regular"/>
              <a:buNone/>
              <a:tabLst/>
            </a:pPr>
            <a:r>
              <a:rPr lang="en-US"/>
              <a:t> </a:t>
            </a:r>
          </a:p>
        </p:txBody>
      </p:sp>
      <p:sp>
        <p:nvSpPr>
          <p:cNvPr id="39" name="Text Placeholder 9">
            <a:extLst>
              <a:ext uri="{FF2B5EF4-FFF2-40B4-BE49-F238E27FC236}">
                <a16:creationId xmlns:a16="http://schemas.microsoft.com/office/drawing/2014/main" id="{00B84296-0FFC-48E6-8B58-940137915D37}"/>
              </a:ext>
            </a:extLst>
          </p:cNvPr>
          <p:cNvSpPr>
            <a:spLocks noGrp="1"/>
          </p:cNvSpPr>
          <p:nvPr>
            <p:ph type="body" sz="quarter" idx="100" hasCustomPrompt="1"/>
          </p:nvPr>
        </p:nvSpPr>
        <p:spPr>
          <a:xfrm>
            <a:off x="7124448" y="1788392"/>
            <a:ext cx="3081315" cy="1253239"/>
          </a:xfrm>
          <a:noFill/>
          <a:ln w="38100">
            <a:solidFill>
              <a:srgbClr val="CFD1D1"/>
            </a:solidFill>
            <a:miter lim="800000"/>
          </a:ln>
        </p:spPr>
        <p:txBody>
          <a:bodyPr/>
          <a:lstStyle>
            <a:lvl1pPr marL="0" marR="0" indent="0" algn="l" defTabSz="124560" eaLnBrk="1" fontAlgn="auto" hangingPunct="1">
              <a:lnSpc>
                <a:spcPct val="100000"/>
              </a:lnSpc>
              <a:spcBef>
                <a:spcPts val="257"/>
              </a:spcBef>
              <a:spcAft>
                <a:spcPts val="0"/>
              </a:spcAft>
              <a:buClrTx/>
              <a:buFontTx/>
              <a:buNone/>
              <a:defRPr lang="en-US" sz="1168" b="0" i="0" kern="1200" dirty="0">
                <a:solidFill>
                  <a:schemeClr val="dk1"/>
                </a:solidFill>
                <a:latin typeface="Calibri" panose="020F0502020204030204" pitchFamily="34" charset="0"/>
                <a:ea typeface="+mn-ea"/>
                <a:cs typeface="Calibri" panose="020F0502020204030204" pitchFamily="34" charset="0"/>
              </a:defRPr>
            </a:lvl1pPr>
          </a:lstStyle>
          <a:p>
            <a:pPr marL="177942" marR="0" lvl="0" indent="-177942" algn="l" defTabSz="978682" rtl="0" eaLnBrk="1" fontAlgn="auto" latinLnBrk="0" hangingPunct="1">
              <a:lnSpc>
                <a:spcPct val="110000"/>
              </a:lnSpc>
              <a:spcBef>
                <a:spcPts val="438"/>
              </a:spcBef>
              <a:spcAft>
                <a:spcPts val="438"/>
              </a:spcAft>
              <a:buClr>
                <a:schemeClr val="accent2"/>
              </a:buClr>
              <a:buFont typeface="System Font Regular"/>
              <a:buNone/>
              <a:tabLst/>
            </a:pPr>
            <a:r>
              <a:rPr lang="en-US"/>
              <a:t> </a:t>
            </a:r>
          </a:p>
        </p:txBody>
      </p:sp>
      <p:sp>
        <p:nvSpPr>
          <p:cNvPr id="2" name="Title 1">
            <a:extLst>
              <a:ext uri="{FF2B5EF4-FFF2-40B4-BE49-F238E27FC236}">
                <a16:creationId xmlns:a16="http://schemas.microsoft.com/office/drawing/2014/main" id="{52899A4A-AFED-E64F-A55F-E7624E1F5CB7}"/>
              </a:ext>
            </a:extLst>
          </p:cNvPr>
          <p:cNvSpPr>
            <a:spLocks noGrp="1"/>
          </p:cNvSpPr>
          <p:nvPr>
            <p:ph type="title" hasCustomPrompt="1"/>
          </p:nvPr>
        </p:nvSpPr>
        <p:spPr/>
        <p:txBody>
          <a:bodyPr/>
          <a:lstStyle/>
          <a:p>
            <a:r>
              <a:rPr lang="en-US"/>
              <a:t>Page Title</a:t>
            </a:r>
          </a:p>
        </p:txBody>
      </p:sp>
      <p:sp>
        <p:nvSpPr>
          <p:cNvPr id="3" name="TextBox 2">
            <a:extLst>
              <a:ext uri="{FF2B5EF4-FFF2-40B4-BE49-F238E27FC236}">
                <a16:creationId xmlns:a16="http://schemas.microsoft.com/office/drawing/2014/main" id="{9EEF933C-1EC3-4525-B5C3-CAE3A1CCDEA4}"/>
              </a:ext>
            </a:extLst>
          </p:cNvPr>
          <p:cNvSpPr txBox="1"/>
          <p:nvPr userDrawn="1"/>
        </p:nvSpPr>
        <p:spPr>
          <a:xfrm>
            <a:off x="3709488" y="1459742"/>
            <a:ext cx="3066809" cy="299479"/>
          </a:xfrm>
          <a:prstGeom prst="rect">
            <a:avLst/>
          </a:prstGeom>
          <a:noFill/>
        </p:spPr>
        <p:txBody>
          <a:bodyPr wrap="square" rtlCol="0">
            <a:spAutoFit/>
          </a:bodyPr>
          <a:lstStyle/>
          <a:p>
            <a:r>
              <a:rPr lang="en-US" sz="1362" b="1">
                <a:solidFill>
                  <a:schemeClr val="accent1"/>
                </a:solidFill>
                <a:latin typeface="Calibri" panose="020F0502020204030204" pitchFamily="34" charset="0"/>
                <a:cs typeface="Calibri" panose="020F0502020204030204" pitchFamily="34" charset="0"/>
              </a:rPr>
              <a:t>OUR ROLE:</a:t>
            </a:r>
          </a:p>
        </p:txBody>
      </p:sp>
      <p:sp>
        <p:nvSpPr>
          <p:cNvPr id="26" name="TextBox 25">
            <a:extLst>
              <a:ext uri="{FF2B5EF4-FFF2-40B4-BE49-F238E27FC236}">
                <a16:creationId xmlns:a16="http://schemas.microsoft.com/office/drawing/2014/main" id="{A0C7E01D-102F-4D2E-95B2-326D4868BB12}"/>
              </a:ext>
            </a:extLst>
          </p:cNvPr>
          <p:cNvSpPr txBox="1"/>
          <p:nvPr userDrawn="1"/>
        </p:nvSpPr>
        <p:spPr>
          <a:xfrm>
            <a:off x="7020692" y="1456637"/>
            <a:ext cx="3066809" cy="299479"/>
          </a:xfrm>
          <a:prstGeom prst="rect">
            <a:avLst/>
          </a:prstGeom>
          <a:noFill/>
        </p:spPr>
        <p:txBody>
          <a:bodyPr wrap="square" rtlCol="0">
            <a:spAutoFit/>
          </a:bodyPr>
          <a:lstStyle/>
          <a:p>
            <a:r>
              <a:rPr lang="en-US" sz="1362" b="1">
                <a:solidFill>
                  <a:schemeClr val="accent1"/>
                </a:solidFill>
                <a:latin typeface="Calibri" panose="020F0502020204030204" pitchFamily="34" charset="0"/>
                <a:cs typeface="Calibri" panose="020F0502020204030204" pitchFamily="34" charset="0"/>
              </a:rPr>
              <a:t>OUR IMPACT:</a:t>
            </a:r>
          </a:p>
        </p:txBody>
      </p:sp>
      <p:sp>
        <p:nvSpPr>
          <p:cNvPr id="27" name="TextBox 26">
            <a:extLst>
              <a:ext uri="{FF2B5EF4-FFF2-40B4-BE49-F238E27FC236}">
                <a16:creationId xmlns:a16="http://schemas.microsoft.com/office/drawing/2014/main" id="{C3A0967A-A566-4E9A-9966-33D11443D285}"/>
              </a:ext>
            </a:extLst>
          </p:cNvPr>
          <p:cNvSpPr txBox="1"/>
          <p:nvPr userDrawn="1"/>
        </p:nvSpPr>
        <p:spPr>
          <a:xfrm>
            <a:off x="399550" y="3575235"/>
            <a:ext cx="3066809" cy="299479"/>
          </a:xfrm>
          <a:prstGeom prst="rect">
            <a:avLst/>
          </a:prstGeom>
          <a:noFill/>
        </p:spPr>
        <p:txBody>
          <a:bodyPr wrap="square" rtlCol="0">
            <a:spAutoFit/>
          </a:bodyPr>
          <a:lstStyle/>
          <a:p>
            <a:r>
              <a:rPr lang="en-US" sz="1362" b="1">
                <a:solidFill>
                  <a:schemeClr val="accent1"/>
                </a:solidFill>
                <a:latin typeface="Calibri" panose="020F0502020204030204" pitchFamily="34" charset="0"/>
                <a:cs typeface="Calibri" panose="020F0502020204030204" pitchFamily="34" charset="0"/>
              </a:rPr>
              <a:t>SITUATION:</a:t>
            </a:r>
          </a:p>
        </p:txBody>
      </p:sp>
      <p:sp>
        <p:nvSpPr>
          <p:cNvPr id="31" name="Text Placeholder 16">
            <a:extLst>
              <a:ext uri="{FF2B5EF4-FFF2-40B4-BE49-F238E27FC236}">
                <a16:creationId xmlns:a16="http://schemas.microsoft.com/office/drawing/2014/main" id="{BA6E4D85-8CA3-479E-8F7C-5D90DD85FB5D}"/>
              </a:ext>
            </a:extLst>
          </p:cNvPr>
          <p:cNvSpPr>
            <a:spLocks noGrp="1"/>
          </p:cNvSpPr>
          <p:nvPr>
            <p:ph type="body" sz="quarter" idx="33" hasCustomPrompt="1"/>
          </p:nvPr>
        </p:nvSpPr>
        <p:spPr>
          <a:xfrm>
            <a:off x="-2669724" y="667310"/>
            <a:ext cx="2562712" cy="4777942"/>
          </a:xfrm>
          <a:blipFill dpi="0" rotWithShape="1">
            <a:blip r:embed="rId3">
              <a:extLst>
                <a:ext uri="{28A0092B-C50C-407E-A947-70E740481C1C}">
                  <a14:useLocalDpi xmlns:a14="http://schemas.microsoft.com/office/drawing/2010/main" val="0"/>
                </a:ext>
              </a:extLst>
            </a:blip>
            <a:srcRect/>
            <a:stretch>
              <a:fillRect/>
            </a:stretch>
          </a:blipFill>
          <a:ln w="25400">
            <a:noFill/>
          </a:ln>
        </p:spPr>
        <p:txBody>
          <a:bodyPr/>
          <a:lstStyle>
            <a:lvl1pPr marL="0" indent="0">
              <a:buNone/>
              <a:defRPr sz="1362"/>
            </a:lvl1pPr>
          </a:lstStyle>
          <a:p>
            <a:r>
              <a:rPr lang="en-US" sz="1168">
                <a:solidFill>
                  <a:schemeClr val="dk1"/>
                </a:solidFill>
                <a:latin typeface="Calibri"/>
              </a:rPr>
              <a:t> </a:t>
            </a:r>
          </a:p>
        </p:txBody>
      </p:sp>
      <p:sp>
        <p:nvSpPr>
          <p:cNvPr id="34" name="Text Placeholder 16">
            <a:extLst>
              <a:ext uri="{FF2B5EF4-FFF2-40B4-BE49-F238E27FC236}">
                <a16:creationId xmlns:a16="http://schemas.microsoft.com/office/drawing/2014/main" id="{E95E7CAF-F6D4-4257-B994-36466B9EE06A}"/>
              </a:ext>
            </a:extLst>
          </p:cNvPr>
          <p:cNvSpPr>
            <a:spLocks noGrp="1"/>
          </p:cNvSpPr>
          <p:nvPr>
            <p:ph type="body" sz="quarter" idx="94" hasCustomPrompt="1"/>
          </p:nvPr>
        </p:nvSpPr>
        <p:spPr>
          <a:xfrm>
            <a:off x="10735872" y="667310"/>
            <a:ext cx="4071813" cy="4071560"/>
          </a:xfrm>
          <a:blipFill dpi="0" rotWithShape="1">
            <a:blip r:embed="rId4">
              <a:extLst>
                <a:ext uri="{28A0092B-C50C-407E-A947-70E740481C1C}">
                  <a14:useLocalDpi xmlns:a14="http://schemas.microsoft.com/office/drawing/2010/main" val="0"/>
                </a:ext>
              </a:extLst>
            </a:blip>
            <a:srcRect/>
            <a:stretch>
              <a:fillRect/>
            </a:stretch>
          </a:blipFill>
          <a:ln w="25400">
            <a:noFill/>
          </a:ln>
        </p:spPr>
        <p:txBody>
          <a:bodyPr/>
          <a:lstStyle>
            <a:lvl1pPr marL="0" indent="0">
              <a:buNone/>
              <a:defRPr sz="1362"/>
            </a:lvl1pPr>
          </a:lstStyle>
          <a:p>
            <a:r>
              <a:rPr lang="en-US" sz="1168">
                <a:solidFill>
                  <a:schemeClr val="dk1"/>
                </a:solidFill>
                <a:latin typeface="Calibri"/>
              </a:rPr>
              <a:t> </a:t>
            </a:r>
          </a:p>
        </p:txBody>
      </p:sp>
      <p:sp>
        <p:nvSpPr>
          <p:cNvPr id="35" name="Slide Number Placeholder 7">
            <a:extLst>
              <a:ext uri="{FF2B5EF4-FFF2-40B4-BE49-F238E27FC236}">
                <a16:creationId xmlns:a16="http://schemas.microsoft.com/office/drawing/2014/main" id="{6FC945BC-FBD0-4908-91DF-CC7C2EC6FE37}"/>
              </a:ext>
            </a:extLst>
          </p:cNvPr>
          <p:cNvSpPr>
            <a:spLocks noGrp="1"/>
          </p:cNvSpPr>
          <p:nvPr>
            <p:ph type="sldNum" sz="quarter" idx="4"/>
          </p:nvPr>
        </p:nvSpPr>
        <p:spPr>
          <a:xfrm>
            <a:off x="9716944" y="6783338"/>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40" name="Picture Placeholder 2">
            <a:extLst>
              <a:ext uri="{FF2B5EF4-FFF2-40B4-BE49-F238E27FC236}">
                <a16:creationId xmlns:a16="http://schemas.microsoft.com/office/drawing/2014/main" id="{067BD077-3984-4AFB-B17A-585B706E940F}"/>
              </a:ext>
            </a:extLst>
          </p:cNvPr>
          <p:cNvSpPr>
            <a:spLocks noGrp="1"/>
          </p:cNvSpPr>
          <p:nvPr>
            <p:ph type="pic" sz="quarter" idx="28" hasCustomPrompt="1"/>
          </p:nvPr>
        </p:nvSpPr>
        <p:spPr>
          <a:xfrm>
            <a:off x="7383368" y="2024068"/>
            <a:ext cx="690563" cy="631720"/>
          </a:xfrm>
        </p:spPr>
        <p:txBody>
          <a:bodyPr vert="horz" anchor="ctr" anchorCtr="0">
            <a:noAutofit/>
          </a:bodyPr>
          <a:lstStyle>
            <a:lvl1pPr marL="0" indent="0" algn="ctr">
              <a:buNone/>
              <a:defRPr sz="733"/>
            </a:lvl1pPr>
          </a:lstStyle>
          <a:p>
            <a:r>
              <a:rPr lang="en-US"/>
              <a:t>Icon Placeholder</a:t>
            </a:r>
          </a:p>
        </p:txBody>
      </p:sp>
      <p:sp>
        <p:nvSpPr>
          <p:cNvPr id="49" name="Picture Placeholder 2">
            <a:extLst>
              <a:ext uri="{FF2B5EF4-FFF2-40B4-BE49-F238E27FC236}">
                <a16:creationId xmlns:a16="http://schemas.microsoft.com/office/drawing/2014/main" id="{B989787C-DA4D-4758-A352-53914BE590B1}"/>
              </a:ext>
            </a:extLst>
          </p:cNvPr>
          <p:cNvSpPr>
            <a:spLocks noGrp="1"/>
          </p:cNvSpPr>
          <p:nvPr>
            <p:ph type="pic" sz="quarter" idx="53" hasCustomPrompt="1"/>
          </p:nvPr>
        </p:nvSpPr>
        <p:spPr>
          <a:xfrm>
            <a:off x="7383368" y="3278835"/>
            <a:ext cx="690563" cy="631720"/>
          </a:xfrm>
        </p:spPr>
        <p:txBody>
          <a:bodyPr vert="horz" anchor="ctr" anchorCtr="0">
            <a:noAutofit/>
          </a:bodyPr>
          <a:lstStyle>
            <a:lvl1pPr marL="0" indent="0" algn="ctr">
              <a:buNone/>
              <a:defRPr sz="733"/>
            </a:lvl1pPr>
          </a:lstStyle>
          <a:p>
            <a:r>
              <a:rPr lang="en-US"/>
              <a:t>Icon Placeholder</a:t>
            </a:r>
          </a:p>
        </p:txBody>
      </p:sp>
      <p:sp>
        <p:nvSpPr>
          <p:cNvPr id="52" name="Picture Placeholder 2">
            <a:extLst>
              <a:ext uri="{FF2B5EF4-FFF2-40B4-BE49-F238E27FC236}">
                <a16:creationId xmlns:a16="http://schemas.microsoft.com/office/drawing/2014/main" id="{D48987A7-1842-43EE-AD3A-3A45AE72D25A}"/>
              </a:ext>
            </a:extLst>
          </p:cNvPr>
          <p:cNvSpPr>
            <a:spLocks noGrp="1"/>
          </p:cNvSpPr>
          <p:nvPr>
            <p:ph type="pic" sz="quarter" idx="55" hasCustomPrompt="1"/>
          </p:nvPr>
        </p:nvSpPr>
        <p:spPr>
          <a:xfrm>
            <a:off x="7383368" y="4529195"/>
            <a:ext cx="690563" cy="631720"/>
          </a:xfrm>
        </p:spPr>
        <p:txBody>
          <a:bodyPr vert="horz" anchor="ctr" anchorCtr="0">
            <a:noAutofit/>
          </a:bodyPr>
          <a:lstStyle>
            <a:lvl1pPr marL="0" indent="0" algn="ctr">
              <a:buNone/>
              <a:defRPr sz="733"/>
            </a:lvl1pPr>
          </a:lstStyle>
          <a:p>
            <a:r>
              <a:rPr lang="en-US"/>
              <a:t>Icon Placeholder</a:t>
            </a:r>
          </a:p>
        </p:txBody>
      </p:sp>
      <p:sp>
        <p:nvSpPr>
          <p:cNvPr id="56" name="Picture Placeholder 2">
            <a:extLst>
              <a:ext uri="{FF2B5EF4-FFF2-40B4-BE49-F238E27FC236}">
                <a16:creationId xmlns:a16="http://schemas.microsoft.com/office/drawing/2014/main" id="{37BA4831-576C-4FE7-B6A1-0614FD2BC813}"/>
              </a:ext>
            </a:extLst>
          </p:cNvPr>
          <p:cNvSpPr>
            <a:spLocks noGrp="1"/>
          </p:cNvSpPr>
          <p:nvPr>
            <p:ph type="pic" sz="quarter" idx="57" hasCustomPrompt="1"/>
          </p:nvPr>
        </p:nvSpPr>
        <p:spPr>
          <a:xfrm>
            <a:off x="7383368" y="5763273"/>
            <a:ext cx="690563" cy="631720"/>
          </a:xfrm>
        </p:spPr>
        <p:txBody>
          <a:bodyPr vert="horz" anchor="ctr" anchorCtr="0">
            <a:noAutofit/>
          </a:bodyPr>
          <a:lstStyle>
            <a:lvl1pPr marL="0" indent="0" algn="ctr">
              <a:buNone/>
              <a:defRPr sz="733"/>
            </a:lvl1pPr>
          </a:lstStyle>
          <a:p>
            <a:r>
              <a:rPr lang="en-US"/>
              <a:t>Icon Placeholder</a:t>
            </a:r>
          </a:p>
        </p:txBody>
      </p:sp>
      <p:sp>
        <p:nvSpPr>
          <p:cNvPr id="6" name="Text Placeholder 20">
            <a:extLst>
              <a:ext uri="{FF2B5EF4-FFF2-40B4-BE49-F238E27FC236}">
                <a16:creationId xmlns:a16="http://schemas.microsoft.com/office/drawing/2014/main" id="{67EF99D5-B5CC-CA40-B1E9-F60A23D5FA4E}"/>
              </a:ext>
            </a:extLst>
          </p:cNvPr>
          <p:cNvSpPr>
            <a:spLocks noGrp="1"/>
          </p:cNvSpPr>
          <p:nvPr>
            <p:ph type="body" sz="quarter" idx="12" hasCustomPrompt="1"/>
          </p:nvPr>
        </p:nvSpPr>
        <p:spPr>
          <a:xfrm>
            <a:off x="485847" y="1759221"/>
            <a:ext cx="3070554" cy="1779494"/>
          </a:xfrm>
          <a:prstGeom prst="rect">
            <a:avLst/>
          </a:prstGeom>
          <a:noFill/>
        </p:spPr>
        <p:txBody>
          <a:bodyPr wrap="square" lIns="0" tIns="0" rIns="0" bIns="0" anchor="t" anchorCtr="0">
            <a:noAutofit/>
          </a:bodyPr>
          <a:lstStyle>
            <a:lvl1pPr marL="0" marR="0" indent="0" algn="l" defTabSz="124560" rtl="0" eaLnBrk="1" fontAlgn="auto" latinLnBrk="0" hangingPunct="1">
              <a:lnSpc>
                <a:spcPct val="100000"/>
              </a:lnSpc>
              <a:spcBef>
                <a:spcPts val="257"/>
              </a:spcBef>
              <a:spcAft>
                <a:spcPts val="0"/>
              </a:spcAft>
              <a:buClrTx/>
              <a:buSzTx/>
              <a:buFontTx/>
              <a:buNone/>
              <a:tabLst/>
              <a:defRPr lang="en-US" sz="1362" b="1" i="0" smtClean="0">
                <a:solidFill>
                  <a:schemeClr val="accent2"/>
                </a:solidFill>
                <a:effectLst/>
                <a:latin typeface="Calibri" panose="020F0502020204030204" pitchFamily="34" charset="0"/>
              </a:defRPr>
            </a:lvl1pPr>
          </a:lstStyle>
          <a:p>
            <a:pPr marL="0" marR="0" lvl="0" indent="0" algn="l" defTabSz="124560" rtl="0" eaLnBrk="1" fontAlgn="auto" latinLnBrk="0" hangingPunct="1">
              <a:lnSpc>
                <a:spcPct val="100000"/>
              </a:lnSpc>
              <a:spcBef>
                <a:spcPts val="257"/>
              </a:spcBef>
              <a:spcAft>
                <a:spcPts val="0"/>
              </a:spcAft>
              <a:buClrTx/>
              <a:buSzTx/>
              <a:buFontTx/>
              <a:buNone/>
              <a:tabLst/>
            </a:pPr>
            <a:r>
              <a:rPr lang="en-US"/>
              <a:t>Headline text here</a:t>
            </a:r>
          </a:p>
        </p:txBody>
      </p:sp>
      <p:sp>
        <p:nvSpPr>
          <p:cNvPr id="38" name="Text Placeholder 36">
            <a:extLst>
              <a:ext uri="{FF2B5EF4-FFF2-40B4-BE49-F238E27FC236}">
                <a16:creationId xmlns:a16="http://schemas.microsoft.com/office/drawing/2014/main" id="{6645D819-AC18-5A44-B3F6-1A19A6DDEE2E}"/>
              </a:ext>
            </a:extLst>
          </p:cNvPr>
          <p:cNvSpPr>
            <a:spLocks noGrp="1"/>
          </p:cNvSpPr>
          <p:nvPr>
            <p:ph type="body" sz="quarter" idx="40" hasCustomPrompt="1"/>
          </p:nvPr>
        </p:nvSpPr>
        <p:spPr>
          <a:xfrm>
            <a:off x="485847" y="3874714"/>
            <a:ext cx="3070554" cy="2889836"/>
          </a:xfrm>
        </p:spPr>
        <p:txBody>
          <a:bodyPr>
            <a:noAutofit/>
          </a:bodyPr>
          <a:lstStyle>
            <a:lvl1pPr marL="0" indent="0">
              <a:buNone/>
              <a:defRPr/>
            </a:lvl1pPr>
            <a:lvl2pPr>
              <a:defRPr/>
            </a:lvl2pPr>
          </a:lstStyle>
          <a:p>
            <a:pPr lvl="0"/>
            <a:r>
              <a:rPr lang="en-US"/>
              <a:t>Click to add text</a:t>
            </a:r>
          </a:p>
        </p:txBody>
      </p:sp>
      <p:sp>
        <p:nvSpPr>
          <p:cNvPr id="28" name="Text Placeholder 36">
            <a:extLst>
              <a:ext uri="{FF2B5EF4-FFF2-40B4-BE49-F238E27FC236}">
                <a16:creationId xmlns:a16="http://schemas.microsoft.com/office/drawing/2014/main" id="{DFFA7201-62DE-D24F-B387-2A19E1429EE8}"/>
              </a:ext>
            </a:extLst>
          </p:cNvPr>
          <p:cNvSpPr>
            <a:spLocks noGrp="1"/>
          </p:cNvSpPr>
          <p:nvPr>
            <p:ph type="body" sz="quarter" idx="49" hasCustomPrompt="1"/>
          </p:nvPr>
        </p:nvSpPr>
        <p:spPr>
          <a:xfrm>
            <a:off x="3810474" y="1771771"/>
            <a:ext cx="3070554" cy="4992779"/>
          </a:xfrm>
        </p:spPr>
        <p:txBody>
          <a:bodyPr>
            <a:noAutofit/>
          </a:bodyPr>
          <a:lstStyle>
            <a:lvl1pPr>
              <a:defRPr/>
            </a:lvl1pPr>
            <a:lvl2pPr>
              <a:defRPr/>
            </a:lvl2pPr>
            <a:lvl3pPr>
              <a:defRPr/>
            </a:lvl3pPr>
          </a:lstStyle>
          <a:p>
            <a:pPr lvl="0"/>
            <a:r>
              <a:rPr lang="en-US"/>
              <a:t>Click to add text</a:t>
            </a:r>
          </a:p>
          <a:p>
            <a:pPr lvl="1"/>
            <a:r>
              <a:rPr lang="en-US"/>
              <a:t>Insert text</a:t>
            </a:r>
          </a:p>
          <a:p>
            <a:pPr lvl="2"/>
            <a:r>
              <a:rPr lang="en-US"/>
              <a:t>Insert text</a:t>
            </a:r>
          </a:p>
        </p:txBody>
      </p:sp>
      <p:sp>
        <p:nvSpPr>
          <p:cNvPr id="45" name="Text Placeholder 9">
            <a:extLst>
              <a:ext uri="{FF2B5EF4-FFF2-40B4-BE49-F238E27FC236}">
                <a16:creationId xmlns:a16="http://schemas.microsoft.com/office/drawing/2014/main" id="{516349E7-ACF3-484E-BAB6-33AA482BA1C6}"/>
              </a:ext>
            </a:extLst>
          </p:cNvPr>
          <p:cNvSpPr>
            <a:spLocks noGrp="1"/>
          </p:cNvSpPr>
          <p:nvPr>
            <p:ph type="body" sz="quarter" idx="52" hasCustomPrompt="1"/>
          </p:nvPr>
        </p:nvSpPr>
        <p:spPr>
          <a:xfrm>
            <a:off x="8251898" y="2173818"/>
            <a:ext cx="1927071" cy="851527"/>
          </a:xfrm>
        </p:spPr>
        <p:txBody>
          <a:bodyPr/>
          <a:lstStyle>
            <a:lvl1pPr marL="0" marR="0" indent="0" algn="l" defTabSz="124560" eaLnBrk="1" fontAlgn="auto" hangingPunct="1">
              <a:lnSpc>
                <a:spcPct val="100000"/>
              </a:lnSpc>
              <a:spcBef>
                <a:spcPts val="257"/>
              </a:spcBef>
              <a:spcAft>
                <a:spcPts val="0"/>
              </a:spcAft>
              <a:buClrTx/>
              <a:buFontTx/>
              <a:buNone/>
              <a:defRPr lang="en-US" sz="1168" b="0" kern="1200" dirty="0">
                <a:solidFill>
                  <a:schemeClr val="tx1"/>
                </a:solidFill>
                <a:latin typeface="Calibri" panose="020F0502020204030204" pitchFamily="34" charset="0"/>
                <a:ea typeface="+mn-ea"/>
                <a:cs typeface="Calibri" panose="020F0502020204030204" pitchFamily="34" charset="0"/>
              </a:defRPr>
            </a:lvl1pPr>
          </a:lstStyle>
          <a:p>
            <a:pPr marL="0" marR="0" lvl="0" indent="0" algn="l" defTabSz="952258" rtl="0" eaLnBrk="1" fontAlgn="auto" latinLnBrk="0" hangingPunct="1">
              <a:lnSpc>
                <a:spcPct val="100000"/>
              </a:lnSpc>
              <a:spcBef>
                <a:spcPts val="0"/>
              </a:spcBef>
              <a:spcAft>
                <a:spcPts val="438"/>
              </a:spcAft>
              <a:buClr>
                <a:schemeClr val="accent2"/>
              </a:buClr>
              <a:buFont typeface="System Font Regular"/>
              <a:buNone/>
              <a:tabLst/>
            </a:pPr>
            <a:r>
              <a:rPr lang="en-US"/>
              <a:t>Text here</a:t>
            </a:r>
          </a:p>
        </p:txBody>
      </p:sp>
      <p:sp>
        <p:nvSpPr>
          <p:cNvPr id="61" name="Text Placeholder 9">
            <a:extLst>
              <a:ext uri="{FF2B5EF4-FFF2-40B4-BE49-F238E27FC236}">
                <a16:creationId xmlns:a16="http://schemas.microsoft.com/office/drawing/2014/main" id="{26D76B52-C57E-4BCF-98E9-486F0A6069BC}"/>
              </a:ext>
            </a:extLst>
          </p:cNvPr>
          <p:cNvSpPr>
            <a:spLocks noGrp="1"/>
          </p:cNvSpPr>
          <p:nvPr>
            <p:ph type="body" sz="quarter" idx="99" hasCustomPrompt="1"/>
          </p:nvPr>
        </p:nvSpPr>
        <p:spPr>
          <a:xfrm>
            <a:off x="8251898" y="3425527"/>
            <a:ext cx="1927071" cy="851527"/>
          </a:xfrm>
        </p:spPr>
        <p:txBody>
          <a:bodyPr/>
          <a:lstStyle>
            <a:lvl1pPr marL="0" marR="0" indent="0" algn="l" defTabSz="124560" eaLnBrk="1" fontAlgn="auto" hangingPunct="1">
              <a:lnSpc>
                <a:spcPct val="100000"/>
              </a:lnSpc>
              <a:spcBef>
                <a:spcPts val="257"/>
              </a:spcBef>
              <a:spcAft>
                <a:spcPts val="0"/>
              </a:spcAft>
              <a:buClrTx/>
              <a:buFontTx/>
              <a:buNone/>
              <a:defRPr lang="en-US" sz="1168" b="0" kern="1200" dirty="0">
                <a:solidFill>
                  <a:schemeClr val="tx1"/>
                </a:solidFill>
                <a:latin typeface="Calibri" panose="020F0502020204030204" pitchFamily="34" charset="0"/>
                <a:ea typeface="+mn-ea"/>
                <a:cs typeface="Calibri" panose="020F0502020204030204" pitchFamily="34" charset="0"/>
              </a:defRPr>
            </a:lvl1pPr>
          </a:lstStyle>
          <a:p>
            <a:pPr marL="0" marR="0" lvl="0" indent="0" algn="l" defTabSz="952258" rtl="0" eaLnBrk="1" fontAlgn="auto" latinLnBrk="0" hangingPunct="1">
              <a:lnSpc>
                <a:spcPct val="100000"/>
              </a:lnSpc>
              <a:spcBef>
                <a:spcPts val="0"/>
              </a:spcBef>
              <a:spcAft>
                <a:spcPts val="438"/>
              </a:spcAft>
              <a:buClr>
                <a:schemeClr val="accent2"/>
              </a:buClr>
              <a:buFont typeface="System Font Regular"/>
              <a:buNone/>
              <a:tabLst/>
            </a:pPr>
            <a:r>
              <a:rPr lang="en-US"/>
              <a:t>Text here</a:t>
            </a:r>
          </a:p>
        </p:txBody>
      </p:sp>
      <p:sp>
        <p:nvSpPr>
          <p:cNvPr id="55" name="Text Placeholder 9">
            <a:extLst>
              <a:ext uri="{FF2B5EF4-FFF2-40B4-BE49-F238E27FC236}">
                <a16:creationId xmlns:a16="http://schemas.microsoft.com/office/drawing/2014/main" id="{02FCE883-9515-4EA5-98F0-72A333D0D92A}"/>
              </a:ext>
            </a:extLst>
          </p:cNvPr>
          <p:cNvSpPr>
            <a:spLocks noGrp="1"/>
          </p:cNvSpPr>
          <p:nvPr>
            <p:ph type="body" sz="quarter" idx="56" hasCustomPrompt="1"/>
          </p:nvPr>
        </p:nvSpPr>
        <p:spPr>
          <a:xfrm>
            <a:off x="8251898" y="4678945"/>
            <a:ext cx="1927071" cy="851527"/>
          </a:xfrm>
        </p:spPr>
        <p:txBody>
          <a:bodyPr/>
          <a:lstStyle>
            <a:lvl1pPr marL="177942" marR="0" indent="-177942" algn="l" defTabSz="978682" rtl="0" eaLnBrk="1" fontAlgn="auto" latinLnBrk="0" hangingPunct="1">
              <a:lnSpc>
                <a:spcPct val="110000"/>
              </a:lnSpc>
              <a:spcBef>
                <a:spcPts val="438"/>
              </a:spcBef>
              <a:spcAft>
                <a:spcPts val="438"/>
              </a:spcAft>
              <a:buClr>
                <a:schemeClr val="accent2"/>
              </a:buClr>
              <a:buFont typeface="System Font Regular"/>
              <a:buNone/>
              <a:tabLst/>
              <a:defRPr lang="en-US" sz="1168" b="0" kern="1200" dirty="0">
                <a:solidFill>
                  <a:schemeClr val="tx1"/>
                </a:solidFill>
                <a:latin typeface="Calibri" panose="020F0502020204030204" pitchFamily="34" charset="0"/>
                <a:ea typeface="+mn-ea"/>
                <a:cs typeface="Calibri" panose="020F0502020204030204" pitchFamily="34" charset="0"/>
              </a:defRPr>
            </a:lvl1pPr>
          </a:lstStyle>
          <a:p>
            <a:pPr marL="0" marR="0" lvl="0" indent="0" algn="l" defTabSz="952258" rtl="0" eaLnBrk="1" fontAlgn="auto" latinLnBrk="0" hangingPunct="1">
              <a:lnSpc>
                <a:spcPct val="100000"/>
              </a:lnSpc>
              <a:spcBef>
                <a:spcPts val="0"/>
              </a:spcBef>
              <a:spcAft>
                <a:spcPts val="438"/>
              </a:spcAft>
              <a:buClr>
                <a:schemeClr val="accent2"/>
              </a:buClr>
              <a:buFont typeface="System Font Regular"/>
              <a:buNone/>
              <a:tabLst/>
            </a:pPr>
            <a:r>
              <a:rPr lang="en-US"/>
              <a:t>Text here</a:t>
            </a:r>
          </a:p>
        </p:txBody>
      </p:sp>
      <p:sp>
        <p:nvSpPr>
          <p:cNvPr id="51" name="Text Placeholder 9">
            <a:extLst>
              <a:ext uri="{FF2B5EF4-FFF2-40B4-BE49-F238E27FC236}">
                <a16:creationId xmlns:a16="http://schemas.microsoft.com/office/drawing/2014/main" id="{918D5FC1-2EB2-44A8-AC05-EC8EB48E3F02}"/>
              </a:ext>
            </a:extLst>
          </p:cNvPr>
          <p:cNvSpPr>
            <a:spLocks noGrp="1"/>
          </p:cNvSpPr>
          <p:nvPr>
            <p:ph type="body" sz="quarter" idx="58" hasCustomPrompt="1"/>
          </p:nvPr>
        </p:nvSpPr>
        <p:spPr>
          <a:xfrm>
            <a:off x="8251898" y="5913023"/>
            <a:ext cx="1927071" cy="851527"/>
          </a:xfrm>
        </p:spPr>
        <p:txBody>
          <a:bodyPr/>
          <a:lstStyle>
            <a:lvl1pPr marL="177942" marR="0" indent="-177942" algn="l" defTabSz="978682" rtl="0" eaLnBrk="1" fontAlgn="auto" latinLnBrk="0" hangingPunct="1">
              <a:lnSpc>
                <a:spcPct val="110000"/>
              </a:lnSpc>
              <a:spcBef>
                <a:spcPts val="438"/>
              </a:spcBef>
              <a:spcAft>
                <a:spcPts val="438"/>
              </a:spcAft>
              <a:buClr>
                <a:schemeClr val="accent2"/>
              </a:buClr>
              <a:buFont typeface="System Font Regular"/>
              <a:buNone/>
              <a:tabLst/>
              <a:defRPr lang="en-US" sz="1168" b="0" kern="1200" dirty="0">
                <a:solidFill>
                  <a:schemeClr val="tx1"/>
                </a:solidFill>
                <a:latin typeface="Calibri" panose="020F0502020204030204" pitchFamily="34" charset="0"/>
                <a:ea typeface="+mn-ea"/>
                <a:cs typeface="Calibri" panose="020F0502020204030204" pitchFamily="34" charset="0"/>
              </a:defRPr>
            </a:lvl1pPr>
          </a:lstStyle>
          <a:p>
            <a:pPr marL="0" marR="0" lvl="0" indent="0" algn="l" defTabSz="952258" rtl="0" eaLnBrk="1" fontAlgn="auto" latinLnBrk="0" hangingPunct="1">
              <a:lnSpc>
                <a:spcPct val="100000"/>
              </a:lnSpc>
              <a:spcBef>
                <a:spcPts val="0"/>
              </a:spcBef>
              <a:spcAft>
                <a:spcPts val="438"/>
              </a:spcAft>
              <a:buClr>
                <a:schemeClr val="accent2"/>
              </a:buClr>
              <a:buFont typeface="System Font Regular"/>
              <a:buNone/>
              <a:tabLst/>
            </a:pPr>
            <a:r>
              <a:rPr lang="en-US"/>
              <a:t>Text here</a:t>
            </a:r>
          </a:p>
        </p:txBody>
      </p:sp>
      <p:sp>
        <p:nvSpPr>
          <p:cNvPr id="57" name="Text Placeholder 4">
            <a:extLst>
              <a:ext uri="{FF2B5EF4-FFF2-40B4-BE49-F238E27FC236}">
                <a16:creationId xmlns:a16="http://schemas.microsoft.com/office/drawing/2014/main" id="{9BEB7972-E661-4F5F-9782-3AB42F524C2D}"/>
              </a:ext>
            </a:extLst>
          </p:cNvPr>
          <p:cNvSpPr>
            <a:spLocks noGrp="1"/>
          </p:cNvSpPr>
          <p:nvPr>
            <p:ph type="body" sz="quarter" idx="95" hasCustomPrompt="1"/>
          </p:nvPr>
        </p:nvSpPr>
        <p:spPr>
          <a:xfrm>
            <a:off x="8251899" y="4522621"/>
            <a:ext cx="573300" cy="80077"/>
          </a:xfrm>
          <a:solidFill>
            <a:srgbClr val="E1523D"/>
          </a:solidFill>
          <a:ln>
            <a:solidFill>
              <a:srgbClr val="E0503D"/>
            </a:solidFill>
            <a:miter lim="800000"/>
          </a:ln>
        </p:spPr>
        <p:txBody>
          <a:bodyPr/>
          <a:lstStyle>
            <a:lvl1pPr marL="0" indent="0">
              <a:buNone/>
              <a:defRPr/>
            </a:lvl1pPr>
          </a:lstStyle>
          <a:p>
            <a:pPr lvl="0"/>
            <a:r>
              <a:rPr lang="en-US"/>
              <a:t> </a:t>
            </a:r>
          </a:p>
        </p:txBody>
      </p:sp>
      <p:sp>
        <p:nvSpPr>
          <p:cNvPr id="58" name="Text Placeholder 4">
            <a:extLst>
              <a:ext uri="{FF2B5EF4-FFF2-40B4-BE49-F238E27FC236}">
                <a16:creationId xmlns:a16="http://schemas.microsoft.com/office/drawing/2014/main" id="{8EA10FF4-BE23-4709-B2C4-862B537CCDEA}"/>
              </a:ext>
            </a:extLst>
          </p:cNvPr>
          <p:cNvSpPr>
            <a:spLocks noGrp="1"/>
          </p:cNvSpPr>
          <p:nvPr>
            <p:ph type="body" sz="quarter" idx="96" hasCustomPrompt="1"/>
          </p:nvPr>
        </p:nvSpPr>
        <p:spPr>
          <a:xfrm>
            <a:off x="8251899" y="2019726"/>
            <a:ext cx="573300" cy="80077"/>
          </a:xfrm>
          <a:solidFill>
            <a:srgbClr val="E1523D"/>
          </a:solidFill>
          <a:ln>
            <a:solidFill>
              <a:srgbClr val="E0503D"/>
            </a:solidFill>
            <a:miter lim="800000"/>
          </a:ln>
        </p:spPr>
        <p:txBody>
          <a:bodyPr/>
          <a:lstStyle>
            <a:lvl1pPr marL="0" indent="0">
              <a:buNone/>
              <a:defRPr/>
            </a:lvl1pPr>
          </a:lstStyle>
          <a:p>
            <a:pPr lvl="0"/>
            <a:r>
              <a:rPr lang="en-US"/>
              <a:t> </a:t>
            </a:r>
          </a:p>
        </p:txBody>
      </p:sp>
      <p:sp>
        <p:nvSpPr>
          <p:cNvPr id="59" name="Text Placeholder 4">
            <a:extLst>
              <a:ext uri="{FF2B5EF4-FFF2-40B4-BE49-F238E27FC236}">
                <a16:creationId xmlns:a16="http://schemas.microsoft.com/office/drawing/2014/main" id="{BDDC07E4-66B5-46A3-BE5D-0B8C8D531014}"/>
              </a:ext>
            </a:extLst>
          </p:cNvPr>
          <p:cNvSpPr>
            <a:spLocks noGrp="1"/>
          </p:cNvSpPr>
          <p:nvPr>
            <p:ph type="body" sz="quarter" idx="97" hasCustomPrompt="1"/>
          </p:nvPr>
        </p:nvSpPr>
        <p:spPr>
          <a:xfrm>
            <a:off x="8251899" y="3274269"/>
            <a:ext cx="573300" cy="80077"/>
          </a:xfrm>
          <a:solidFill>
            <a:srgbClr val="E1523D"/>
          </a:solidFill>
          <a:ln>
            <a:solidFill>
              <a:srgbClr val="E0503D"/>
            </a:solidFill>
            <a:miter lim="800000"/>
          </a:ln>
        </p:spPr>
        <p:txBody>
          <a:bodyPr/>
          <a:lstStyle>
            <a:lvl1pPr marL="0" indent="0">
              <a:buNone/>
              <a:defRPr/>
            </a:lvl1pPr>
          </a:lstStyle>
          <a:p>
            <a:pPr lvl="0"/>
            <a:r>
              <a:rPr lang="en-US"/>
              <a:t> </a:t>
            </a:r>
          </a:p>
        </p:txBody>
      </p:sp>
      <p:sp>
        <p:nvSpPr>
          <p:cNvPr id="60" name="Text Placeholder 4">
            <a:extLst>
              <a:ext uri="{FF2B5EF4-FFF2-40B4-BE49-F238E27FC236}">
                <a16:creationId xmlns:a16="http://schemas.microsoft.com/office/drawing/2014/main" id="{1FF7BDA6-F7D1-40B1-9E96-40341E2B5F12}"/>
              </a:ext>
            </a:extLst>
          </p:cNvPr>
          <p:cNvSpPr>
            <a:spLocks noGrp="1"/>
          </p:cNvSpPr>
          <p:nvPr>
            <p:ph type="body" sz="quarter" idx="98" hasCustomPrompt="1"/>
          </p:nvPr>
        </p:nvSpPr>
        <p:spPr>
          <a:xfrm>
            <a:off x="8251899" y="5756664"/>
            <a:ext cx="573300" cy="80077"/>
          </a:xfrm>
          <a:solidFill>
            <a:srgbClr val="E1523D"/>
          </a:solidFill>
          <a:ln>
            <a:solidFill>
              <a:srgbClr val="E0503D"/>
            </a:solidFill>
            <a:miter lim="800000"/>
          </a:ln>
        </p:spPr>
        <p:txBody>
          <a:bodyPr/>
          <a:lstStyle>
            <a:lvl1pPr marL="0" indent="0">
              <a:buNone/>
              <a:defRPr/>
            </a:lvl1pPr>
          </a:lstStyle>
          <a:p>
            <a:pPr lvl="0"/>
            <a:r>
              <a:rPr lang="en-US"/>
              <a:t> </a:t>
            </a:r>
          </a:p>
        </p:txBody>
      </p:sp>
    </p:spTree>
    <p:custDataLst>
      <p:custData r:id="rId1"/>
    </p:custDataLst>
    <p:extLst>
      <p:ext uri="{BB962C8B-B14F-4D97-AF65-F5344CB8AC3E}">
        <p14:creationId xmlns:p14="http://schemas.microsoft.com/office/powerpoint/2010/main" val="2260594329"/>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 Case Study (No Icons)">
    <p:spTree>
      <p:nvGrpSpPr>
        <p:cNvPr id="1" name=""/>
        <p:cNvGrpSpPr/>
        <p:nvPr/>
      </p:nvGrpSpPr>
      <p:grpSpPr>
        <a:xfrm>
          <a:off x="0" y="0"/>
          <a:ext cx="0" cy="0"/>
          <a:chOff x="0" y="0"/>
          <a:chExt cx="0" cy="0"/>
        </a:xfrm>
      </p:grpSpPr>
      <p:sp>
        <p:nvSpPr>
          <p:cNvPr id="47" name="Text Placeholder 9">
            <a:extLst>
              <a:ext uri="{FF2B5EF4-FFF2-40B4-BE49-F238E27FC236}">
                <a16:creationId xmlns:a16="http://schemas.microsoft.com/office/drawing/2014/main" id="{3A30013C-48E2-4423-88A2-D7C915E74607}"/>
              </a:ext>
            </a:extLst>
          </p:cNvPr>
          <p:cNvSpPr>
            <a:spLocks noGrp="1"/>
          </p:cNvSpPr>
          <p:nvPr>
            <p:ph type="body" sz="quarter" idx="100" hasCustomPrompt="1"/>
          </p:nvPr>
        </p:nvSpPr>
        <p:spPr>
          <a:xfrm>
            <a:off x="7120697" y="1788392"/>
            <a:ext cx="3080271" cy="5001535"/>
          </a:xfrm>
          <a:noFill/>
          <a:ln w="38100">
            <a:solidFill>
              <a:srgbClr val="CFD1D1"/>
            </a:solidFill>
            <a:miter lim="800000"/>
          </a:ln>
        </p:spPr>
        <p:txBody>
          <a:bodyPr/>
          <a:lstStyle>
            <a:lvl1pPr marL="0" marR="0" indent="0" algn="l" defTabSz="124560" eaLnBrk="1" fontAlgn="auto" hangingPunct="1">
              <a:lnSpc>
                <a:spcPct val="100000"/>
              </a:lnSpc>
              <a:spcBef>
                <a:spcPts val="257"/>
              </a:spcBef>
              <a:spcAft>
                <a:spcPts val="0"/>
              </a:spcAft>
              <a:buClrTx/>
              <a:buFontTx/>
              <a:buNone/>
              <a:defRPr lang="en-US" sz="1168" b="0" i="0" kern="1200" dirty="0">
                <a:solidFill>
                  <a:schemeClr val="dk1"/>
                </a:solidFill>
                <a:latin typeface="Calibri" panose="020F0502020204030204" pitchFamily="34" charset="0"/>
                <a:ea typeface="+mn-ea"/>
                <a:cs typeface="Calibri" panose="020F0502020204030204" pitchFamily="34" charset="0"/>
              </a:defRPr>
            </a:lvl1pPr>
          </a:lstStyle>
          <a:p>
            <a:pPr marL="177942" marR="0" lvl="0" indent="-177942" algn="l" defTabSz="978682" rtl="0" eaLnBrk="1" fontAlgn="auto" latinLnBrk="0" hangingPunct="1">
              <a:lnSpc>
                <a:spcPct val="110000"/>
              </a:lnSpc>
              <a:spcBef>
                <a:spcPts val="438"/>
              </a:spcBef>
              <a:spcAft>
                <a:spcPts val="438"/>
              </a:spcAft>
              <a:buClr>
                <a:schemeClr val="accent2"/>
              </a:buClr>
              <a:buFont typeface="System Font Regular"/>
              <a:buNone/>
              <a:tabLst/>
            </a:pPr>
            <a:r>
              <a:rPr lang="en-US"/>
              <a:t> </a:t>
            </a:r>
          </a:p>
        </p:txBody>
      </p:sp>
      <p:sp>
        <p:nvSpPr>
          <p:cNvPr id="6" name="Text Placeholder 20">
            <a:extLst>
              <a:ext uri="{FF2B5EF4-FFF2-40B4-BE49-F238E27FC236}">
                <a16:creationId xmlns:a16="http://schemas.microsoft.com/office/drawing/2014/main" id="{67EF99D5-B5CC-CA40-B1E9-F60A23D5FA4E}"/>
              </a:ext>
            </a:extLst>
          </p:cNvPr>
          <p:cNvSpPr>
            <a:spLocks noGrp="1"/>
          </p:cNvSpPr>
          <p:nvPr>
            <p:ph type="body" sz="quarter" idx="12" hasCustomPrompt="1"/>
          </p:nvPr>
        </p:nvSpPr>
        <p:spPr>
          <a:xfrm>
            <a:off x="485847" y="1759221"/>
            <a:ext cx="3070554" cy="1779494"/>
          </a:xfrm>
          <a:prstGeom prst="rect">
            <a:avLst/>
          </a:prstGeom>
          <a:noFill/>
        </p:spPr>
        <p:txBody>
          <a:bodyPr wrap="square" lIns="0" tIns="0" rIns="0" bIns="0" anchor="t" anchorCtr="0">
            <a:noAutofit/>
          </a:bodyPr>
          <a:lstStyle>
            <a:lvl1pPr marL="0" marR="0" indent="0" algn="l" defTabSz="124560" rtl="0" eaLnBrk="1" fontAlgn="auto" latinLnBrk="0" hangingPunct="1">
              <a:lnSpc>
                <a:spcPct val="100000"/>
              </a:lnSpc>
              <a:spcBef>
                <a:spcPts val="257"/>
              </a:spcBef>
              <a:spcAft>
                <a:spcPts val="0"/>
              </a:spcAft>
              <a:buClrTx/>
              <a:buSzTx/>
              <a:buFontTx/>
              <a:buNone/>
              <a:tabLst/>
              <a:defRPr lang="en-US" sz="1362" b="1" i="0" smtClean="0">
                <a:solidFill>
                  <a:schemeClr val="accent2"/>
                </a:solidFill>
                <a:effectLst/>
                <a:latin typeface="Calibri" panose="020F0502020204030204" pitchFamily="34" charset="0"/>
              </a:defRPr>
            </a:lvl1pPr>
          </a:lstStyle>
          <a:p>
            <a:pPr marL="0" marR="0" lvl="0" indent="0" algn="l" defTabSz="124560" rtl="0" eaLnBrk="1" fontAlgn="auto" latinLnBrk="0" hangingPunct="1">
              <a:lnSpc>
                <a:spcPct val="100000"/>
              </a:lnSpc>
              <a:spcBef>
                <a:spcPts val="257"/>
              </a:spcBef>
              <a:spcAft>
                <a:spcPts val="0"/>
              </a:spcAft>
              <a:buClrTx/>
              <a:buSzTx/>
              <a:buFontTx/>
              <a:buNone/>
              <a:tabLst/>
            </a:pPr>
            <a:r>
              <a:rPr lang="en-US"/>
              <a:t>Headline text here</a:t>
            </a:r>
          </a:p>
        </p:txBody>
      </p:sp>
      <p:sp>
        <p:nvSpPr>
          <p:cNvPr id="38" name="Text Placeholder 36">
            <a:extLst>
              <a:ext uri="{FF2B5EF4-FFF2-40B4-BE49-F238E27FC236}">
                <a16:creationId xmlns:a16="http://schemas.microsoft.com/office/drawing/2014/main" id="{6645D819-AC18-5A44-B3F6-1A19A6DDEE2E}"/>
              </a:ext>
            </a:extLst>
          </p:cNvPr>
          <p:cNvSpPr>
            <a:spLocks noGrp="1"/>
          </p:cNvSpPr>
          <p:nvPr>
            <p:ph type="body" sz="quarter" idx="40" hasCustomPrompt="1"/>
          </p:nvPr>
        </p:nvSpPr>
        <p:spPr>
          <a:xfrm>
            <a:off x="485847" y="3874713"/>
            <a:ext cx="3070554" cy="2902035"/>
          </a:xfrm>
        </p:spPr>
        <p:txBody>
          <a:bodyPr>
            <a:noAutofit/>
          </a:bodyPr>
          <a:lstStyle>
            <a:lvl1pPr marL="0" indent="0">
              <a:buNone/>
              <a:defRPr/>
            </a:lvl1pPr>
            <a:lvl2pPr>
              <a:defRPr/>
            </a:lvl2pPr>
          </a:lstStyle>
          <a:p>
            <a:pPr lvl="0"/>
            <a:r>
              <a:rPr lang="en-US"/>
              <a:t>Click to add text</a:t>
            </a:r>
          </a:p>
        </p:txBody>
      </p:sp>
      <p:sp>
        <p:nvSpPr>
          <p:cNvPr id="2" name="Title 1">
            <a:extLst>
              <a:ext uri="{FF2B5EF4-FFF2-40B4-BE49-F238E27FC236}">
                <a16:creationId xmlns:a16="http://schemas.microsoft.com/office/drawing/2014/main" id="{52899A4A-AFED-E64F-A55F-E7624E1F5CB7}"/>
              </a:ext>
            </a:extLst>
          </p:cNvPr>
          <p:cNvSpPr>
            <a:spLocks noGrp="1"/>
          </p:cNvSpPr>
          <p:nvPr>
            <p:ph type="title" hasCustomPrompt="1"/>
          </p:nvPr>
        </p:nvSpPr>
        <p:spPr/>
        <p:txBody>
          <a:bodyPr/>
          <a:lstStyle>
            <a:lvl1pPr>
              <a:defRPr/>
            </a:lvl1pPr>
          </a:lstStyle>
          <a:p>
            <a:r>
              <a:rPr lang="en-US"/>
              <a:t>Page Title</a:t>
            </a:r>
          </a:p>
        </p:txBody>
      </p:sp>
      <p:sp>
        <p:nvSpPr>
          <p:cNvPr id="28" name="Text Placeholder 36">
            <a:extLst>
              <a:ext uri="{FF2B5EF4-FFF2-40B4-BE49-F238E27FC236}">
                <a16:creationId xmlns:a16="http://schemas.microsoft.com/office/drawing/2014/main" id="{DFFA7201-62DE-D24F-B387-2A19E1429EE8}"/>
              </a:ext>
            </a:extLst>
          </p:cNvPr>
          <p:cNvSpPr>
            <a:spLocks noGrp="1"/>
          </p:cNvSpPr>
          <p:nvPr>
            <p:ph type="body" sz="quarter" idx="49" hasCustomPrompt="1"/>
          </p:nvPr>
        </p:nvSpPr>
        <p:spPr>
          <a:xfrm>
            <a:off x="3810474" y="1771771"/>
            <a:ext cx="3070554" cy="5004978"/>
          </a:xfrm>
        </p:spPr>
        <p:txBody>
          <a:bodyPr>
            <a:noAutofit/>
          </a:bodyPr>
          <a:lstStyle>
            <a:lvl1pPr>
              <a:defRPr/>
            </a:lvl1pPr>
            <a:lvl2pPr>
              <a:defRPr/>
            </a:lvl2pPr>
            <a:lvl3pPr>
              <a:defRPr/>
            </a:lvl3pPr>
          </a:lstStyle>
          <a:p>
            <a:pPr lvl="0"/>
            <a:r>
              <a:rPr lang="en-US"/>
              <a:t>Click to add text</a:t>
            </a:r>
          </a:p>
          <a:p>
            <a:pPr lvl="1"/>
            <a:r>
              <a:rPr lang="en-US"/>
              <a:t>Insert text</a:t>
            </a:r>
          </a:p>
          <a:p>
            <a:pPr lvl="2"/>
            <a:r>
              <a:rPr lang="en-US"/>
              <a:t>Insert text</a:t>
            </a:r>
          </a:p>
        </p:txBody>
      </p:sp>
      <p:sp>
        <p:nvSpPr>
          <p:cNvPr id="3" name="TextBox 2">
            <a:extLst>
              <a:ext uri="{FF2B5EF4-FFF2-40B4-BE49-F238E27FC236}">
                <a16:creationId xmlns:a16="http://schemas.microsoft.com/office/drawing/2014/main" id="{9EEF933C-1EC3-4525-B5C3-CAE3A1CCDEA4}"/>
              </a:ext>
            </a:extLst>
          </p:cNvPr>
          <p:cNvSpPr txBox="1"/>
          <p:nvPr userDrawn="1"/>
        </p:nvSpPr>
        <p:spPr>
          <a:xfrm>
            <a:off x="3709488" y="1459742"/>
            <a:ext cx="3066809" cy="299479"/>
          </a:xfrm>
          <a:prstGeom prst="rect">
            <a:avLst/>
          </a:prstGeom>
          <a:noFill/>
        </p:spPr>
        <p:txBody>
          <a:bodyPr wrap="square" rtlCol="0">
            <a:spAutoFit/>
          </a:bodyPr>
          <a:lstStyle/>
          <a:p>
            <a:r>
              <a:rPr lang="en-US" sz="1362" b="1">
                <a:solidFill>
                  <a:schemeClr val="accent1"/>
                </a:solidFill>
                <a:latin typeface="Calibri" panose="020F0502020204030204" pitchFamily="34" charset="0"/>
                <a:cs typeface="Calibri" panose="020F0502020204030204" pitchFamily="34" charset="0"/>
              </a:rPr>
              <a:t>OUR ROLE:</a:t>
            </a:r>
          </a:p>
        </p:txBody>
      </p:sp>
      <p:sp>
        <p:nvSpPr>
          <p:cNvPr id="26" name="TextBox 25">
            <a:extLst>
              <a:ext uri="{FF2B5EF4-FFF2-40B4-BE49-F238E27FC236}">
                <a16:creationId xmlns:a16="http://schemas.microsoft.com/office/drawing/2014/main" id="{A0C7E01D-102F-4D2E-95B2-326D4868BB12}"/>
              </a:ext>
            </a:extLst>
          </p:cNvPr>
          <p:cNvSpPr txBox="1"/>
          <p:nvPr userDrawn="1"/>
        </p:nvSpPr>
        <p:spPr>
          <a:xfrm>
            <a:off x="7020692" y="1456637"/>
            <a:ext cx="3066809" cy="299479"/>
          </a:xfrm>
          <a:prstGeom prst="rect">
            <a:avLst/>
          </a:prstGeom>
          <a:noFill/>
        </p:spPr>
        <p:txBody>
          <a:bodyPr wrap="square" rtlCol="0">
            <a:spAutoFit/>
          </a:bodyPr>
          <a:lstStyle/>
          <a:p>
            <a:r>
              <a:rPr lang="en-US" sz="1362" b="1">
                <a:solidFill>
                  <a:schemeClr val="accent1"/>
                </a:solidFill>
                <a:latin typeface="Calibri" panose="020F0502020204030204" pitchFamily="34" charset="0"/>
                <a:cs typeface="Calibri" panose="020F0502020204030204" pitchFamily="34" charset="0"/>
              </a:rPr>
              <a:t>OUR IMPACT:</a:t>
            </a:r>
          </a:p>
        </p:txBody>
      </p:sp>
      <p:sp>
        <p:nvSpPr>
          <p:cNvPr id="27" name="TextBox 26">
            <a:extLst>
              <a:ext uri="{FF2B5EF4-FFF2-40B4-BE49-F238E27FC236}">
                <a16:creationId xmlns:a16="http://schemas.microsoft.com/office/drawing/2014/main" id="{C3A0967A-A566-4E9A-9966-33D11443D285}"/>
              </a:ext>
            </a:extLst>
          </p:cNvPr>
          <p:cNvSpPr txBox="1"/>
          <p:nvPr userDrawn="1"/>
        </p:nvSpPr>
        <p:spPr>
          <a:xfrm>
            <a:off x="399550" y="3575235"/>
            <a:ext cx="3066809" cy="299479"/>
          </a:xfrm>
          <a:prstGeom prst="rect">
            <a:avLst/>
          </a:prstGeom>
          <a:noFill/>
        </p:spPr>
        <p:txBody>
          <a:bodyPr wrap="square" rtlCol="0">
            <a:spAutoFit/>
          </a:bodyPr>
          <a:lstStyle/>
          <a:p>
            <a:r>
              <a:rPr lang="en-US" sz="1362" b="1">
                <a:solidFill>
                  <a:schemeClr val="accent1"/>
                </a:solidFill>
                <a:latin typeface="Calibri" panose="020F0502020204030204" pitchFamily="34" charset="0"/>
                <a:cs typeface="Calibri" panose="020F0502020204030204" pitchFamily="34" charset="0"/>
              </a:rPr>
              <a:t>SITUATION:</a:t>
            </a:r>
          </a:p>
        </p:txBody>
      </p:sp>
      <p:sp>
        <p:nvSpPr>
          <p:cNvPr id="31" name="Text Placeholder 16">
            <a:extLst>
              <a:ext uri="{FF2B5EF4-FFF2-40B4-BE49-F238E27FC236}">
                <a16:creationId xmlns:a16="http://schemas.microsoft.com/office/drawing/2014/main" id="{BA6E4D85-8CA3-479E-8F7C-5D90DD85FB5D}"/>
              </a:ext>
            </a:extLst>
          </p:cNvPr>
          <p:cNvSpPr>
            <a:spLocks noGrp="1"/>
          </p:cNvSpPr>
          <p:nvPr>
            <p:ph type="body" sz="quarter" idx="33" hasCustomPrompt="1"/>
          </p:nvPr>
        </p:nvSpPr>
        <p:spPr>
          <a:xfrm>
            <a:off x="-2669724" y="667310"/>
            <a:ext cx="2562712" cy="4777942"/>
          </a:xfrm>
          <a:blipFill dpi="0" rotWithShape="1">
            <a:blip r:embed="rId3">
              <a:extLst>
                <a:ext uri="{28A0092B-C50C-407E-A947-70E740481C1C}">
                  <a14:useLocalDpi xmlns:a14="http://schemas.microsoft.com/office/drawing/2010/main" val="0"/>
                </a:ext>
              </a:extLst>
            </a:blip>
            <a:srcRect/>
            <a:stretch>
              <a:fillRect/>
            </a:stretch>
          </a:blipFill>
          <a:ln w="25400">
            <a:noFill/>
          </a:ln>
        </p:spPr>
        <p:txBody>
          <a:bodyPr/>
          <a:lstStyle>
            <a:lvl1pPr marL="0" indent="0">
              <a:buNone/>
              <a:defRPr sz="1362"/>
            </a:lvl1pPr>
          </a:lstStyle>
          <a:p>
            <a:r>
              <a:rPr lang="en-US" sz="1168">
                <a:solidFill>
                  <a:schemeClr val="dk1"/>
                </a:solidFill>
                <a:latin typeface="Calibri"/>
              </a:rPr>
              <a:t> </a:t>
            </a:r>
          </a:p>
        </p:txBody>
      </p:sp>
      <p:sp>
        <p:nvSpPr>
          <p:cNvPr id="34" name="Text Placeholder 16">
            <a:extLst>
              <a:ext uri="{FF2B5EF4-FFF2-40B4-BE49-F238E27FC236}">
                <a16:creationId xmlns:a16="http://schemas.microsoft.com/office/drawing/2014/main" id="{E95E7CAF-F6D4-4257-B994-36466B9EE06A}"/>
              </a:ext>
            </a:extLst>
          </p:cNvPr>
          <p:cNvSpPr>
            <a:spLocks noGrp="1"/>
          </p:cNvSpPr>
          <p:nvPr>
            <p:ph type="body" sz="quarter" idx="94" hasCustomPrompt="1"/>
          </p:nvPr>
        </p:nvSpPr>
        <p:spPr>
          <a:xfrm>
            <a:off x="10735872" y="667310"/>
            <a:ext cx="4071813" cy="4071560"/>
          </a:xfrm>
          <a:blipFill dpi="0" rotWithShape="1">
            <a:blip r:embed="rId4">
              <a:extLst>
                <a:ext uri="{28A0092B-C50C-407E-A947-70E740481C1C}">
                  <a14:useLocalDpi xmlns:a14="http://schemas.microsoft.com/office/drawing/2010/main" val="0"/>
                </a:ext>
              </a:extLst>
            </a:blip>
            <a:srcRect/>
            <a:stretch>
              <a:fillRect/>
            </a:stretch>
          </a:blipFill>
          <a:ln w="25400">
            <a:noFill/>
          </a:ln>
        </p:spPr>
        <p:txBody>
          <a:bodyPr/>
          <a:lstStyle>
            <a:lvl1pPr marL="0" indent="0">
              <a:buNone/>
              <a:defRPr sz="1362"/>
            </a:lvl1pPr>
          </a:lstStyle>
          <a:p>
            <a:r>
              <a:rPr lang="en-US" sz="1168">
                <a:solidFill>
                  <a:schemeClr val="dk1"/>
                </a:solidFill>
                <a:latin typeface="Calibri"/>
              </a:rPr>
              <a:t> </a:t>
            </a:r>
          </a:p>
        </p:txBody>
      </p:sp>
      <p:sp>
        <p:nvSpPr>
          <p:cNvPr id="35" name="Slide Number Placeholder 7">
            <a:extLst>
              <a:ext uri="{FF2B5EF4-FFF2-40B4-BE49-F238E27FC236}">
                <a16:creationId xmlns:a16="http://schemas.microsoft.com/office/drawing/2014/main" id="{6FC945BC-FBD0-4908-91DF-CC7C2EC6FE37}"/>
              </a:ext>
            </a:extLst>
          </p:cNvPr>
          <p:cNvSpPr>
            <a:spLocks noGrp="1"/>
          </p:cNvSpPr>
          <p:nvPr>
            <p:ph type="sldNum" sz="quarter" idx="4"/>
          </p:nvPr>
        </p:nvSpPr>
        <p:spPr>
          <a:xfrm>
            <a:off x="9716944" y="6783338"/>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45" name="Text Placeholder 4">
            <a:extLst>
              <a:ext uri="{FF2B5EF4-FFF2-40B4-BE49-F238E27FC236}">
                <a16:creationId xmlns:a16="http://schemas.microsoft.com/office/drawing/2014/main" id="{652263C2-4247-4A48-BC7A-6C154C767948}"/>
              </a:ext>
            </a:extLst>
          </p:cNvPr>
          <p:cNvSpPr>
            <a:spLocks noGrp="1"/>
          </p:cNvSpPr>
          <p:nvPr>
            <p:ph type="body" sz="quarter" idx="109" hasCustomPrompt="1"/>
          </p:nvPr>
        </p:nvSpPr>
        <p:spPr>
          <a:xfrm>
            <a:off x="7383844" y="1991102"/>
            <a:ext cx="573300" cy="80077"/>
          </a:xfrm>
          <a:solidFill>
            <a:srgbClr val="E1523D"/>
          </a:solidFill>
          <a:ln>
            <a:solidFill>
              <a:srgbClr val="E0503D"/>
            </a:solidFill>
          </a:ln>
        </p:spPr>
        <p:txBody>
          <a:bodyPr/>
          <a:lstStyle>
            <a:lvl1pPr marL="0" indent="0">
              <a:buNone/>
              <a:defRPr/>
            </a:lvl1pPr>
          </a:lstStyle>
          <a:p>
            <a:pPr lvl="0"/>
            <a:r>
              <a:rPr lang="en-US"/>
              <a:t> </a:t>
            </a:r>
          </a:p>
        </p:txBody>
      </p:sp>
      <p:sp>
        <p:nvSpPr>
          <p:cNvPr id="17" name="Text Placeholder 36">
            <a:extLst>
              <a:ext uri="{FF2B5EF4-FFF2-40B4-BE49-F238E27FC236}">
                <a16:creationId xmlns:a16="http://schemas.microsoft.com/office/drawing/2014/main" id="{77C3C044-4713-45E1-BF05-602DBA023EC5}"/>
              </a:ext>
            </a:extLst>
          </p:cNvPr>
          <p:cNvSpPr>
            <a:spLocks noGrp="1"/>
          </p:cNvSpPr>
          <p:nvPr>
            <p:ph type="body" sz="quarter" idx="110" hasCustomPrompt="1"/>
          </p:nvPr>
        </p:nvSpPr>
        <p:spPr>
          <a:xfrm>
            <a:off x="7383845" y="2150063"/>
            <a:ext cx="2798171" cy="4626685"/>
          </a:xfrm>
        </p:spPr>
        <p:txBody>
          <a:bodyPr>
            <a:noAutofit/>
          </a:bodyPr>
          <a:lstStyle>
            <a:lvl1pPr>
              <a:defRPr/>
            </a:lvl1pPr>
            <a:lvl2pPr>
              <a:defRPr/>
            </a:lvl2pPr>
            <a:lvl3pPr>
              <a:defRPr/>
            </a:lvl3pPr>
          </a:lstStyle>
          <a:p>
            <a:pPr lvl="0"/>
            <a:r>
              <a:rPr lang="en-US"/>
              <a:t>Click to add text</a:t>
            </a:r>
          </a:p>
          <a:p>
            <a:pPr lvl="1"/>
            <a:r>
              <a:rPr lang="en-US"/>
              <a:t>Insert text</a:t>
            </a:r>
          </a:p>
          <a:p>
            <a:pPr lvl="2"/>
            <a:r>
              <a:rPr lang="en-US"/>
              <a:t>Insert text</a:t>
            </a:r>
          </a:p>
        </p:txBody>
      </p:sp>
    </p:spTree>
    <p:custDataLst>
      <p:custData r:id="rId1"/>
    </p:custDataLst>
    <p:extLst>
      <p:ext uri="{BB962C8B-B14F-4D97-AF65-F5344CB8AC3E}">
        <p14:creationId xmlns:p14="http://schemas.microsoft.com/office/powerpoint/2010/main" val="1532634372"/>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ase Study-2">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88575B5E-5625-0747-BE15-4FA8E0EE70BC}"/>
              </a:ext>
            </a:extLst>
          </p:cNvPr>
          <p:cNvSpPr/>
          <p:nvPr userDrawn="1"/>
        </p:nvSpPr>
        <p:spPr>
          <a:xfrm>
            <a:off x="502716" y="1791139"/>
            <a:ext cx="4703001" cy="4974647"/>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sp>
        <p:nvSpPr>
          <p:cNvPr id="38" name="Rectangle 37">
            <a:extLst>
              <a:ext uri="{FF2B5EF4-FFF2-40B4-BE49-F238E27FC236}">
                <a16:creationId xmlns:a16="http://schemas.microsoft.com/office/drawing/2014/main" id="{4929CF34-10A1-4349-88E1-EB2171DDC248}"/>
              </a:ext>
            </a:extLst>
          </p:cNvPr>
          <p:cNvSpPr/>
          <p:nvPr userDrawn="1"/>
        </p:nvSpPr>
        <p:spPr>
          <a:xfrm>
            <a:off x="5487449" y="1791480"/>
            <a:ext cx="4703001" cy="4974305"/>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sp>
        <p:nvSpPr>
          <p:cNvPr id="2" name="Title 1">
            <a:extLst>
              <a:ext uri="{FF2B5EF4-FFF2-40B4-BE49-F238E27FC236}">
                <a16:creationId xmlns:a16="http://schemas.microsoft.com/office/drawing/2014/main" id="{0E7B7EA5-8423-3042-86FB-677B57705AD6}"/>
              </a:ext>
            </a:extLst>
          </p:cNvPr>
          <p:cNvSpPr>
            <a:spLocks noGrp="1"/>
          </p:cNvSpPr>
          <p:nvPr>
            <p:ph type="title" hasCustomPrompt="1"/>
          </p:nvPr>
        </p:nvSpPr>
        <p:spPr/>
        <p:txBody>
          <a:bodyPr/>
          <a:lstStyle/>
          <a:p>
            <a:r>
              <a:rPr lang="en-US"/>
              <a:t>Page Title</a:t>
            </a:r>
          </a:p>
        </p:txBody>
      </p:sp>
      <p:sp>
        <p:nvSpPr>
          <p:cNvPr id="3" name="Slide Number Placeholder 2">
            <a:extLst>
              <a:ext uri="{FF2B5EF4-FFF2-40B4-BE49-F238E27FC236}">
                <a16:creationId xmlns:a16="http://schemas.microsoft.com/office/drawing/2014/main" id="{8733757C-1C4D-9D48-8F84-24EC28CB34AC}"/>
              </a:ext>
            </a:extLst>
          </p:cNvPr>
          <p:cNvSpPr>
            <a:spLocks noGrp="1"/>
          </p:cNvSpPr>
          <p:nvPr>
            <p:ph type="sldNum" sz="quarter" idx="10"/>
          </p:nvPr>
        </p:nvSpPr>
        <p:spPr/>
        <p:txBody>
          <a:bodyPr/>
          <a:lstStyle/>
          <a:p>
            <a:fld id="{495CDFE8-06BB-8C4A-81DE-67EF32F50FC9}" type="slidenum">
              <a:rPr lang="en-US" smtClean="0"/>
              <a:pPr/>
              <a:t>‹#›</a:t>
            </a:fld>
            <a:endParaRPr lang="en-US"/>
          </a:p>
        </p:txBody>
      </p:sp>
      <p:sp>
        <p:nvSpPr>
          <p:cNvPr id="5" name="Text Placeholder 20">
            <a:extLst>
              <a:ext uri="{FF2B5EF4-FFF2-40B4-BE49-F238E27FC236}">
                <a16:creationId xmlns:a16="http://schemas.microsoft.com/office/drawing/2014/main" id="{DEB446AE-0573-364C-B6FA-2ED519E7B6A0}"/>
              </a:ext>
            </a:extLst>
          </p:cNvPr>
          <p:cNvSpPr>
            <a:spLocks noGrp="1"/>
          </p:cNvSpPr>
          <p:nvPr>
            <p:ph type="body" sz="quarter" idx="12" hasCustomPrompt="1"/>
          </p:nvPr>
        </p:nvSpPr>
        <p:spPr>
          <a:xfrm>
            <a:off x="1783734" y="1915114"/>
            <a:ext cx="3302075" cy="952029"/>
          </a:xfrm>
          <a:prstGeom prst="rect">
            <a:avLst/>
          </a:prstGeom>
          <a:noFill/>
        </p:spPr>
        <p:txBody>
          <a:bodyPr wrap="square" lIns="0" tIns="0" rIns="0" bIns="0" anchor="t" anchorCtr="0">
            <a:noAutofit/>
          </a:bodyPr>
          <a:lstStyle>
            <a:lvl1pPr marL="0" marR="0" indent="0" algn="l" defTabSz="889711" rtl="0" eaLnBrk="1" fontAlgn="auto" latinLnBrk="0" hangingPunct="1">
              <a:lnSpc>
                <a:spcPct val="100000"/>
              </a:lnSpc>
              <a:spcBef>
                <a:spcPts val="0"/>
              </a:spcBef>
              <a:spcAft>
                <a:spcPts val="0"/>
              </a:spcAft>
              <a:buClrTx/>
              <a:buSzTx/>
              <a:buFontTx/>
              <a:buNone/>
              <a:tabLst/>
              <a:defRPr lang="en-US" sz="1362" b="1" i="0" smtClean="0">
                <a:solidFill>
                  <a:schemeClr val="accent2"/>
                </a:solidFill>
                <a:effectLst/>
              </a:defRPr>
            </a:lvl1pPr>
          </a:lstStyle>
          <a:p>
            <a:r>
              <a:rPr lang="en-US"/>
              <a:t>Intro here. Quick synopsis of case study.</a:t>
            </a:r>
          </a:p>
        </p:txBody>
      </p:sp>
      <p:sp>
        <p:nvSpPr>
          <p:cNvPr id="6" name="Text Placeholder 20">
            <a:extLst>
              <a:ext uri="{FF2B5EF4-FFF2-40B4-BE49-F238E27FC236}">
                <a16:creationId xmlns:a16="http://schemas.microsoft.com/office/drawing/2014/main" id="{F9B44DE6-1D96-C943-AE14-43BE8CB4C6C7}"/>
              </a:ext>
            </a:extLst>
          </p:cNvPr>
          <p:cNvSpPr>
            <a:spLocks noGrp="1"/>
          </p:cNvSpPr>
          <p:nvPr>
            <p:ph type="body" sz="quarter" idx="62" hasCustomPrompt="1"/>
          </p:nvPr>
        </p:nvSpPr>
        <p:spPr>
          <a:xfrm>
            <a:off x="6761778" y="1915114"/>
            <a:ext cx="3303761" cy="952029"/>
          </a:xfrm>
          <a:prstGeom prst="rect">
            <a:avLst/>
          </a:prstGeom>
          <a:noFill/>
        </p:spPr>
        <p:txBody>
          <a:bodyPr wrap="square" lIns="0" tIns="0" rIns="0" bIns="0" anchor="t" anchorCtr="0">
            <a:noAutofit/>
          </a:bodyPr>
          <a:lstStyle>
            <a:lvl1pPr marL="0" marR="0" indent="0" algn="l" defTabSz="889711" rtl="0" eaLnBrk="1" fontAlgn="auto" latinLnBrk="0" hangingPunct="1">
              <a:lnSpc>
                <a:spcPct val="100000"/>
              </a:lnSpc>
              <a:spcBef>
                <a:spcPts val="0"/>
              </a:spcBef>
              <a:spcAft>
                <a:spcPts val="0"/>
              </a:spcAft>
              <a:buClrTx/>
              <a:buSzTx/>
              <a:buFontTx/>
              <a:buNone/>
              <a:tabLst/>
              <a:defRPr lang="en-US" sz="1362" b="1" i="0" smtClean="0">
                <a:solidFill>
                  <a:schemeClr val="accent2"/>
                </a:solidFill>
                <a:effectLst/>
              </a:defRPr>
            </a:lvl1pPr>
          </a:lstStyle>
          <a:p>
            <a:r>
              <a:rPr lang="en-US"/>
              <a:t>Intro here. Quick synopsis of case study.</a:t>
            </a:r>
          </a:p>
        </p:txBody>
      </p:sp>
      <p:sp>
        <p:nvSpPr>
          <p:cNvPr id="7" name="Content Placeholder 8">
            <a:extLst>
              <a:ext uri="{FF2B5EF4-FFF2-40B4-BE49-F238E27FC236}">
                <a16:creationId xmlns:a16="http://schemas.microsoft.com/office/drawing/2014/main" id="{BC65313A-E5C3-3843-A18A-ABF31E2E4669}"/>
              </a:ext>
            </a:extLst>
          </p:cNvPr>
          <p:cNvSpPr>
            <a:spLocks noGrp="1"/>
          </p:cNvSpPr>
          <p:nvPr>
            <p:ph sz="quarter" idx="104" hasCustomPrompt="1"/>
          </p:nvPr>
        </p:nvSpPr>
        <p:spPr>
          <a:xfrm>
            <a:off x="621884" y="1909434"/>
            <a:ext cx="1029996" cy="952029"/>
          </a:xfrm>
        </p:spPr>
        <p:txBody>
          <a:bodyPr anchor="ctr" anchorCtr="1"/>
          <a:lstStyle>
            <a:lvl1pPr marL="0" indent="0">
              <a:buNone/>
              <a:defRPr sz="778"/>
            </a:lvl1pPr>
          </a:lstStyle>
          <a:p>
            <a:pPr lvl="0"/>
            <a:r>
              <a:rPr lang="en-US"/>
              <a:t>Icon Placeholder</a:t>
            </a:r>
          </a:p>
        </p:txBody>
      </p:sp>
      <p:sp>
        <p:nvSpPr>
          <p:cNvPr id="8" name="Content Placeholder 8">
            <a:extLst>
              <a:ext uri="{FF2B5EF4-FFF2-40B4-BE49-F238E27FC236}">
                <a16:creationId xmlns:a16="http://schemas.microsoft.com/office/drawing/2014/main" id="{F65DD7D1-FA7D-D142-84DE-8FD1AED3B2D8}"/>
              </a:ext>
            </a:extLst>
          </p:cNvPr>
          <p:cNvSpPr>
            <a:spLocks noGrp="1"/>
          </p:cNvSpPr>
          <p:nvPr>
            <p:ph sz="quarter" idx="105" hasCustomPrompt="1"/>
          </p:nvPr>
        </p:nvSpPr>
        <p:spPr>
          <a:xfrm>
            <a:off x="5606676" y="1909434"/>
            <a:ext cx="1029996" cy="952029"/>
          </a:xfrm>
        </p:spPr>
        <p:txBody>
          <a:bodyPr anchor="ctr" anchorCtr="1"/>
          <a:lstStyle>
            <a:lvl1pPr marL="0" indent="0">
              <a:buNone/>
              <a:defRPr sz="778"/>
            </a:lvl1pPr>
          </a:lstStyle>
          <a:p>
            <a:pPr lvl="0"/>
            <a:r>
              <a:rPr lang="en-US"/>
              <a:t>Icon Placeholder</a:t>
            </a:r>
          </a:p>
        </p:txBody>
      </p:sp>
      <p:sp>
        <p:nvSpPr>
          <p:cNvPr id="18" name="Text Placeholder 7">
            <a:extLst>
              <a:ext uri="{FF2B5EF4-FFF2-40B4-BE49-F238E27FC236}">
                <a16:creationId xmlns:a16="http://schemas.microsoft.com/office/drawing/2014/main" id="{604BD2FB-759D-994C-8E93-AD3319447B6D}"/>
              </a:ext>
            </a:extLst>
          </p:cNvPr>
          <p:cNvSpPr>
            <a:spLocks noGrp="1"/>
          </p:cNvSpPr>
          <p:nvPr>
            <p:ph type="body" sz="quarter" idx="99" hasCustomPrompt="1"/>
          </p:nvPr>
        </p:nvSpPr>
        <p:spPr>
          <a:xfrm>
            <a:off x="5606677" y="2952189"/>
            <a:ext cx="4460077" cy="222437"/>
          </a:xfrm>
          <a:prstGeom prst="rect">
            <a:avLst/>
          </a:prstGeom>
        </p:spPr>
        <p:txBody>
          <a:bodyPr/>
          <a:lstStyle>
            <a:lvl1pPr marL="0" marR="0" indent="0" algn="l" defTabSz="444856" rtl="0" eaLnBrk="1" fontAlgn="auto" latinLnBrk="0" hangingPunct="1">
              <a:lnSpc>
                <a:spcPct val="100000"/>
              </a:lnSpc>
              <a:spcBef>
                <a:spcPts val="0"/>
              </a:spcBef>
              <a:spcAft>
                <a:spcPts val="0"/>
              </a:spcAft>
              <a:buClrTx/>
              <a:buSzTx/>
              <a:buFont typeface="System Font Regular"/>
              <a:buNone/>
              <a:tabLst/>
              <a:defRPr lang="en-US" sz="1362" b="1" kern="1200" cap="all" baseline="0" dirty="0">
                <a:solidFill>
                  <a:schemeClr val="accent1"/>
                </a:solidFill>
                <a:latin typeface="Calibri" panose="020F0502020204030204" pitchFamily="34" charset="0"/>
                <a:ea typeface="+mn-ea"/>
                <a:cs typeface="Calibri" panose="020F0502020204030204" pitchFamily="34" charset="0"/>
              </a:defRPr>
            </a:lvl1pPr>
            <a:lvl2pPr marL="177942" indent="-177942">
              <a:lnSpc>
                <a:spcPct val="110000"/>
              </a:lnSpc>
              <a:spcAft>
                <a:spcPts val="438"/>
              </a:spcAft>
              <a:buFont typeface="System Font Regular"/>
              <a:buChar char="■"/>
              <a:defRPr sz="1168" b="0"/>
            </a:lvl2pPr>
            <a:lvl3pPr marL="177942" marR="0" indent="-177942" algn="l" defTabSz="978682" rtl="0" eaLnBrk="1" fontAlgn="auto" latinLnBrk="0" hangingPunct="1">
              <a:lnSpc>
                <a:spcPct val="110000"/>
              </a:lnSpc>
              <a:spcBef>
                <a:spcPts val="0"/>
              </a:spcBef>
              <a:spcAft>
                <a:spcPts val="0"/>
              </a:spcAft>
              <a:buClr>
                <a:schemeClr val="accent2"/>
              </a:buClr>
              <a:buSzTx/>
              <a:buFont typeface="System Font Regular"/>
              <a:buChar char="■"/>
              <a:tabLst/>
              <a:defRPr sz="1168" b="0"/>
            </a:lvl3pPr>
            <a:lvl4pPr marL="177942" indent="0">
              <a:lnSpc>
                <a:spcPct val="110000"/>
              </a:lnSpc>
              <a:buFontTx/>
              <a:buNone/>
              <a:tabLst/>
              <a:defRPr sz="1168"/>
            </a:lvl4pPr>
            <a:lvl5pPr marL="488665" indent="0">
              <a:buNone/>
              <a:defRPr/>
            </a:lvl5pPr>
          </a:lstStyle>
          <a:p>
            <a:pPr marL="0" marR="0" lvl="0" indent="0" algn="l" defTabSz="895526" rtl="0" eaLnBrk="1" fontAlgn="auto" latinLnBrk="0" hangingPunct="1">
              <a:lnSpc>
                <a:spcPct val="100000"/>
              </a:lnSpc>
              <a:spcBef>
                <a:spcPts val="0"/>
              </a:spcBef>
              <a:spcAft>
                <a:spcPts val="0"/>
              </a:spcAft>
              <a:buClrTx/>
              <a:buSzTx/>
              <a:buFont typeface="System Font Regular"/>
              <a:buNone/>
              <a:tabLst/>
              <a:defRPr/>
            </a:pPr>
            <a:r>
              <a:rPr lang="en-US"/>
              <a:t>SITUATION: (Retype Header)</a:t>
            </a:r>
          </a:p>
        </p:txBody>
      </p:sp>
      <p:sp>
        <p:nvSpPr>
          <p:cNvPr id="23" name="Text Placeholder 7">
            <a:extLst>
              <a:ext uri="{FF2B5EF4-FFF2-40B4-BE49-F238E27FC236}">
                <a16:creationId xmlns:a16="http://schemas.microsoft.com/office/drawing/2014/main" id="{46FB1E3F-DDFF-A84D-B30C-8F53392C3234}"/>
              </a:ext>
            </a:extLst>
          </p:cNvPr>
          <p:cNvSpPr>
            <a:spLocks noGrp="1"/>
          </p:cNvSpPr>
          <p:nvPr>
            <p:ph type="body" sz="quarter" idx="135" hasCustomPrompt="1"/>
          </p:nvPr>
        </p:nvSpPr>
        <p:spPr>
          <a:xfrm>
            <a:off x="621884" y="2952189"/>
            <a:ext cx="4460077" cy="222437"/>
          </a:xfrm>
          <a:prstGeom prst="rect">
            <a:avLst/>
          </a:prstGeom>
        </p:spPr>
        <p:txBody>
          <a:bodyPr/>
          <a:lstStyle>
            <a:lvl1pPr marL="0" marR="0" indent="0" algn="l" defTabSz="444856" rtl="0" eaLnBrk="1" fontAlgn="auto" latinLnBrk="0" hangingPunct="1">
              <a:lnSpc>
                <a:spcPct val="100000"/>
              </a:lnSpc>
              <a:spcBef>
                <a:spcPts val="0"/>
              </a:spcBef>
              <a:spcAft>
                <a:spcPts val="0"/>
              </a:spcAft>
              <a:buClrTx/>
              <a:buSzTx/>
              <a:buFont typeface="System Font Regular"/>
              <a:buNone/>
              <a:tabLst/>
              <a:defRPr lang="en-US" sz="1362" b="1" kern="1200" cap="all" baseline="0" dirty="0">
                <a:solidFill>
                  <a:schemeClr val="accent1"/>
                </a:solidFill>
                <a:latin typeface="Calibri" panose="020F0502020204030204" pitchFamily="34" charset="0"/>
                <a:ea typeface="+mn-ea"/>
                <a:cs typeface="Calibri" panose="020F0502020204030204" pitchFamily="34" charset="0"/>
              </a:defRPr>
            </a:lvl1pPr>
            <a:lvl2pPr marL="177942" indent="-177942">
              <a:lnSpc>
                <a:spcPct val="110000"/>
              </a:lnSpc>
              <a:spcAft>
                <a:spcPts val="438"/>
              </a:spcAft>
              <a:buFont typeface="System Font Regular"/>
              <a:buChar char="■"/>
              <a:defRPr sz="1168" b="0"/>
            </a:lvl2pPr>
            <a:lvl3pPr marL="177942" marR="0" indent="-177942" algn="l" defTabSz="978682" rtl="0" eaLnBrk="1" fontAlgn="auto" latinLnBrk="0" hangingPunct="1">
              <a:lnSpc>
                <a:spcPct val="110000"/>
              </a:lnSpc>
              <a:spcBef>
                <a:spcPts val="0"/>
              </a:spcBef>
              <a:spcAft>
                <a:spcPts val="0"/>
              </a:spcAft>
              <a:buClr>
                <a:schemeClr val="accent2"/>
              </a:buClr>
              <a:buSzTx/>
              <a:buFont typeface="System Font Regular"/>
              <a:buChar char="■"/>
              <a:tabLst/>
              <a:defRPr sz="1168" b="0"/>
            </a:lvl3pPr>
            <a:lvl4pPr marL="177942" indent="0">
              <a:lnSpc>
                <a:spcPct val="110000"/>
              </a:lnSpc>
              <a:buFontTx/>
              <a:buNone/>
              <a:tabLst/>
              <a:defRPr sz="1168"/>
            </a:lvl4pPr>
            <a:lvl5pPr marL="488665" indent="0">
              <a:buNone/>
              <a:defRPr/>
            </a:lvl5pPr>
          </a:lstStyle>
          <a:p>
            <a:pPr marL="0" marR="0" lvl="0" indent="0" algn="l" defTabSz="895526" rtl="0" eaLnBrk="1" fontAlgn="auto" latinLnBrk="0" hangingPunct="1">
              <a:lnSpc>
                <a:spcPct val="100000"/>
              </a:lnSpc>
              <a:spcBef>
                <a:spcPts val="0"/>
              </a:spcBef>
              <a:spcAft>
                <a:spcPts val="0"/>
              </a:spcAft>
              <a:buClrTx/>
              <a:buSzTx/>
              <a:buFont typeface="System Font Regular"/>
              <a:buNone/>
              <a:tabLst/>
              <a:defRPr/>
            </a:pPr>
            <a:r>
              <a:rPr lang="en-US"/>
              <a:t>SITUATION: (Retype Header)</a:t>
            </a:r>
          </a:p>
        </p:txBody>
      </p:sp>
      <p:sp>
        <p:nvSpPr>
          <p:cNvPr id="16" name="Text Placeholder 20">
            <a:extLst>
              <a:ext uri="{FF2B5EF4-FFF2-40B4-BE49-F238E27FC236}">
                <a16:creationId xmlns:a16="http://schemas.microsoft.com/office/drawing/2014/main" id="{930E08C7-7577-1547-81B2-160AE4747B95}"/>
              </a:ext>
            </a:extLst>
          </p:cNvPr>
          <p:cNvSpPr>
            <a:spLocks noGrp="1"/>
          </p:cNvSpPr>
          <p:nvPr>
            <p:ph type="body" sz="quarter" idx="127" hasCustomPrompt="1"/>
          </p:nvPr>
        </p:nvSpPr>
        <p:spPr>
          <a:xfrm>
            <a:off x="5606677" y="3187885"/>
            <a:ext cx="4460167" cy="711798"/>
          </a:xfrm>
          <a:prstGeom prst="rect">
            <a:avLst/>
          </a:prstGeom>
          <a:noFill/>
        </p:spPr>
        <p:txBody>
          <a:bodyPr wrap="square" lIns="0" tIns="0" rIns="0" bIns="0" anchor="t" anchorCtr="0">
            <a:noAutofit/>
          </a:bodyPr>
          <a:lstStyle>
            <a:lvl1pPr marL="0" marR="0" indent="0" algn="l" defTabSz="889711" rtl="0" eaLnBrk="1" fontAlgn="auto" latinLnBrk="0" hangingPunct="1">
              <a:lnSpc>
                <a:spcPct val="100000"/>
              </a:lnSpc>
              <a:spcBef>
                <a:spcPts val="0"/>
              </a:spcBef>
              <a:spcAft>
                <a:spcPts val="195"/>
              </a:spcAft>
              <a:buClrTx/>
              <a:buSzTx/>
              <a:buFontTx/>
              <a:buNone/>
              <a:tabLst/>
              <a:defRPr lang="en-US" sz="1022" b="0" i="0" kern="1200" dirty="0">
                <a:solidFill>
                  <a:schemeClr val="tx1"/>
                </a:solidFill>
                <a:effectLst/>
                <a:latin typeface="Calibri" panose="020F0502020204030204" pitchFamily="34" charset="0"/>
                <a:ea typeface="+mn-ea"/>
                <a:cs typeface="Calibri" panose="020F0502020204030204" pitchFamily="34" charset="0"/>
              </a:defRPr>
            </a:lvl1pPr>
          </a:lstStyle>
          <a:p>
            <a:r>
              <a:rPr lang="en-US"/>
              <a:t>Situation here. Sentence format; up to 4 lines.</a:t>
            </a:r>
          </a:p>
        </p:txBody>
      </p:sp>
      <p:sp>
        <p:nvSpPr>
          <p:cNvPr id="21" name="Text Placeholder 20">
            <a:extLst>
              <a:ext uri="{FF2B5EF4-FFF2-40B4-BE49-F238E27FC236}">
                <a16:creationId xmlns:a16="http://schemas.microsoft.com/office/drawing/2014/main" id="{ED6640AC-6250-9E43-AFDC-8041EF3B74BA}"/>
              </a:ext>
            </a:extLst>
          </p:cNvPr>
          <p:cNvSpPr>
            <a:spLocks noGrp="1"/>
          </p:cNvSpPr>
          <p:nvPr>
            <p:ph type="body" sz="quarter" idx="133" hasCustomPrompt="1"/>
          </p:nvPr>
        </p:nvSpPr>
        <p:spPr>
          <a:xfrm>
            <a:off x="621884" y="3185294"/>
            <a:ext cx="4460077" cy="711798"/>
          </a:xfrm>
          <a:prstGeom prst="rect">
            <a:avLst/>
          </a:prstGeom>
          <a:noFill/>
        </p:spPr>
        <p:txBody>
          <a:bodyPr wrap="square" lIns="0" tIns="0" rIns="0" bIns="0" anchor="t" anchorCtr="0">
            <a:noAutofit/>
          </a:bodyPr>
          <a:lstStyle>
            <a:lvl1pPr marL="0" marR="0" indent="0" algn="l" defTabSz="889711" rtl="0" eaLnBrk="1" fontAlgn="auto" latinLnBrk="0" hangingPunct="1">
              <a:lnSpc>
                <a:spcPct val="100000"/>
              </a:lnSpc>
              <a:spcBef>
                <a:spcPts val="0"/>
              </a:spcBef>
              <a:spcAft>
                <a:spcPts val="195"/>
              </a:spcAft>
              <a:buClrTx/>
              <a:buSzTx/>
              <a:buFontTx/>
              <a:buNone/>
              <a:tabLst/>
              <a:defRPr lang="en-US" sz="1022" b="0" i="0" smtClean="0">
                <a:solidFill>
                  <a:schemeClr val="tx1"/>
                </a:solidFill>
                <a:effectLst/>
              </a:defRPr>
            </a:lvl1pPr>
          </a:lstStyle>
          <a:p>
            <a:r>
              <a:rPr lang="en-US"/>
              <a:t>Situation here. Sentence format; up to 4 lines.</a:t>
            </a:r>
          </a:p>
        </p:txBody>
      </p:sp>
      <p:sp>
        <p:nvSpPr>
          <p:cNvPr id="19" name="Text Placeholder 7">
            <a:extLst>
              <a:ext uri="{FF2B5EF4-FFF2-40B4-BE49-F238E27FC236}">
                <a16:creationId xmlns:a16="http://schemas.microsoft.com/office/drawing/2014/main" id="{49B80915-BD57-DE4D-A112-B1E21DDFCC0D}"/>
              </a:ext>
            </a:extLst>
          </p:cNvPr>
          <p:cNvSpPr>
            <a:spLocks noGrp="1"/>
          </p:cNvSpPr>
          <p:nvPr>
            <p:ph type="body" sz="quarter" idx="131" hasCustomPrompt="1"/>
          </p:nvPr>
        </p:nvSpPr>
        <p:spPr>
          <a:xfrm>
            <a:off x="5606677" y="3988716"/>
            <a:ext cx="4460077" cy="222437"/>
          </a:xfrm>
          <a:prstGeom prst="rect">
            <a:avLst/>
          </a:prstGeom>
        </p:spPr>
        <p:txBody>
          <a:bodyPr/>
          <a:lstStyle>
            <a:lvl1pPr marL="0" marR="0" indent="0" algn="l" defTabSz="444856" rtl="0" eaLnBrk="1" fontAlgn="auto" latinLnBrk="0" hangingPunct="1">
              <a:lnSpc>
                <a:spcPct val="100000"/>
              </a:lnSpc>
              <a:spcBef>
                <a:spcPts val="0"/>
              </a:spcBef>
              <a:spcAft>
                <a:spcPts val="0"/>
              </a:spcAft>
              <a:buClrTx/>
              <a:buSzTx/>
              <a:buFont typeface="System Font Regular"/>
              <a:buNone/>
              <a:tabLst/>
              <a:defRPr lang="en-US" sz="1362" b="1" kern="1200" cap="all" baseline="0" dirty="0">
                <a:solidFill>
                  <a:schemeClr val="accent1"/>
                </a:solidFill>
                <a:latin typeface="Calibri" panose="020F0502020204030204" pitchFamily="34" charset="0"/>
                <a:ea typeface="+mn-ea"/>
                <a:cs typeface="Calibri" panose="020F0502020204030204" pitchFamily="34" charset="0"/>
              </a:defRPr>
            </a:lvl1pPr>
            <a:lvl2pPr marL="177942" indent="-177942">
              <a:lnSpc>
                <a:spcPct val="110000"/>
              </a:lnSpc>
              <a:spcAft>
                <a:spcPts val="438"/>
              </a:spcAft>
              <a:buFont typeface="System Font Regular"/>
              <a:buChar char="■"/>
              <a:defRPr sz="1168" b="0"/>
            </a:lvl2pPr>
            <a:lvl3pPr marL="177942" marR="0" indent="-177942" algn="l" defTabSz="978682" rtl="0" eaLnBrk="1" fontAlgn="auto" latinLnBrk="0" hangingPunct="1">
              <a:lnSpc>
                <a:spcPct val="110000"/>
              </a:lnSpc>
              <a:spcBef>
                <a:spcPts val="0"/>
              </a:spcBef>
              <a:spcAft>
                <a:spcPts val="0"/>
              </a:spcAft>
              <a:buClr>
                <a:schemeClr val="accent2"/>
              </a:buClr>
              <a:buSzTx/>
              <a:buFont typeface="System Font Regular"/>
              <a:buChar char="■"/>
              <a:tabLst/>
              <a:defRPr sz="1168" b="0"/>
            </a:lvl3pPr>
            <a:lvl4pPr marL="177942" indent="0">
              <a:lnSpc>
                <a:spcPct val="110000"/>
              </a:lnSpc>
              <a:buFontTx/>
              <a:buNone/>
              <a:tabLst/>
              <a:defRPr sz="1168"/>
            </a:lvl4pPr>
            <a:lvl5pPr marL="488665" indent="0">
              <a:buNone/>
              <a:defRPr/>
            </a:lvl5pPr>
          </a:lstStyle>
          <a:p>
            <a:pPr marL="0" marR="0" lvl="0" indent="0" algn="l" defTabSz="895526" rtl="0" eaLnBrk="1" fontAlgn="auto" latinLnBrk="0" hangingPunct="1">
              <a:lnSpc>
                <a:spcPct val="100000"/>
              </a:lnSpc>
              <a:spcBef>
                <a:spcPts val="0"/>
              </a:spcBef>
              <a:spcAft>
                <a:spcPts val="0"/>
              </a:spcAft>
              <a:buClrTx/>
              <a:buSzTx/>
              <a:buFont typeface="System Font Regular"/>
              <a:buNone/>
              <a:tabLst/>
              <a:defRPr/>
            </a:pPr>
            <a:r>
              <a:rPr lang="en-US"/>
              <a:t>OUR ROLE: (Retype Header)</a:t>
            </a:r>
          </a:p>
        </p:txBody>
      </p:sp>
      <p:sp>
        <p:nvSpPr>
          <p:cNvPr id="24" name="Text Placeholder 7">
            <a:extLst>
              <a:ext uri="{FF2B5EF4-FFF2-40B4-BE49-F238E27FC236}">
                <a16:creationId xmlns:a16="http://schemas.microsoft.com/office/drawing/2014/main" id="{79EC6E4C-182C-684F-B84E-A15B1AC5CC1D}"/>
              </a:ext>
            </a:extLst>
          </p:cNvPr>
          <p:cNvSpPr>
            <a:spLocks noGrp="1"/>
          </p:cNvSpPr>
          <p:nvPr>
            <p:ph type="body" sz="quarter" idx="136" hasCustomPrompt="1"/>
          </p:nvPr>
        </p:nvSpPr>
        <p:spPr>
          <a:xfrm>
            <a:off x="621884" y="3986067"/>
            <a:ext cx="4460077" cy="222437"/>
          </a:xfrm>
          <a:prstGeom prst="rect">
            <a:avLst/>
          </a:prstGeom>
        </p:spPr>
        <p:txBody>
          <a:bodyPr/>
          <a:lstStyle>
            <a:lvl1pPr marL="0" marR="0" indent="0" algn="l" defTabSz="444856" rtl="0" eaLnBrk="1" fontAlgn="auto" latinLnBrk="0" hangingPunct="1">
              <a:lnSpc>
                <a:spcPct val="100000"/>
              </a:lnSpc>
              <a:spcBef>
                <a:spcPts val="0"/>
              </a:spcBef>
              <a:spcAft>
                <a:spcPts val="0"/>
              </a:spcAft>
              <a:buClrTx/>
              <a:buSzTx/>
              <a:buFont typeface="System Font Regular"/>
              <a:buNone/>
              <a:tabLst/>
              <a:defRPr lang="en-US" sz="1362" b="1" kern="1200" cap="all" baseline="0" dirty="0">
                <a:solidFill>
                  <a:schemeClr val="accent1"/>
                </a:solidFill>
                <a:latin typeface="Calibri" panose="020F0502020204030204" pitchFamily="34" charset="0"/>
                <a:ea typeface="+mn-ea"/>
                <a:cs typeface="Calibri" panose="020F0502020204030204" pitchFamily="34" charset="0"/>
              </a:defRPr>
            </a:lvl1pPr>
            <a:lvl2pPr marL="177942" indent="-177942">
              <a:lnSpc>
                <a:spcPct val="110000"/>
              </a:lnSpc>
              <a:spcAft>
                <a:spcPts val="438"/>
              </a:spcAft>
              <a:buFont typeface="System Font Regular"/>
              <a:buChar char="■"/>
              <a:defRPr sz="1168" b="0"/>
            </a:lvl2pPr>
            <a:lvl3pPr marL="177942" marR="0" indent="-177942" algn="l" defTabSz="978682" rtl="0" eaLnBrk="1" fontAlgn="auto" latinLnBrk="0" hangingPunct="1">
              <a:lnSpc>
                <a:spcPct val="110000"/>
              </a:lnSpc>
              <a:spcBef>
                <a:spcPts val="0"/>
              </a:spcBef>
              <a:spcAft>
                <a:spcPts val="0"/>
              </a:spcAft>
              <a:buClr>
                <a:schemeClr val="accent2"/>
              </a:buClr>
              <a:buSzTx/>
              <a:buFont typeface="System Font Regular"/>
              <a:buChar char="■"/>
              <a:tabLst/>
              <a:defRPr sz="1168" b="0"/>
            </a:lvl3pPr>
            <a:lvl4pPr marL="177942" indent="0">
              <a:lnSpc>
                <a:spcPct val="110000"/>
              </a:lnSpc>
              <a:buFontTx/>
              <a:buNone/>
              <a:tabLst/>
              <a:defRPr sz="1168"/>
            </a:lvl4pPr>
            <a:lvl5pPr marL="488665" indent="0">
              <a:buNone/>
              <a:defRPr/>
            </a:lvl5pPr>
          </a:lstStyle>
          <a:p>
            <a:pPr marL="0" marR="0" lvl="0" indent="0" algn="l" defTabSz="895526" rtl="0" eaLnBrk="1" fontAlgn="auto" latinLnBrk="0" hangingPunct="1">
              <a:lnSpc>
                <a:spcPct val="100000"/>
              </a:lnSpc>
              <a:spcBef>
                <a:spcPts val="0"/>
              </a:spcBef>
              <a:spcAft>
                <a:spcPts val="0"/>
              </a:spcAft>
              <a:buClrTx/>
              <a:buSzTx/>
              <a:buFont typeface="System Font Regular"/>
              <a:buNone/>
              <a:tabLst/>
              <a:defRPr/>
            </a:pPr>
            <a:r>
              <a:rPr lang="en-US"/>
              <a:t>OUR ROLE: (Retype Header)</a:t>
            </a:r>
          </a:p>
        </p:txBody>
      </p:sp>
      <p:sp>
        <p:nvSpPr>
          <p:cNvPr id="17" name="Text Placeholder 4">
            <a:extLst>
              <a:ext uri="{FF2B5EF4-FFF2-40B4-BE49-F238E27FC236}">
                <a16:creationId xmlns:a16="http://schemas.microsoft.com/office/drawing/2014/main" id="{47D1C377-8B04-EE40-B32D-279C9694B292}"/>
              </a:ext>
            </a:extLst>
          </p:cNvPr>
          <p:cNvSpPr>
            <a:spLocks noGrp="1"/>
          </p:cNvSpPr>
          <p:nvPr>
            <p:ph type="body" sz="quarter" idx="128" hasCustomPrompt="1"/>
          </p:nvPr>
        </p:nvSpPr>
        <p:spPr>
          <a:xfrm>
            <a:off x="5606677" y="4238625"/>
            <a:ext cx="4460077" cy="846527"/>
          </a:xfrm>
          <a:prstGeom prst="rect">
            <a:avLst/>
          </a:prstGeom>
        </p:spPr>
        <p:txBody>
          <a:bodyPr lIns="0" tIns="0" rIns="0" bIns="0">
            <a:noAutofit/>
          </a:bodyPr>
          <a:lstStyle>
            <a:lvl1pPr marL="177942" indent="-177942">
              <a:spcAft>
                <a:spcPts val="195"/>
              </a:spcAft>
              <a:defRPr lang="en-US" sz="1022" b="0" kern="1200" dirty="0">
                <a:solidFill>
                  <a:schemeClr val="tx1"/>
                </a:solidFill>
                <a:latin typeface="Calibri" panose="020F0502020204030204" pitchFamily="34" charset="0"/>
                <a:ea typeface="+mn-ea"/>
                <a:cs typeface="Calibri" panose="020F0502020204030204" pitchFamily="34" charset="0"/>
              </a:defRPr>
            </a:lvl1pPr>
          </a:lstStyle>
          <a:p>
            <a:pPr marL="177942" lvl="0" indent="-177942" algn="l" defTabSz="978682" rtl="0" eaLnBrk="1" latinLnBrk="0" hangingPunct="1">
              <a:lnSpc>
                <a:spcPct val="100000"/>
              </a:lnSpc>
              <a:spcBef>
                <a:spcPts val="0"/>
              </a:spcBef>
              <a:spcAft>
                <a:spcPts val="438"/>
              </a:spcAft>
              <a:buClr>
                <a:schemeClr val="accent2"/>
              </a:buClr>
              <a:buFont typeface="System Font Regular"/>
              <a:buChar char="■"/>
              <a:tabLst/>
            </a:pPr>
            <a:r>
              <a:rPr lang="en-US"/>
              <a:t>Our Role here. Bullet format required; write bullets to be explicit this was our role (i.e. FTI Consulting provided; FTI Consulting assisted).</a:t>
            </a:r>
          </a:p>
        </p:txBody>
      </p:sp>
      <p:sp>
        <p:nvSpPr>
          <p:cNvPr id="22" name="Text Placeholder 4">
            <a:extLst>
              <a:ext uri="{FF2B5EF4-FFF2-40B4-BE49-F238E27FC236}">
                <a16:creationId xmlns:a16="http://schemas.microsoft.com/office/drawing/2014/main" id="{2EDE4538-99BE-054A-8477-5BD88109C2F4}"/>
              </a:ext>
            </a:extLst>
          </p:cNvPr>
          <p:cNvSpPr>
            <a:spLocks noGrp="1"/>
          </p:cNvSpPr>
          <p:nvPr>
            <p:ph type="body" sz="quarter" idx="134" hasCustomPrompt="1"/>
          </p:nvPr>
        </p:nvSpPr>
        <p:spPr>
          <a:xfrm>
            <a:off x="621884" y="4235196"/>
            <a:ext cx="4460077" cy="845260"/>
          </a:xfrm>
          <a:prstGeom prst="rect">
            <a:avLst/>
          </a:prstGeom>
        </p:spPr>
        <p:txBody>
          <a:bodyPr lIns="0" tIns="0" rIns="0" bIns="0">
            <a:noAutofit/>
          </a:bodyPr>
          <a:lstStyle>
            <a:lvl1pPr>
              <a:spcAft>
                <a:spcPts val="195"/>
              </a:spcAft>
              <a:defRPr sz="1022">
                <a:latin typeface="Calibri" panose="020F0502020204030204" pitchFamily="34" charset="0"/>
              </a:defRPr>
            </a:lvl1pPr>
          </a:lstStyle>
          <a:p>
            <a:pPr lvl="0"/>
            <a:r>
              <a:rPr lang="en-US"/>
              <a:t>Our Role here. Bullet format required; write bullets to be explicit this was our role (i.e. FTI Consulting provided; FTI Consulting assisted).</a:t>
            </a:r>
          </a:p>
        </p:txBody>
      </p:sp>
      <p:sp>
        <p:nvSpPr>
          <p:cNvPr id="20" name="Text Placeholder 7">
            <a:extLst>
              <a:ext uri="{FF2B5EF4-FFF2-40B4-BE49-F238E27FC236}">
                <a16:creationId xmlns:a16="http://schemas.microsoft.com/office/drawing/2014/main" id="{4C546821-56B8-3042-84B5-BCCD0B5889D8}"/>
              </a:ext>
            </a:extLst>
          </p:cNvPr>
          <p:cNvSpPr>
            <a:spLocks noGrp="1"/>
          </p:cNvSpPr>
          <p:nvPr>
            <p:ph type="body" sz="quarter" idx="132" hasCustomPrompt="1"/>
          </p:nvPr>
        </p:nvSpPr>
        <p:spPr>
          <a:xfrm>
            <a:off x="5606677" y="5178054"/>
            <a:ext cx="4460077" cy="222437"/>
          </a:xfrm>
          <a:prstGeom prst="rect">
            <a:avLst/>
          </a:prstGeom>
        </p:spPr>
        <p:txBody>
          <a:bodyPr/>
          <a:lstStyle>
            <a:lvl1pPr marL="0" marR="0" indent="0" algn="l" defTabSz="444856" rtl="0" eaLnBrk="1" fontAlgn="auto" latinLnBrk="0" hangingPunct="1">
              <a:lnSpc>
                <a:spcPct val="100000"/>
              </a:lnSpc>
              <a:spcBef>
                <a:spcPts val="0"/>
              </a:spcBef>
              <a:spcAft>
                <a:spcPts val="0"/>
              </a:spcAft>
              <a:buClrTx/>
              <a:buSzTx/>
              <a:buFont typeface="System Font Regular"/>
              <a:buNone/>
              <a:tabLst/>
              <a:defRPr lang="en-US" sz="1362" b="1" kern="1200" cap="all" baseline="0" dirty="0">
                <a:solidFill>
                  <a:schemeClr val="accent1"/>
                </a:solidFill>
                <a:latin typeface="Calibri" panose="020F0502020204030204" pitchFamily="34" charset="0"/>
                <a:ea typeface="+mn-ea"/>
                <a:cs typeface="Calibri" panose="020F0502020204030204" pitchFamily="34" charset="0"/>
              </a:defRPr>
            </a:lvl1pPr>
            <a:lvl2pPr marL="177942" indent="-177942">
              <a:lnSpc>
                <a:spcPct val="110000"/>
              </a:lnSpc>
              <a:spcAft>
                <a:spcPts val="438"/>
              </a:spcAft>
              <a:buFont typeface="System Font Regular"/>
              <a:buChar char="■"/>
              <a:defRPr sz="1168" b="0"/>
            </a:lvl2pPr>
            <a:lvl3pPr marL="177942" marR="0" indent="-177942" algn="l" defTabSz="978682" rtl="0" eaLnBrk="1" fontAlgn="auto" latinLnBrk="0" hangingPunct="1">
              <a:lnSpc>
                <a:spcPct val="110000"/>
              </a:lnSpc>
              <a:spcBef>
                <a:spcPts val="0"/>
              </a:spcBef>
              <a:spcAft>
                <a:spcPts val="0"/>
              </a:spcAft>
              <a:buClr>
                <a:schemeClr val="accent2"/>
              </a:buClr>
              <a:buSzTx/>
              <a:buFont typeface="System Font Regular"/>
              <a:buChar char="■"/>
              <a:tabLst/>
              <a:defRPr sz="1168" b="0"/>
            </a:lvl3pPr>
            <a:lvl4pPr marL="177942" indent="0">
              <a:lnSpc>
                <a:spcPct val="110000"/>
              </a:lnSpc>
              <a:buFontTx/>
              <a:buNone/>
              <a:tabLst/>
              <a:defRPr sz="1168"/>
            </a:lvl4pPr>
            <a:lvl5pPr marL="488665" indent="0">
              <a:buNone/>
              <a:defRPr/>
            </a:lvl5pPr>
          </a:lstStyle>
          <a:p>
            <a:pPr marL="0" marR="0" lvl="0" indent="0" algn="l" defTabSz="895526" rtl="0" eaLnBrk="1" fontAlgn="auto" latinLnBrk="0" hangingPunct="1">
              <a:lnSpc>
                <a:spcPct val="100000"/>
              </a:lnSpc>
              <a:spcBef>
                <a:spcPts val="0"/>
              </a:spcBef>
              <a:spcAft>
                <a:spcPts val="0"/>
              </a:spcAft>
              <a:buClrTx/>
              <a:buSzTx/>
              <a:buFont typeface="System Font Regular"/>
              <a:buNone/>
              <a:tabLst/>
              <a:defRPr/>
            </a:pPr>
            <a:r>
              <a:rPr lang="en-US"/>
              <a:t>OUR IMPACT: (Retype Header)</a:t>
            </a:r>
          </a:p>
        </p:txBody>
      </p:sp>
      <p:sp>
        <p:nvSpPr>
          <p:cNvPr id="25" name="Text Placeholder 7">
            <a:extLst>
              <a:ext uri="{FF2B5EF4-FFF2-40B4-BE49-F238E27FC236}">
                <a16:creationId xmlns:a16="http://schemas.microsoft.com/office/drawing/2014/main" id="{CAD3EB30-0AC4-CF47-B1EB-953446CDD84E}"/>
              </a:ext>
            </a:extLst>
          </p:cNvPr>
          <p:cNvSpPr>
            <a:spLocks noGrp="1"/>
          </p:cNvSpPr>
          <p:nvPr>
            <p:ph type="body" sz="quarter" idx="137" hasCustomPrompt="1"/>
          </p:nvPr>
        </p:nvSpPr>
        <p:spPr>
          <a:xfrm>
            <a:off x="623690" y="5178328"/>
            <a:ext cx="4460077" cy="222437"/>
          </a:xfrm>
          <a:prstGeom prst="rect">
            <a:avLst/>
          </a:prstGeom>
        </p:spPr>
        <p:txBody>
          <a:bodyPr/>
          <a:lstStyle>
            <a:lvl1pPr marL="0" marR="0" indent="0" algn="l" defTabSz="444856" rtl="0" eaLnBrk="1" fontAlgn="auto" latinLnBrk="0" hangingPunct="1">
              <a:lnSpc>
                <a:spcPct val="100000"/>
              </a:lnSpc>
              <a:spcBef>
                <a:spcPts val="0"/>
              </a:spcBef>
              <a:spcAft>
                <a:spcPts val="0"/>
              </a:spcAft>
              <a:buClrTx/>
              <a:buSzTx/>
              <a:buFont typeface="System Font Regular"/>
              <a:buNone/>
              <a:tabLst/>
              <a:defRPr lang="en-US" sz="1362" b="1" kern="1200" cap="all" baseline="0" dirty="0">
                <a:solidFill>
                  <a:schemeClr val="accent1"/>
                </a:solidFill>
                <a:latin typeface="Calibri" panose="020F0502020204030204" pitchFamily="34" charset="0"/>
                <a:ea typeface="+mn-ea"/>
                <a:cs typeface="Calibri" panose="020F0502020204030204" pitchFamily="34" charset="0"/>
              </a:defRPr>
            </a:lvl1pPr>
            <a:lvl2pPr marL="177942" indent="-177942">
              <a:lnSpc>
                <a:spcPct val="110000"/>
              </a:lnSpc>
              <a:spcAft>
                <a:spcPts val="438"/>
              </a:spcAft>
              <a:buFont typeface="System Font Regular"/>
              <a:buChar char="■"/>
              <a:defRPr sz="1168" b="0"/>
            </a:lvl2pPr>
            <a:lvl3pPr marL="177942" marR="0" indent="-177942" algn="l" defTabSz="978682" rtl="0" eaLnBrk="1" fontAlgn="auto" latinLnBrk="0" hangingPunct="1">
              <a:lnSpc>
                <a:spcPct val="110000"/>
              </a:lnSpc>
              <a:spcBef>
                <a:spcPts val="0"/>
              </a:spcBef>
              <a:spcAft>
                <a:spcPts val="0"/>
              </a:spcAft>
              <a:buClr>
                <a:schemeClr val="accent2"/>
              </a:buClr>
              <a:buSzTx/>
              <a:buFont typeface="System Font Regular"/>
              <a:buChar char="■"/>
              <a:tabLst/>
              <a:defRPr sz="1168" b="0"/>
            </a:lvl3pPr>
            <a:lvl4pPr marL="177942" indent="0">
              <a:lnSpc>
                <a:spcPct val="110000"/>
              </a:lnSpc>
              <a:buFontTx/>
              <a:buNone/>
              <a:tabLst/>
              <a:defRPr sz="1168"/>
            </a:lvl4pPr>
            <a:lvl5pPr marL="488665" indent="0">
              <a:buNone/>
              <a:defRPr/>
            </a:lvl5pPr>
          </a:lstStyle>
          <a:p>
            <a:pPr marL="0" marR="0" lvl="0" indent="0" algn="l" defTabSz="895526" rtl="0" eaLnBrk="1" fontAlgn="auto" latinLnBrk="0" hangingPunct="1">
              <a:lnSpc>
                <a:spcPct val="100000"/>
              </a:lnSpc>
              <a:spcBef>
                <a:spcPts val="0"/>
              </a:spcBef>
              <a:spcAft>
                <a:spcPts val="0"/>
              </a:spcAft>
              <a:buClrTx/>
              <a:buSzTx/>
              <a:buFont typeface="System Font Regular"/>
              <a:buNone/>
              <a:tabLst/>
              <a:defRPr/>
            </a:pPr>
            <a:r>
              <a:rPr lang="en-US"/>
              <a:t>OUR IMPACT: (Retype Header)</a:t>
            </a:r>
          </a:p>
        </p:txBody>
      </p:sp>
      <p:sp>
        <p:nvSpPr>
          <p:cNvPr id="9" name="Picture Placeholder 2">
            <a:extLst>
              <a:ext uri="{FF2B5EF4-FFF2-40B4-BE49-F238E27FC236}">
                <a16:creationId xmlns:a16="http://schemas.microsoft.com/office/drawing/2014/main" id="{92B58912-8094-5744-A6D2-88B06EED5869}"/>
              </a:ext>
            </a:extLst>
          </p:cNvPr>
          <p:cNvSpPr>
            <a:spLocks noGrp="1"/>
          </p:cNvSpPr>
          <p:nvPr>
            <p:ph type="pic" sz="quarter" idx="113" hasCustomPrompt="1"/>
          </p:nvPr>
        </p:nvSpPr>
        <p:spPr>
          <a:xfrm>
            <a:off x="816223" y="5427457"/>
            <a:ext cx="573300" cy="409284"/>
          </a:xfrm>
        </p:spPr>
        <p:txBody>
          <a:bodyPr vert="horz" anchor="ctr" anchorCtr="0">
            <a:noAutofit/>
          </a:bodyPr>
          <a:lstStyle>
            <a:lvl1pPr marL="0" indent="0" algn="ctr">
              <a:buNone/>
              <a:defRPr sz="733"/>
            </a:lvl1pPr>
          </a:lstStyle>
          <a:p>
            <a:r>
              <a:rPr lang="en-US"/>
              <a:t>Icon Placeholder</a:t>
            </a:r>
          </a:p>
        </p:txBody>
      </p:sp>
      <p:sp>
        <p:nvSpPr>
          <p:cNvPr id="14" name="Picture Placeholder 2">
            <a:extLst>
              <a:ext uri="{FF2B5EF4-FFF2-40B4-BE49-F238E27FC236}">
                <a16:creationId xmlns:a16="http://schemas.microsoft.com/office/drawing/2014/main" id="{E1CAE222-94E3-884C-BA70-62CE5EB8DB66}"/>
              </a:ext>
            </a:extLst>
          </p:cNvPr>
          <p:cNvSpPr>
            <a:spLocks noGrp="1"/>
          </p:cNvSpPr>
          <p:nvPr>
            <p:ph type="pic" sz="quarter" idx="120" hasCustomPrompt="1"/>
          </p:nvPr>
        </p:nvSpPr>
        <p:spPr>
          <a:xfrm>
            <a:off x="2264048" y="5427823"/>
            <a:ext cx="573300" cy="408918"/>
          </a:xfrm>
        </p:spPr>
        <p:txBody>
          <a:bodyPr vert="horz" anchor="ctr" anchorCtr="0">
            <a:noAutofit/>
          </a:bodyPr>
          <a:lstStyle>
            <a:lvl1pPr marL="0" indent="0" algn="ctr">
              <a:buNone/>
              <a:defRPr sz="733"/>
            </a:lvl1pPr>
          </a:lstStyle>
          <a:p>
            <a:r>
              <a:rPr lang="en-US"/>
              <a:t>Icon Placeholder</a:t>
            </a:r>
          </a:p>
        </p:txBody>
      </p:sp>
      <p:sp>
        <p:nvSpPr>
          <p:cNvPr id="15" name="Picture Placeholder 2">
            <a:extLst>
              <a:ext uri="{FF2B5EF4-FFF2-40B4-BE49-F238E27FC236}">
                <a16:creationId xmlns:a16="http://schemas.microsoft.com/office/drawing/2014/main" id="{93A5BEE1-3E84-EA4A-B907-DB779C736333}"/>
              </a:ext>
            </a:extLst>
          </p:cNvPr>
          <p:cNvSpPr>
            <a:spLocks noGrp="1"/>
          </p:cNvSpPr>
          <p:nvPr>
            <p:ph type="pic" sz="quarter" idx="121" hasCustomPrompt="1"/>
          </p:nvPr>
        </p:nvSpPr>
        <p:spPr>
          <a:xfrm>
            <a:off x="3721589" y="5427457"/>
            <a:ext cx="573300" cy="409284"/>
          </a:xfrm>
        </p:spPr>
        <p:txBody>
          <a:bodyPr vert="horz" anchor="ctr" anchorCtr="0">
            <a:noAutofit/>
          </a:bodyPr>
          <a:lstStyle>
            <a:lvl1pPr marL="0" indent="0" algn="ctr">
              <a:buNone/>
              <a:defRPr sz="733"/>
            </a:lvl1pPr>
          </a:lstStyle>
          <a:p>
            <a:r>
              <a:rPr lang="en-US"/>
              <a:t>Icon Placeholder</a:t>
            </a:r>
          </a:p>
        </p:txBody>
      </p:sp>
      <p:sp>
        <p:nvSpPr>
          <p:cNvPr id="28" name="Picture Placeholder 2">
            <a:extLst>
              <a:ext uri="{FF2B5EF4-FFF2-40B4-BE49-F238E27FC236}">
                <a16:creationId xmlns:a16="http://schemas.microsoft.com/office/drawing/2014/main" id="{7A213586-EFF1-0E4B-99BD-15BC2912E1BE}"/>
              </a:ext>
            </a:extLst>
          </p:cNvPr>
          <p:cNvSpPr>
            <a:spLocks noGrp="1"/>
          </p:cNvSpPr>
          <p:nvPr>
            <p:ph type="pic" sz="quarter" idx="140" hasCustomPrompt="1"/>
          </p:nvPr>
        </p:nvSpPr>
        <p:spPr>
          <a:xfrm>
            <a:off x="5801015" y="5427457"/>
            <a:ext cx="573300" cy="409284"/>
          </a:xfrm>
        </p:spPr>
        <p:txBody>
          <a:bodyPr vert="horz" anchor="ctr" anchorCtr="0">
            <a:noAutofit/>
          </a:bodyPr>
          <a:lstStyle>
            <a:lvl1pPr marL="0" indent="0" algn="ctr">
              <a:buNone/>
              <a:defRPr sz="733"/>
            </a:lvl1pPr>
          </a:lstStyle>
          <a:p>
            <a:r>
              <a:rPr lang="en-US"/>
              <a:t>Icon Placeholder</a:t>
            </a:r>
          </a:p>
        </p:txBody>
      </p:sp>
      <p:sp>
        <p:nvSpPr>
          <p:cNvPr id="33" name="Picture Placeholder 2">
            <a:extLst>
              <a:ext uri="{FF2B5EF4-FFF2-40B4-BE49-F238E27FC236}">
                <a16:creationId xmlns:a16="http://schemas.microsoft.com/office/drawing/2014/main" id="{F49FFC2E-852E-C54B-9CA4-D920D64536BA}"/>
              </a:ext>
            </a:extLst>
          </p:cNvPr>
          <p:cNvSpPr>
            <a:spLocks noGrp="1"/>
          </p:cNvSpPr>
          <p:nvPr>
            <p:ph type="pic" sz="quarter" idx="145" hasCustomPrompt="1"/>
          </p:nvPr>
        </p:nvSpPr>
        <p:spPr>
          <a:xfrm>
            <a:off x="7248840" y="5427823"/>
            <a:ext cx="573300" cy="408918"/>
          </a:xfrm>
        </p:spPr>
        <p:txBody>
          <a:bodyPr vert="horz" anchor="ctr" anchorCtr="0">
            <a:noAutofit/>
          </a:bodyPr>
          <a:lstStyle>
            <a:lvl1pPr marL="0" indent="0" algn="ctr">
              <a:buNone/>
              <a:defRPr sz="733"/>
            </a:lvl1pPr>
          </a:lstStyle>
          <a:p>
            <a:r>
              <a:rPr lang="en-US"/>
              <a:t>Icon Placeholder</a:t>
            </a:r>
          </a:p>
        </p:txBody>
      </p:sp>
      <p:sp>
        <p:nvSpPr>
          <p:cNvPr id="34" name="Picture Placeholder 2">
            <a:extLst>
              <a:ext uri="{FF2B5EF4-FFF2-40B4-BE49-F238E27FC236}">
                <a16:creationId xmlns:a16="http://schemas.microsoft.com/office/drawing/2014/main" id="{70244E43-0BCC-0348-B64B-86FFECBEA9B9}"/>
              </a:ext>
            </a:extLst>
          </p:cNvPr>
          <p:cNvSpPr>
            <a:spLocks noGrp="1"/>
          </p:cNvSpPr>
          <p:nvPr>
            <p:ph type="pic" sz="quarter" idx="146" hasCustomPrompt="1"/>
          </p:nvPr>
        </p:nvSpPr>
        <p:spPr>
          <a:xfrm>
            <a:off x="8706381" y="5427457"/>
            <a:ext cx="573300" cy="409284"/>
          </a:xfrm>
        </p:spPr>
        <p:txBody>
          <a:bodyPr vert="horz" anchor="ctr" anchorCtr="0">
            <a:noAutofit/>
          </a:bodyPr>
          <a:lstStyle>
            <a:lvl1pPr marL="0" indent="0" algn="ctr">
              <a:buNone/>
              <a:defRPr sz="733"/>
            </a:lvl1pPr>
          </a:lstStyle>
          <a:p>
            <a:r>
              <a:rPr lang="en-US"/>
              <a:t>Icon Placeholder</a:t>
            </a:r>
          </a:p>
        </p:txBody>
      </p:sp>
      <p:sp>
        <p:nvSpPr>
          <p:cNvPr id="10" name="Text Placeholder 4">
            <a:extLst>
              <a:ext uri="{FF2B5EF4-FFF2-40B4-BE49-F238E27FC236}">
                <a16:creationId xmlns:a16="http://schemas.microsoft.com/office/drawing/2014/main" id="{B6946369-6970-B441-BF12-F0E0BEB80E9D}"/>
              </a:ext>
            </a:extLst>
          </p:cNvPr>
          <p:cNvSpPr>
            <a:spLocks noGrp="1"/>
          </p:cNvSpPr>
          <p:nvPr>
            <p:ph type="body" sz="quarter" idx="116" hasCustomPrompt="1"/>
          </p:nvPr>
        </p:nvSpPr>
        <p:spPr>
          <a:xfrm>
            <a:off x="2264048" y="5871288"/>
            <a:ext cx="573300" cy="80077"/>
          </a:xfrm>
          <a:solidFill>
            <a:srgbClr val="E1523D"/>
          </a:solidFill>
          <a:ln cap="flat">
            <a:solidFill>
              <a:srgbClr val="E0503D"/>
            </a:solidFill>
            <a:miter lim="800000"/>
          </a:ln>
        </p:spPr>
        <p:txBody>
          <a:bodyPr/>
          <a:lstStyle>
            <a:lvl1pPr marL="0" indent="0">
              <a:buNone/>
              <a:defRPr/>
            </a:lvl1pPr>
          </a:lstStyle>
          <a:p>
            <a:pPr lvl="0"/>
            <a:r>
              <a:rPr lang="en-US"/>
              <a:t> </a:t>
            </a:r>
          </a:p>
        </p:txBody>
      </p:sp>
      <p:sp>
        <p:nvSpPr>
          <p:cNvPr id="11" name="Text Placeholder 4">
            <a:extLst>
              <a:ext uri="{FF2B5EF4-FFF2-40B4-BE49-F238E27FC236}">
                <a16:creationId xmlns:a16="http://schemas.microsoft.com/office/drawing/2014/main" id="{1B82E1B9-9361-1F4A-AD01-5783CCA0BCC1}"/>
              </a:ext>
            </a:extLst>
          </p:cNvPr>
          <p:cNvSpPr>
            <a:spLocks noGrp="1"/>
          </p:cNvSpPr>
          <p:nvPr>
            <p:ph type="body" sz="quarter" idx="117" hasCustomPrompt="1"/>
          </p:nvPr>
        </p:nvSpPr>
        <p:spPr>
          <a:xfrm>
            <a:off x="3721589" y="5871288"/>
            <a:ext cx="573300" cy="80077"/>
          </a:xfrm>
          <a:solidFill>
            <a:srgbClr val="E1523D"/>
          </a:solidFill>
          <a:ln cap="flat">
            <a:solidFill>
              <a:srgbClr val="E0503D"/>
            </a:solidFill>
            <a:miter lim="800000"/>
          </a:ln>
        </p:spPr>
        <p:txBody>
          <a:bodyPr/>
          <a:lstStyle>
            <a:lvl1pPr marL="0" indent="0">
              <a:buNone/>
              <a:defRPr/>
            </a:lvl1pPr>
          </a:lstStyle>
          <a:p>
            <a:pPr lvl="0"/>
            <a:r>
              <a:rPr lang="en-US"/>
              <a:t> </a:t>
            </a:r>
          </a:p>
        </p:txBody>
      </p:sp>
      <p:sp>
        <p:nvSpPr>
          <p:cNvPr id="26" name="Text Placeholder 4">
            <a:extLst>
              <a:ext uri="{FF2B5EF4-FFF2-40B4-BE49-F238E27FC236}">
                <a16:creationId xmlns:a16="http://schemas.microsoft.com/office/drawing/2014/main" id="{B3ADE137-9C10-6246-8B2D-07FDFE58A6DD}"/>
              </a:ext>
            </a:extLst>
          </p:cNvPr>
          <p:cNvSpPr>
            <a:spLocks noGrp="1"/>
          </p:cNvSpPr>
          <p:nvPr>
            <p:ph type="body" sz="quarter" idx="138" hasCustomPrompt="1"/>
          </p:nvPr>
        </p:nvSpPr>
        <p:spPr>
          <a:xfrm>
            <a:off x="816223" y="5871288"/>
            <a:ext cx="573300" cy="80077"/>
          </a:xfrm>
          <a:solidFill>
            <a:srgbClr val="E1523D"/>
          </a:solidFill>
          <a:ln cap="flat">
            <a:solidFill>
              <a:srgbClr val="E0503D"/>
            </a:solidFill>
            <a:miter lim="800000"/>
          </a:ln>
        </p:spPr>
        <p:txBody>
          <a:bodyPr/>
          <a:lstStyle>
            <a:lvl1pPr marL="0" indent="0">
              <a:buNone/>
              <a:defRPr/>
            </a:lvl1pPr>
          </a:lstStyle>
          <a:p>
            <a:pPr lvl="0"/>
            <a:r>
              <a:rPr lang="en-US"/>
              <a:t> </a:t>
            </a:r>
          </a:p>
        </p:txBody>
      </p:sp>
      <p:sp>
        <p:nvSpPr>
          <p:cNvPr id="29" name="Text Placeholder 4">
            <a:extLst>
              <a:ext uri="{FF2B5EF4-FFF2-40B4-BE49-F238E27FC236}">
                <a16:creationId xmlns:a16="http://schemas.microsoft.com/office/drawing/2014/main" id="{A9B9B0F0-F179-7A47-9A6F-31B823528597}"/>
              </a:ext>
            </a:extLst>
          </p:cNvPr>
          <p:cNvSpPr>
            <a:spLocks noGrp="1"/>
          </p:cNvSpPr>
          <p:nvPr>
            <p:ph type="body" sz="quarter" idx="141" hasCustomPrompt="1"/>
          </p:nvPr>
        </p:nvSpPr>
        <p:spPr>
          <a:xfrm>
            <a:off x="7248840" y="5871288"/>
            <a:ext cx="573300" cy="80077"/>
          </a:xfrm>
          <a:solidFill>
            <a:srgbClr val="E1523D"/>
          </a:solidFill>
          <a:ln>
            <a:solidFill>
              <a:srgbClr val="E0503D"/>
            </a:solidFill>
            <a:miter lim="800000"/>
          </a:ln>
        </p:spPr>
        <p:txBody>
          <a:bodyPr/>
          <a:lstStyle>
            <a:lvl1pPr marL="0" indent="0">
              <a:buNone/>
              <a:defRPr/>
            </a:lvl1pPr>
          </a:lstStyle>
          <a:p>
            <a:pPr lvl="0"/>
            <a:r>
              <a:rPr lang="en-US"/>
              <a:t> </a:t>
            </a:r>
          </a:p>
        </p:txBody>
      </p:sp>
      <p:sp>
        <p:nvSpPr>
          <p:cNvPr id="30" name="Text Placeholder 4">
            <a:extLst>
              <a:ext uri="{FF2B5EF4-FFF2-40B4-BE49-F238E27FC236}">
                <a16:creationId xmlns:a16="http://schemas.microsoft.com/office/drawing/2014/main" id="{4AFF932B-1A98-6545-BD97-8DAE7AEA639B}"/>
              </a:ext>
            </a:extLst>
          </p:cNvPr>
          <p:cNvSpPr>
            <a:spLocks noGrp="1"/>
          </p:cNvSpPr>
          <p:nvPr>
            <p:ph type="body" sz="quarter" idx="142" hasCustomPrompt="1"/>
          </p:nvPr>
        </p:nvSpPr>
        <p:spPr>
          <a:xfrm>
            <a:off x="8706381" y="5871288"/>
            <a:ext cx="573300" cy="80077"/>
          </a:xfrm>
          <a:solidFill>
            <a:srgbClr val="E1523D"/>
          </a:solidFill>
          <a:ln>
            <a:solidFill>
              <a:srgbClr val="E0503D"/>
            </a:solidFill>
            <a:miter lim="800000"/>
          </a:ln>
        </p:spPr>
        <p:txBody>
          <a:bodyPr/>
          <a:lstStyle>
            <a:lvl1pPr marL="0" indent="0">
              <a:buNone/>
              <a:defRPr/>
            </a:lvl1pPr>
          </a:lstStyle>
          <a:p>
            <a:pPr lvl="0"/>
            <a:r>
              <a:rPr lang="en-US"/>
              <a:t> </a:t>
            </a:r>
          </a:p>
        </p:txBody>
      </p:sp>
      <p:sp>
        <p:nvSpPr>
          <p:cNvPr id="35" name="Text Placeholder 4">
            <a:extLst>
              <a:ext uri="{FF2B5EF4-FFF2-40B4-BE49-F238E27FC236}">
                <a16:creationId xmlns:a16="http://schemas.microsoft.com/office/drawing/2014/main" id="{2A7ED681-9313-4243-BEC2-0D5FB7C11A70}"/>
              </a:ext>
            </a:extLst>
          </p:cNvPr>
          <p:cNvSpPr>
            <a:spLocks noGrp="1"/>
          </p:cNvSpPr>
          <p:nvPr>
            <p:ph type="body" sz="quarter" idx="147" hasCustomPrompt="1"/>
          </p:nvPr>
        </p:nvSpPr>
        <p:spPr>
          <a:xfrm>
            <a:off x="5801015" y="5871288"/>
            <a:ext cx="573300" cy="80077"/>
          </a:xfrm>
          <a:solidFill>
            <a:srgbClr val="E1523D"/>
          </a:solidFill>
          <a:ln>
            <a:solidFill>
              <a:srgbClr val="E0503D"/>
            </a:solidFill>
            <a:miter lim="800000"/>
          </a:ln>
        </p:spPr>
        <p:txBody>
          <a:bodyPr/>
          <a:lstStyle>
            <a:lvl1pPr marL="0" indent="0">
              <a:buNone/>
              <a:defRPr/>
            </a:lvl1pPr>
          </a:lstStyle>
          <a:p>
            <a:pPr lvl="0"/>
            <a:r>
              <a:rPr lang="en-US"/>
              <a:t> </a:t>
            </a:r>
          </a:p>
        </p:txBody>
      </p:sp>
      <p:sp>
        <p:nvSpPr>
          <p:cNvPr id="12" name="Text Placeholder 9">
            <a:extLst>
              <a:ext uri="{FF2B5EF4-FFF2-40B4-BE49-F238E27FC236}">
                <a16:creationId xmlns:a16="http://schemas.microsoft.com/office/drawing/2014/main" id="{D34C9499-78C6-DE42-B39E-C2C5FBF0F548}"/>
              </a:ext>
            </a:extLst>
          </p:cNvPr>
          <p:cNvSpPr>
            <a:spLocks noGrp="1"/>
          </p:cNvSpPr>
          <p:nvPr>
            <p:ph type="body" sz="quarter" idx="118" hasCustomPrompt="1"/>
          </p:nvPr>
        </p:nvSpPr>
        <p:spPr>
          <a:xfrm>
            <a:off x="2264048" y="5996896"/>
            <a:ext cx="1360372" cy="655179"/>
          </a:xfrm>
        </p:spPr>
        <p:txBody>
          <a:bodyPr/>
          <a:lstStyle>
            <a:lvl1pPr marL="0" marR="0" indent="0" algn="l" defTabSz="889711" rtl="0" eaLnBrk="1" fontAlgn="auto" latinLnBrk="0" hangingPunct="1">
              <a:lnSpc>
                <a:spcPct val="100000"/>
              </a:lnSpc>
              <a:spcBef>
                <a:spcPts val="0"/>
              </a:spcBef>
              <a:spcAft>
                <a:spcPts val="195"/>
              </a:spcAft>
              <a:buClrTx/>
              <a:buSzTx/>
              <a:buFontTx/>
              <a:buNone/>
              <a:tabLst/>
              <a:defRPr lang="en-US" sz="1022" b="0" i="0" kern="1200" dirty="0">
                <a:solidFill>
                  <a:schemeClr val="tx1"/>
                </a:solidFill>
                <a:effectLst/>
                <a:latin typeface="Calibri" panose="020F0502020204030204" pitchFamily="34" charset="0"/>
                <a:ea typeface="+mn-ea"/>
                <a:cs typeface="Calibri" panose="020F0502020204030204" pitchFamily="34" charset="0"/>
              </a:defRPr>
            </a:lvl1pPr>
          </a:lstStyle>
          <a:p>
            <a:pPr marL="0" marR="0" lvl="0" indent="0" algn="l" defTabSz="952258" rtl="0" eaLnBrk="1" fontAlgn="auto" latinLnBrk="0" hangingPunct="1">
              <a:lnSpc>
                <a:spcPct val="100000"/>
              </a:lnSpc>
              <a:spcBef>
                <a:spcPts val="0"/>
              </a:spcBef>
              <a:spcAft>
                <a:spcPts val="438"/>
              </a:spcAft>
              <a:buClr>
                <a:schemeClr val="accent2"/>
              </a:buClr>
              <a:buFont typeface="System Font Regular"/>
              <a:buNone/>
              <a:tabLst/>
            </a:pPr>
            <a:r>
              <a:rPr lang="en-US"/>
              <a:t>Text here</a:t>
            </a:r>
          </a:p>
        </p:txBody>
      </p:sp>
      <p:sp>
        <p:nvSpPr>
          <p:cNvPr id="13" name="Text Placeholder 9">
            <a:extLst>
              <a:ext uri="{FF2B5EF4-FFF2-40B4-BE49-F238E27FC236}">
                <a16:creationId xmlns:a16="http://schemas.microsoft.com/office/drawing/2014/main" id="{A4E0DAE5-231D-3A4D-B9B8-3EE0AF06058E}"/>
              </a:ext>
            </a:extLst>
          </p:cNvPr>
          <p:cNvSpPr>
            <a:spLocks noGrp="1"/>
          </p:cNvSpPr>
          <p:nvPr>
            <p:ph type="body" sz="quarter" idx="119" hasCustomPrompt="1"/>
          </p:nvPr>
        </p:nvSpPr>
        <p:spPr>
          <a:xfrm>
            <a:off x="3721589" y="5996896"/>
            <a:ext cx="1360372" cy="655179"/>
          </a:xfrm>
        </p:spPr>
        <p:txBody>
          <a:bodyPr/>
          <a:lstStyle>
            <a:lvl1pPr marL="0" marR="0" indent="0" algn="l" defTabSz="889711" rtl="0" eaLnBrk="1" fontAlgn="auto" latinLnBrk="0" hangingPunct="1">
              <a:lnSpc>
                <a:spcPct val="100000"/>
              </a:lnSpc>
              <a:spcBef>
                <a:spcPts val="0"/>
              </a:spcBef>
              <a:spcAft>
                <a:spcPts val="195"/>
              </a:spcAft>
              <a:buClrTx/>
              <a:buSzTx/>
              <a:buFontTx/>
              <a:buNone/>
              <a:tabLst/>
              <a:defRPr lang="en-US" sz="1022" b="0" i="0" kern="1200" dirty="0">
                <a:solidFill>
                  <a:schemeClr val="tx1"/>
                </a:solidFill>
                <a:effectLst/>
                <a:latin typeface="Calibri" panose="020F0502020204030204" pitchFamily="34" charset="0"/>
                <a:ea typeface="+mn-ea"/>
                <a:cs typeface="Calibri" panose="020F0502020204030204" pitchFamily="34" charset="0"/>
              </a:defRPr>
            </a:lvl1pPr>
          </a:lstStyle>
          <a:p>
            <a:pPr marL="0" marR="0" lvl="0" indent="0" algn="l" defTabSz="952258" rtl="0" eaLnBrk="1" fontAlgn="auto" latinLnBrk="0" hangingPunct="1">
              <a:lnSpc>
                <a:spcPct val="100000"/>
              </a:lnSpc>
              <a:spcBef>
                <a:spcPts val="0"/>
              </a:spcBef>
              <a:spcAft>
                <a:spcPts val="438"/>
              </a:spcAft>
              <a:buClr>
                <a:schemeClr val="accent2"/>
              </a:buClr>
              <a:buFont typeface="System Font Regular"/>
              <a:buNone/>
              <a:tabLst/>
            </a:pPr>
            <a:r>
              <a:rPr lang="en-US"/>
              <a:t>Text here</a:t>
            </a:r>
          </a:p>
        </p:txBody>
      </p:sp>
      <p:sp>
        <p:nvSpPr>
          <p:cNvPr id="27" name="Text Placeholder 9">
            <a:extLst>
              <a:ext uri="{FF2B5EF4-FFF2-40B4-BE49-F238E27FC236}">
                <a16:creationId xmlns:a16="http://schemas.microsoft.com/office/drawing/2014/main" id="{31AB2D12-D001-D149-8261-8DA059941AE4}"/>
              </a:ext>
            </a:extLst>
          </p:cNvPr>
          <p:cNvSpPr>
            <a:spLocks noGrp="1"/>
          </p:cNvSpPr>
          <p:nvPr>
            <p:ph type="body" sz="quarter" idx="139" hasCustomPrompt="1"/>
          </p:nvPr>
        </p:nvSpPr>
        <p:spPr>
          <a:xfrm>
            <a:off x="816223" y="5996896"/>
            <a:ext cx="1360372" cy="655179"/>
          </a:xfrm>
        </p:spPr>
        <p:txBody>
          <a:bodyPr/>
          <a:lstStyle>
            <a:lvl1pPr marL="0" marR="0" indent="0" algn="l" defTabSz="124560" eaLnBrk="1" fontAlgn="auto" hangingPunct="1">
              <a:lnSpc>
                <a:spcPct val="100000"/>
              </a:lnSpc>
              <a:spcBef>
                <a:spcPts val="257"/>
              </a:spcBef>
              <a:spcAft>
                <a:spcPts val="0"/>
              </a:spcAft>
              <a:buClrTx/>
              <a:buFontTx/>
              <a:buNone/>
              <a:defRPr lang="en-US" sz="1022" b="0" kern="1200" dirty="0">
                <a:solidFill>
                  <a:schemeClr val="tx1"/>
                </a:solidFill>
                <a:latin typeface="Calibri" panose="020F0502020204030204" pitchFamily="34" charset="0"/>
                <a:ea typeface="+mn-ea"/>
                <a:cs typeface="Calibri" panose="020F0502020204030204" pitchFamily="34" charset="0"/>
              </a:defRPr>
            </a:lvl1pPr>
          </a:lstStyle>
          <a:p>
            <a:pPr marL="0" marR="0" lvl="0" indent="0" algn="l" defTabSz="952258" rtl="0" eaLnBrk="1" fontAlgn="auto" latinLnBrk="0" hangingPunct="1">
              <a:lnSpc>
                <a:spcPct val="100000"/>
              </a:lnSpc>
              <a:spcBef>
                <a:spcPts val="0"/>
              </a:spcBef>
              <a:spcAft>
                <a:spcPts val="438"/>
              </a:spcAft>
              <a:buClr>
                <a:schemeClr val="accent2"/>
              </a:buClr>
              <a:buFont typeface="System Font Regular"/>
              <a:buNone/>
              <a:tabLst/>
            </a:pPr>
            <a:r>
              <a:rPr lang="en-US"/>
              <a:t>Text here</a:t>
            </a:r>
          </a:p>
        </p:txBody>
      </p:sp>
      <p:sp>
        <p:nvSpPr>
          <p:cNvPr id="31" name="Text Placeholder 9">
            <a:extLst>
              <a:ext uri="{FF2B5EF4-FFF2-40B4-BE49-F238E27FC236}">
                <a16:creationId xmlns:a16="http://schemas.microsoft.com/office/drawing/2014/main" id="{256E00C0-2C87-0245-8620-9D9F75299809}"/>
              </a:ext>
            </a:extLst>
          </p:cNvPr>
          <p:cNvSpPr>
            <a:spLocks noGrp="1"/>
          </p:cNvSpPr>
          <p:nvPr>
            <p:ph type="body" sz="quarter" idx="143" hasCustomPrompt="1"/>
          </p:nvPr>
        </p:nvSpPr>
        <p:spPr>
          <a:xfrm>
            <a:off x="7248840" y="5996896"/>
            <a:ext cx="1360372" cy="655179"/>
          </a:xfrm>
        </p:spPr>
        <p:txBody>
          <a:bodyPr/>
          <a:lstStyle>
            <a:lvl1pPr marL="0" marR="0" indent="0" algn="l" defTabSz="889711" rtl="0" eaLnBrk="1" fontAlgn="auto" latinLnBrk="0" hangingPunct="1">
              <a:lnSpc>
                <a:spcPct val="100000"/>
              </a:lnSpc>
              <a:spcBef>
                <a:spcPts val="0"/>
              </a:spcBef>
              <a:spcAft>
                <a:spcPts val="195"/>
              </a:spcAft>
              <a:buClrTx/>
              <a:buSzTx/>
              <a:buFontTx/>
              <a:buNone/>
              <a:tabLst/>
              <a:defRPr lang="en-US" sz="1022" b="0" i="0" kern="1200" dirty="0">
                <a:solidFill>
                  <a:schemeClr val="tx1"/>
                </a:solidFill>
                <a:effectLst/>
                <a:latin typeface="Calibri" panose="020F0502020204030204" pitchFamily="34" charset="0"/>
                <a:ea typeface="+mn-ea"/>
                <a:cs typeface="Calibri" panose="020F0502020204030204" pitchFamily="34" charset="0"/>
              </a:defRPr>
            </a:lvl1pPr>
          </a:lstStyle>
          <a:p>
            <a:pPr marL="0" marR="0" lvl="0" indent="0" algn="l" defTabSz="952258" rtl="0" eaLnBrk="1" fontAlgn="auto" latinLnBrk="0" hangingPunct="1">
              <a:lnSpc>
                <a:spcPct val="100000"/>
              </a:lnSpc>
              <a:spcBef>
                <a:spcPts val="0"/>
              </a:spcBef>
              <a:spcAft>
                <a:spcPts val="438"/>
              </a:spcAft>
              <a:buClr>
                <a:schemeClr val="accent2"/>
              </a:buClr>
              <a:buFont typeface="System Font Regular"/>
              <a:buNone/>
              <a:tabLst/>
            </a:pPr>
            <a:r>
              <a:rPr lang="en-US"/>
              <a:t>Text here</a:t>
            </a:r>
          </a:p>
        </p:txBody>
      </p:sp>
      <p:sp>
        <p:nvSpPr>
          <p:cNvPr id="32" name="Text Placeholder 9">
            <a:extLst>
              <a:ext uri="{FF2B5EF4-FFF2-40B4-BE49-F238E27FC236}">
                <a16:creationId xmlns:a16="http://schemas.microsoft.com/office/drawing/2014/main" id="{DB9F05B9-2668-B649-9B5D-D24EC477C527}"/>
              </a:ext>
            </a:extLst>
          </p:cNvPr>
          <p:cNvSpPr>
            <a:spLocks noGrp="1"/>
          </p:cNvSpPr>
          <p:nvPr>
            <p:ph type="body" sz="quarter" idx="144" hasCustomPrompt="1"/>
          </p:nvPr>
        </p:nvSpPr>
        <p:spPr>
          <a:xfrm>
            <a:off x="8706382" y="5996896"/>
            <a:ext cx="1360372" cy="655179"/>
          </a:xfrm>
        </p:spPr>
        <p:txBody>
          <a:bodyPr/>
          <a:lstStyle>
            <a:lvl1pPr marL="0" marR="0" indent="0" algn="l" defTabSz="889711" rtl="0" eaLnBrk="1" fontAlgn="auto" latinLnBrk="0" hangingPunct="1">
              <a:lnSpc>
                <a:spcPct val="100000"/>
              </a:lnSpc>
              <a:spcBef>
                <a:spcPts val="0"/>
              </a:spcBef>
              <a:spcAft>
                <a:spcPts val="195"/>
              </a:spcAft>
              <a:buClrTx/>
              <a:buSzTx/>
              <a:buFontTx/>
              <a:buNone/>
              <a:tabLst/>
              <a:defRPr lang="en-US" sz="1022" b="0" i="0" kern="1200" dirty="0">
                <a:solidFill>
                  <a:schemeClr val="tx1"/>
                </a:solidFill>
                <a:effectLst/>
                <a:latin typeface="Calibri" panose="020F0502020204030204" pitchFamily="34" charset="0"/>
                <a:ea typeface="+mn-ea"/>
                <a:cs typeface="Calibri" panose="020F0502020204030204" pitchFamily="34" charset="0"/>
              </a:defRPr>
            </a:lvl1pPr>
          </a:lstStyle>
          <a:p>
            <a:pPr marL="0" marR="0" lvl="0" indent="0" algn="l" defTabSz="952258" rtl="0" eaLnBrk="1" fontAlgn="auto" latinLnBrk="0" hangingPunct="1">
              <a:lnSpc>
                <a:spcPct val="100000"/>
              </a:lnSpc>
              <a:spcBef>
                <a:spcPts val="0"/>
              </a:spcBef>
              <a:spcAft>
                <a:spcPts val="438"/>
              </a:spcAft>
              <a:buClr>
                <a:schemeClr val="accent2"/>
              </a:buClr>
              <a:buFont typeface="System Font Regular"/>
              <a:buNone/>
              <a:tabLst/>
            </a:pPr>
            <a:r>
              <a:rPr lang="en-US"/>
              <a:t>Text here</a:t>
            </a:r>
          </a:p>
        </p:txBody>
      </p:sp>
      <p:sp>
        <p:nvSpPr>
          <p:cNvPr id="36" name="Text Placeholder 9">
            <a:extLst>
              <a:ext uri="{FF2B5EF4-FFF2-40B4-BE49-F238E27FC236}">
                <a16:creationId xmlns:a16="http://schemas.microsoft.com/office/drawing/2014/main" id="{47C0B43F-8913-7149-9501-ECB81616626B}"/>
              </a:ext>
            </a:extLst>
          </p:cNvPr>
          <p:cNvSpPr>
            <a:spLocks noGrp="1"/>
          </p:cNvSpPr>
          <p:nvPr>
            <p:ph type="body" sz="quarter" idx="148" hasCustomPrompt="1"/>
          </p:nvPr>
        </p:nvSpPr>
        <p:spPr>
          <a:xfrm>
            <a:off x="5801015" y="5996896"/>
            <a:ext cx="1360372" cy="655179"/>
          </a:xfrm>
        </p:spPr>
        <p:txBody>
          <a:bodyPr/>
          <a:lstStyle>
            <a:lvl1pPr marL="0" marR="0" indent="0" algn="l" defTabSz="889711" rtl="0" eaLnBrk="1" fontAlgn="auto" latinLnBrk="0" hangingPunct="1">
              <a:lnSpc>
                <a:spcPct val="100000"/>
              </a:lnSpc>
              <a:spcBef>
                <a:spcPts val="0"/>
              </a:spcBef>
              <a:spcAft>
                <a:spcPts val="195"/>
              </a:spcAft>
              <a:buClrTx/>
              <a:buSzTx/>
              <a:buFontTx/>
              <a:buNone/>
              <a:tabLst/>
              <a:defRPr lang="en-US" sz="1022" b="0" i="0" kern="1200" dirty="0">
                <a:solidFill>
                  <a:schemeClr val="tx1"/>
                </a:solidFill>
                <a:effectLst/>
                <a:latin typeface="Calibri" panose="020F0502020204030204" pitchFamily="34" charset="0"/>
                <a:ea typeface="+mn-ea"/>
                <a:cs typeface="Calibri" panose="020F0502020204030204" pitchFamily="34" charset="0"/>
              </a:defRPr>
            </a:lvl1pPr>
          </a:lstStyle>
          <a:p>
            <a:pPr marL="0" marR="0" lvl="0" indent="0" algn="l" defTabSz="952258" rtl="0" eaLnBrk="1" fontAlgn="auto" latinLnBrk="0" hangingPunct="1">
              <a:lnSpc>
                <a:spcPct val="100000"/>
              </a:lnSpc>
              <a:spcBef>
                <a:spcPts val="0"/>
              </a:spcBef>
              <a:spcAft>
                <a:spcPts val="438"/>
              </a:spcAft>
              <a:buClr>
                <a:schemeClr val="accent2"/>
              </a:buClr>
              <a:buFont typeface="System Font Regular"/>
              <a:buNone/>
              <a:tabLst/>
            </a:pPr>
            <a:r>
              <a:rPr lang="en-US"/>
              <a:t>Text here</a:t>
            </a:r>
          </a:p>
        </p:txBody>
      </p:sp>
    </p:spTree>
    <p:custDataLst>
      <p:custData r:id="rId1"/>
    </p:custDataLst>
    <p:extLst>
      <p:ext uri="{BB962C8B-B14F-4D97-AF65-F5344CB8AC3E}">
        <p14:creationId xmlns:p14="http://schemas.microsoft.com/office/powerpoint/2010/main" val="67122535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ase Study-2 (No Icon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743CB45-1200-4509-BEBE-54A81DC98ED0}"/>
              </a:ext>
            </a:extLst>
          </p:cNvPr>
          <p:cNvSpPr/>
          <p:nvPr userDrawn="1"/>
        </p:nvSpPr>
        <p:spPr>
          <a:xfrm>
            <a:off x="502716" y="1791139"/>
            <a:ext cx="4703001" cy="4974647"/>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sp>
        <p:nvSpPr>
          <p:cNvPr id="12" name="Rectangle 11">
            <a:extLst>
              <a:ext uri="{FF2B5EF4-FFF2-40B4-BE49-F238E27FC236}">
                <a16:creationId xmlns:a16="http://schemas.microsoft.com/office/drawing/2014/main" id="{DC4B1594-BFC4-4E1F-88CE-709865C40CC5}"/>
              </a:ext>
            </a:extLst>
          </p:cNvPr>
          <p:cNvSpPr/>
          <p:nvPr userDrawn="1"/>
        </p:nvSpPr>
        <p:spPr>
          <a:xfrm>
            <a:off x="5487449" y="1791480"/>
            <a:ext cx="4703001" cy="4974305"/>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sp>
        <p:nvSpPr>
          <p:cNvPr id="2" name="Title 1">
            <a:extLst>
              <a:ext uri="{FF2B5EF4-FFF2-40B4-BE49-F238E27FC236}">
                <a16:creationId xmlns:a16="http://schemas.microsoft.com/office/drawing/2014/main" id="{2B888BD0-C668-49E8-829A-013B6AE2FC1E}"/>
              </a:ext>
            </a:extLst>
          </p:cNvPr>
          <p:cNvSpPr>
            <a:spLocks noGrp="1"/>
          </p:cNvSpPr>
          <p:nvPr>
            <p:ph type="title" hasCustomPrompt="1"/>
          </p:nvPr>
        </p:nvSpPr>
        <p:spPr/>
        <p:txBody>
          <a:bodyPr/>
          <a:lstStyle/>
          <a:p>
            <a:r>
              <a:rPr lang="en-US"/>
              <a:t>Page Title</a:t>
            </a:r>
          </a:p>
        </p:txBody>
      </p:sp>
      <p:sp>
        <p:nvSpPr>
          <p:cNvPr id="3" name="Slide Number Placeholder 2">
            <a:extLst>
              <a:ext uri="{FF2B5EF4-FFF2-40B4-BE49-F238E27FC236}">
                <a16:creationId xmlns:a16="http://schemas.microsoft.com/office/drawing/2014/main" id="{B4147C98-3E90-4C3A-9A3E-00CED95AC750}"/>
              </a:ext>
            </a:extLst>
          </p:cNvPr>
          <p:cNvSpPr>
            <a:spLocks noGrp="1"/>
          </p:cNvSpPr>
          <p:nvPr>
            <p:ph type="sldNum" sz="quarter" idx="10"/>
          </p:nvPr>
        </p:nvSpPr>
        <p:spPr/>
        <p:txBody>
          <a:bodyPr/>
          <a:lstStyle/>
          <a:p>
            <a:fld id="{495CDFE8-06BB-8C4A-81DE-67EF32F50FC9}" type="slidenum">
              <a:rPr lang="en-US" smtClean="0"/>
              <a:pPr/>
              <a:t>‹#›</a:t>
            </a:fld>
            <a:endParaRPr lang="en-US"/>
          </a:p>
        </p:txBody>
      </p:sp>
      <p:sp>
        <p:nvSpPr>
          <p:cNvPr id="5" name="Text Placeholder 2">
            <a:extLst>
              <a:ext uri="{FF2B5EF4-FFF2-40B4-BE49-F238E27FC236}">
                <a16:creationId xmlns:a16="http://schemas.microsoft.com/office/drawing/2014/main" id="{06C022FF-6879-441D-BA2F-0283B8B849BE}"/>
              </a:ext>
            </a:extLst>
          </p:cNvPr>
          <p:cNvSpPr>
            <a:spLocks noGrp="1"/>
          </p:cNvSpPr>
          <p:nvPr>
            <p:ph type="body" sz="quarter" idx="21" hasCustomPrompt="1"/>
          </p:nvPr>
        </p:nvSpPr>
        <p:spPr>
          <a:xfrm>
            <a:off x="622709" y="1899981"/>
            <a:ext cx="4463014" cy="378130"/>
          </a:xfrm>
        </p:spPr>
        <p:txBody>
          <a:bodyPr bIns="0" anchor="b" anchorCtr="0"/>
          <a:lstStyle>
            <a:lvl1pPr marL="0" indent="0" algn="l">
              <a:buNone/>
              <a:defRPr sz="1557" b="1" baseline="0">
                <a:solidFill>
                  <a:schemeClr val="accent2"/>
                </a:solidFill>
                <a:latin typeface="Calibri" panose="020F0502020204030204" pitchFamily="34" charset="0"/>
              </a:defRPr>
            </a:lvl1pPr>
          </a:lstStyle>
          <a:p>
            <a:pPr lvl="0"/>
            <a:r>
              <a:rPr lang="en-US"/>
              <a:t>Company Name/Project Name</a:t>
            </a:r>
          </a:p>
        </p:txBody>
      </p:sp>
      <p:sp>
        <p:nvSpPr>
          <p:cNvPr id="8" name="Text Placeholder 6">
            <a:extLst>
              <a:ext uri="{FF2B5EF4-FFF2-40B4-BE49-F238E27FC236}">
                <a16:creationId xmlns:a16="http://schemas.microsoft.com/office/drawing/2014/main" id="{8C12E2AE-5E23-40D8-867A-8110B343F521}"/>
              </a:ext>
            </a:extLst>
          </p:cNvPr>
          <p:cNvSpPr>
            <a:spLocks noGrp="1"/>
          </p:cNvSpPr>
          <p:nvPr>
            <p:ph type="body" sz="quarter" idx="22" hasCustomPrompt="1"/>
          </p:nvPr>
        </p:nvSpPr>
        <p:spPr>
          <a:xfrm>
            <a:off x="5608911" y="1899981"/>
            <a:ext cx="4460077" cy="378130"/>
          </a:xfrm>
        </p:spPr>
        <p:txBody>
          <a:bodyPr anchor="b" anchorCtr="0"/>
          <a:lstStyle>
            <a:lvl1pPr marL="0" indent="0" algn="l">
              <a:buNone/>
              <a:defRPr sz="1557" b="1" baseline="0">
                <a:solidFill>
                  <a:schemeClr val="accent2"/>
                </a:solidFill>
                <a:latin typeface="Calibri" panose="020F0502020204030204" pitchFamily="34" charset="0"/>
              </a:defRPr>
            </a:lvl1pPr>
          </a:lstStyle>
          <a:p>
            <a:pPr lvl="0"/>
            <a:r>
              <a:rPr lang="en-US"/>
              <a:t>Company Name/Project Name</a:t>
            </a:r>
          </a:p>
        </p:txBody>
      </p:sp>
      <p:sp>
        <p:nvSpPr>
          <p:cNvPr id="6" name="Text Placeholder 3">
            <a:extLst>
              <a:ext uri="{FF2B5EF4-FFF2-40B4-BE49-F238E27FC236}">
                <a16:creationId xmlns:a16="http://schemas.microsoft.com/office/drawing/2014/main" id="{DDE9782B-B449-4BF1-A64C-5DBCC1BECF99}"/>
              </a:ext>
            </a:extLst>
          </p:cNvPr>
          <p:cNvSpPr>
            <a:spLocks noGrp="1"/>
          </p:cNvSpPr>
          <p:nvPr>
            <p:ph type="body" sz="quarter" idx="15" hasCustomPrompt="1"/>
          </p:nvPr>
        </p:nvSpPr>
        <p:spPr>
          <a:xfrm>
            <a:off x="622709" y="2292271"/>
            <a:ext cx="4463014" cy="293576"/>
          </a:xfrm>
          <a:prstGeom prst="rect">
            <a:avLst/>
          </a:prstGeom>
        </p:spPr>
        <p:txBody>
          <a:bodyPr>
            <a:noAutofit/>
          </a:bodyPr>
          <a:lstStyle>
            <a:lvl1pPr marL="0" indent="0" algn="l">
              <a:buNone/>
              <a:defRPr sz="1070" b="0" i="0" baseline="0">
                <a:solidFill>
                  <a:schemeClr val="tx1"/>
                </a:solidFill>
              </a:defRPr>
            </a:lvl1pPr>
          </a:lstStyle>
          <a:p>
            <a:pPr lvl="0"/>
            <a:r>
              <a:rPr lang="en-US"/>
              <a:t>Client Revenue/Services/Industry</a:t>
            </a:r>
          </a:p>
        </p:txBody>
      </p:sp>
      <p:sp>
        <p:nvSpPr>
          <p:cNvPr id="9" name="Text Placeholder 7">
            <a:extLst>
              <a:ext uri="{FF2B5EF4-FFF2-40B4-BE49-F238E27FC236}">
                <a16:creationId xmlns:a16="http://schemas.microsoft.com/office/drawing/2014/main" id="{D6D0A6ED-60AC-42DD-B1C5-233C298C3E64}"/>
              </a:ext>
            </a:extLst>
          </p:cNvPr>
          <p:cNvSpPr>
            <a:spLocks noGrp="1"/>
          </p:cNvSpPr>
          <p:nvPr>
            <p:ph type="body" sz="quarter" idx="19" hasCustomPrompt="1"/>
          </p:nvPr>
        </p:nvSpPr>
        <p:spPr>
          <a:xfrm>
            <a:off x="5608911" y="2293010"/>
            <a:ext cx="4460077" cy="292837"/>
          </a:xfrm>
          <a:prstGeom prst="rect">
            <a:avLst/>
          </a:prstGeom>
        </p:spPr>
        <p:txBody>
          <a:bodyPr>
            <a:noAutofit/>
          </a:bodyPr>
          <a:lstStyle>
            <a:lvl1pPr marL="0" indent="0" algn="l">
              <a:buNone/>
              <a:defRPr sz="1070" i="0" baseline="0"/>
            </a:lvl1pPr>
          </a:lstStyle>
          <a:p>
            <a:pPr lvl="0"/>
            <a:r>
              <a:rPr lang="en-US"/>
              <a:t>Client Revenue/Services/Industry</a:t>
            </a:r>
          </a:p>
        </p:txBody>
      </p:sp>
      <p:sp>
        <p:nvSpPr>
          <p:cNvPr id="7" name="Text Placeholder 5">
            <a:extLst>
              <a:ext uri="{FF2B5EF4-FFF2-40B4-BE49-F238E27FC236}">
                <a16:creationId xmlns:a16="http://schemas.microsoft.com/office/drawing/2014/main" id="{A904A951-C262-4463-8A7F-75E30C74A516}"/>
              </a:ext>
            </a:extLst>
          </p:cNvPr>
          <p:cNvSpPr>
            <a:spLocks noGrp="1"/>
          </p:cNvSpPr>
          <p:nvPr>
            <p:ph type="body" sz="quarter" idx="13" hasCustomPrompt="1"/>
          </p:nvPr>
        </p:nvSpPr>
        <p:spPr>
          <a:xfrm>
            <a:off x="622709" y="2585887"/>
            <a:ext cx="4463014" cy="4068680"/>
          </a:xfrm>
          <a:prstGeom prst="rect">
            <a:avLst/>
          </a:prstGeom>
        </p:spPr>
        <p:txBody>
          <a:bodyPr lIns="0" tIns="0" rIns="0" bIns="0">
            <a:noAutofit/>
          </a:bodyPr>
          <a:lstStyle>
            <a:lvl1pPr marL="0" indent="0">
              <a:spcBef>
                <a:spcPts val="243"/>
              </a:spcBef>
              <a:spcAft>
                <a:spcPts val="243"/>
              </a:spcAft>
              <a:buFontTx/>
              <a:buNone/>
              <a:defRPr lang="en-US" sz="1168" b="1" cap="all" baseline="0" dirty="0" smtClean="0">
                <a:solidFill>
                  <a:schemeClr val="accent1"/>
                </a:solidFill>
              </a:defRPr>
            </a:lvl1pPr>
            <a:lvl2pPr marL="177942" indent="-177942">
              <a:spcAft>
                <a:spcPts val="195"/>
              </a:spcAft>
              <a:buFont typeface="Arial" panose="020B0604020202020204" pitchFamily="34" charset="0"/>
              <a:buChar char="■"/>
              <a:defRPr sz="1022"/>
            </a:lvl2pPr>
            <a:lvl3pPr marL="391473" indent="-213531">
              <a:spcAft>
                <a:spcPts val="195"/>
              </a:spcAft>
              <a:buFont typeface="Arial Black" panose="020B0A04020102020204" pitchFamily="34" charset="0"/>
              <a:buChar char="—"/>
              <a:defRPr sz="1022"/>
            </a:lvl3pPr>
            <a:lvl4pPr marL="560518">
              <a:spcAft>
                <a:spcPts val="195"/>
              </a:spcAft>
              <a:defRPr sz="1022"/>
            </a:lvl4pPr>
          </a:lstStyle>
          <a:p>
            <a:pPr lvl="0"/>
            <a:r>
              <a:rPr lang="en-US"/>
              <a:t>Insert Situation, Our Role and Our Impact text here. To apply bullet formatting styles, highlight your text, then click the increase list level (right arrow) button on the Home ribbon. Click the decrease list level (left arrow) button to get back to the subhead formatting style (Situation/Our Role/Our Impact).</a:t>
            </a:r>
          </a:p>
          <a:p>
            <a:pPr lvl="1"/>
            <a:r>
              <a:rPr lang="en-US"/>
              <a:t>Click to add text</a:t>
            </a:r>
          </a:p>
          <a:p>
            <a:pPr lvl="2"/>
            <a:r>
              <a:rPr lang="en-US"/>
              <a:t>Click to add text</a:t>
            </a:r>
          </a:p>
          <a:p>
            <a:pPr lvl="3"/>
            <a:r>
              <a:rPr lang="en-US"/>
              <a:t>Click to add text</a:t>
            </a:r>
          </a:p>
        </p:txBody>
      </p:sp>
      <p:sp>
        <p:nvSpPr>
          <p:cNvPr id="10" name="Text Placeholder 9">
            <a:extLst>
              <a:ext uri="{FF2B5EF4-FFF2-40B4-BE49-F238E27FC236}">
                <a16:creationId xmlns:a16="http://schemas.microsoft.com/office/drawing/2014/main" id="{8E93B3B6-0D07-49B4-9281-4DD6FAC42D94}"/>
              </a:ext>
            </a:extLst>
          </p:cNvPr>
          <p:cNvSpPr>
            <a:spLocks noGrp="1"/>
          </p:cNvSpPr>
          <p:nvPr>
            <p:ph type="body" sz="quarter" idx="18" hasCustomPrompt="1"/>
          </p:nvPr>
        </p:nvSpPr>
        <p:spPr>
          <a:xfrm>
            <a:off x="5608911" y="2585887"/>
            <a:ext cx="4460077" cy="4066144"/>
          </a:xfrm>
          <a:prstGeom prst="rect">
            <a:avLst/>
          </a:prstGeom>
        </p:spPr>
        <p:txBody>
          <a:bodyPr lIns="0" tIns="0" rIns="0" bIns="0">
            <a:noAutofit/>
          </a:bodyPr>
          <a:lstStyle>
            <a:lvl1pPr marL="0" indent="0">
              <a:spcBef>
                <a:spcPts val="243"/>
              </a:spcBef>
              <a:spcAft>
                <a:spcPts val="243"/>
              </a:spcAft>
              <a:buFontTx/>
              <a:buNone/>
              <a:defRPr sz="1168" b="1" cap="all" baseline="0">
                <a:solidFill>
                  <a:schemeClr val="accent1"/>
                </a:solidFill>
              </a:defRPr>
            </a:lvl1pPr>
            <a:lvl2pPr marL="177942" indent="-177942">
              <a:spcBef>
                <a:spcPts val="0"/>
              </a:spcBef>
              <a:spcAft>
                <a:spcPts val="195"/>
              </a:spcAft>
              <a:buFont typeface="Arial" panose="020B0604020202020204" pitchFamily="34" charset="0"/>
              <a:buChar char="■"/>
              <a:defRPr sz="1022"/>
            </a:lvl2pPr>
            <a:lvl3pPr marL="391473" indent="-213531">
              <a:spcBef>
                <a:spcPts val="0"/>
              </a:spcBef>
              <a:spcAft>
                <a:spcPts val="195"/>
              </a:spcAft>
              <a:buFont typeface="Arial Black" panose="020B0A04020102020204" pitchFamily="34" charset="0"/>
              <a:buChar char="—"/>
              <a:defRPr sz="1022"/>
            </a:lvl3pPr>
            <a:lvl4pPr marL="560518">
              <a:spcBef>
                <a:spcPts val="0"/>
              </a:spcBef>
              <a:spcAft>
                <a:spcPts val="195"/>
              </a:spcAft>
              <a:defRPr sz="1022"/>
            </a:lvl4pPr>
          </a:lstStyle>
          <a:p>
            <a:pPr lvl="0"/>
            <a:r>
              <a:rPr lang="en-US"/>
              <a:t>Insert Situation, Our Role and Our Impact text here. To apply bullet formatting styles, highlight your text, then click the increase list level (right arrow) button on the Home ribbon. Click the decrease list level (left arrow) button to get back to the subhead formatting style (Situation/Our Role/Our Impact). </a:t>
            </a:r>
          </a:p>
          <a:p>
            <a:pPr lvl="1"/>
            <a:r>
              <a:rPr lang="en-US"/>
              <a:t>Click to add text</a:t>
            </a:r>
          </a:p>
          <a:p>
            <a:pPr lvl="2"/>
            <a:r>
              <a:rPr lang="en-US"/>
              <a:t>Click to add text</a:t>
            </a:r>
          </a:p>
          <a:p>
            <a:pPr lvl="3"/>
            <a:r>
              <a:rPr lang="en-US"/>
              <a:t>Click to add text</a:t>
            </a:r>
          </a:p>
        </p:txBody>
      </p:sp>
      <p:sp>
        <p:nvSpPr>
          <p:cNvPr id="15" name="Text Placeholder 16">
            <a:extLst>
              <a:ext uri="{FF2B5EF4-FFF2-40B4-BE49-F238E27FC236}">
                <a16:creationId xmlns:a16="http://schemas.microsoft.com/office/drawing/2014/main" id="{D9DADE43-A702-4BA7-A3B5-C6D91B4AD170}"/>
              </a:ext>
            </a:extLst>
          </p:cNvPr>
          <p:cNvSpPr>
            <a:spLocks noGrp="1"/>
          </p:cNvSpPr>
          <p:nvPr>
            <p:ph type="body" sz="quarter" idx="34" hasCustomPrompt="1"/>
          </p:nvPr>
        </p:nvSpPr>
        <p:spPr>
          <a:xfrm>
            <a:off x="-5509827" y="3422104"/>
            <a:ext cx="5328303" cy="4232129"/>
          </a:xfrm>
          <a:blipFill dpi="0" rotWithShape="1">
            <a:blip r:embed="rId3">
              <a:extLst>
                <a:ext uri="{28A0092B-C50C-407E-A947-70E740481C1C}">
                  <a14:useLocalDpi xmlns:a14="http://schemas.microsoft.com/office/drawing/2010/main" val="0"/>
                </a:ext>
              </a:extLst>
            </a:blip>
            <a:srcRect/>
            <a:stretch>
              <a:fillRect/>
            </a:stretch>
          </a:blipFill>
          <a:ln w="25400">
            <a:noFill/>
          </a:ln>
        </p:spPr>
        <p:txBody>
          <a:bodyPr/>
          <a:lstStyle>
            <a:lvl1pPr marL="0" indent="0">
              <a:buNone/>
              <a:defRPr sz="1362"/>
            </a:lvl1pPr>
          </a:lstStyle>
          <a:p>
            <a:r>
              <a:rPr lang="en-US" sz="1168">
                <a:solidFill>
                  <a:schemeClr val="dk1"/>
                </a:solidFill>
                <a:latin typeface="Calibri"/>
              </a:rPr>
              <a:t> </a:t>
            </a:r>
          </a:p>
        </p:txBody>
      </p:sp>
      <p:sp>
        <p:nvSpPr>
          <p:cNvPr id="16" name="Text Placeholder 16">
            <a:extLst>
              <a:ext uri="{FF2B5EF4-FFF2-40B4-BE49-F238E27FC236}">
                <a16:creationId xmlns:a16="http://schemas.microsoft.com/office/drawing/2014/main" id="{DE5B9A9C-2482-4308-9A12-46F40F460D2A}"/>
              </a:ext>
            </a:extLst>
          </p:cNvPr>
          <p:cNvSpPr>
            <a:spLocks noGrp="1"/>
          </p:cNvSpPr>
          <p:nvPr>
            <p:ph type="body" sz="quarter" idx="35" hasCustomPrompt="1"/>
          </p:nvPr>
        </p:nvSpPr>
        <p:spPr>
          <a:xfrm>
            <a:off x="-5509827" y="182010"/>
            <a:ext cx="5328303" cy="3024990"/>
          </a:xfrm>
          <a:blipFill dpi="0" rotWithShape="1">
            <a:blip r:embed="rId4">
              <a:extLst>
                <a:ext uri="{28A0092B-C50C-407E-A947-70E740481C1C}">
                  <a14:useLocalDpi xmlns:a14="http://schemas.microsoft.com/office/drawing/2010/main" val="0"/>
                </a:ext>
              </a:extLst>
            </a:blip>
            <a:srcRect/>
            <a:stretch>
              <a:fillRect/>
            </a:stretch>
          </a:blipFill>
          <a:ln w="25400">
            <a:noFill/>
          </a:ln>
        </p:spPr>
        <p:txBody>
          <a:bodyPr/>
          <a:lstStyle>
            <a:lvl1pPr marL="0" indent="0">
              <a:buNone/>
              <a:defRPr sz="1362"/>
            </a:lvl1pPr>
          </a:lstStyle>
          <a:p>
            <a:r>
              <a:rPr lang="en-US" sz="1168">
                <a:solidFill>
                  <a:schemeClr val="dk1"/>
                </a:solidFill>
                <a:latin typeface="Calibri"/>
              </a:rPr>
              <a:t> </a:t>
            </a:r>
          </a:p>
        </p:txBody>
      </p:sp>
    </p:spTree>
    <p:custDataLst>
      <p:custData r:id="rId1"/>
    </p:custDataLst>
    <p:extLst>
      <p:ext uri="{BB962C8B-B14F-4D97-AF65-F5344CB8AC3E}">
        <p14:creationId xmlns:p14="http://schemas.microsoft.com/office/powerpoint/2010/main" val="95707426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ase Study-4">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CEF5E3BB-1C16-874E-BDD3-B37F7707C561}"/>
              </a:ext>
            </a:extLst>
          </p:cNvPr>
          <p:cNvSpPr/>
          <p:nvPr userDrawn="1"/>
        </p:nvSpPr>
        <p:spPr>
          <a:xfrm>
            <a:off x="485848" y="1779494"/>
            <a:ext cx="4735324" cy="2393420"/>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sp>
        <p:nvSpPr>
          <p:cNvPr id="52" name="Rectangle 51">
            <a:extLst>
              <a:ext uri="{FF2B5EF4-FFF2-40B4-BE49-F238E27FC236}">
                <a16:creationId xmlns:a16="http://schemas.microsoft.com/office/drawing/2014/main" id="{D0D8CC2D-115E-324A-8699-19671C4065D3}"/>
              </a:ext>
            </a:extLst>
          </p:cNvPr>
          <p:cNvSpPr/>
          <p:nvPr userDrawn="1"/>
        </p:nvSpPr>
        <p:spPr>
          <a:xfrm>
            <a:off x="485848" y="4384723"/>
            <a:ext cx="4735324" cy="2393420"/>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sp>
        <p:nvSpPr>
          <p:cNvPr id="59" name="Rectangle 58">
            <a:extLst>
              <a:ext uri="{FF2B5EF4-FFF2-40B4-BE49-F238E27FC236}">
                <a16:creationId xmlns:a16="http://schemas.microsoft.com/office/drawing/2014/main" id="{18DA1858-1B3C-2346-94D8-F4DC1AE179C7}"/>
              </a:ext>
            </a:extLst>
          </p:cNvPr>
          <p:cNvSpPr/>
          <p:nvPr userDrawn="1"/>
        </p:nvSpPr>
        <p:spPr>
          <a:xfrm>
            <a:off x="5467468" y="1779494"/>
            <a:ext cx="4735324" cy="2393420"/>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sp>
        <p:nvSpPr>
          <p:cNvPr id="69" name="Rectangle 68">
            <a:extLst>
              <a:ext uri="{FF2B5EF4-FFF2-40B4-BE49-F238E27FC236}">
                <a16:creationId xmlns:a16="http://schemas.microsoft.com/office/drawing/2014/main" id="{B1388627-BAA0-3640-A600-53BBA0346DBC}"/>
              </a:ext>
            </a:extLst>
          </p:cNvPr>
          <p:cNvSpPr/>
          <p:nvPr userDrawn="1"/>
        </p:nvSpPr>
        <p:spPr>
          <a:xfrm>
            <a:off x="5467468" y="4384723"/>
            <a:ext cx="4735324" cy="2393420"/>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sp>
        <p:nvSpPr>
          <p:cNvPr id="3" name="Slide Number Placeholder 2">
            <a:extLst>
              <a:ext uri="{FF2B5EF4-FFF2-40B4-BE49-F238E27FC236}">
                <a16:creationId xmlns:a16="http://schemas.microsoft.com/office/drawing/2014/main" id="{F3A52F10-EBE5-9E45-9632-3F16C863546A}"/>
              </a:ext>
            </a:extLst>
          </p:cNvPr>
          <p:cNvSpPr>
            <a:spLocks noGrp="1"/>
          </p:cNvSpPr>
          <p:nvPr>
            <p:ph type="sldNum" sz="quarter" idx="11"/>
          </p:nvPr>
        </p:nvSpPr>
        <p:spPr>
          <a:xfrm>
            <a:off x="9716944" y="6783337"/>
            <a:ext cx="485847" cy="322616"/>
          </a:xfrm>
        </p:spPr>
        <p:txBody>
          <a:bodyPr/>
          <a:lstStyle/>
          <a:p>
            <a:fld id="{495CDFE8-06BB-8C4A-81DE-67EF32F50FC9}" type="slidenum">
              <a:rPr lang="en-US" smtClean="0"/>
              <a:pPr/>
              <a:t>‹#›</a:t>
            </a:fld>
            <a:endParaRPr lang="en-US"/>
          </a:p>
        </p:txBody>
      </p:sp>
      <p:sp>
        <p:nvSpPr>
          <p:cNvPr id="4" name="Title 3">
            <a:extLst>
              <a:ext uri="{FF2B5EF4-FFF2-40B4-BE49-F238E27FC236}">
                <a16:creationId xmlns:a16="http://schemas.microsoft.com/office/drawing/2014/main" id="{0C587A0C-B11F-4A44-8A74-057337E58B60}"/>
              </a:ext>
            </a:extLst>
          </p:cNvPr>
          <p:cNvSpPr>
            <a:spLocks noGrp="1"/>
          </p:cNvSpPr>
          <p:nvPr>
            <p:ph type="title" hasCustomPrompt="1"/>
          </p:nvPr>
        </p:nvSpPr>
        <p:spPr/>
        <p:txBody>
          <a:bodyPr>
            <a:noAutofit/>
          </a:bodyPr>
          <a:lstStyle>
            <a:lvl1pPr>
              <a:defRPr/>
            </a:lvl1pPr>
          </a:lstStyle>
          <a:p>
            <a:r>
              <a:rPr lang="en-US"/>
              <a:t>Page Title</a:t>
            </a:r>
          </a:p>
        </p:txBody>
      </p:sp>
      <p:sp>
        <p:nvSpPr>
          <p:cNvPr id="25" name="Content Placeholder 8">
            <a:extLst>
              <a:ext uri="{FF2B5EF4-FFF2-40B4-BE49-F238E27FC236}">
                <a16:creationId xmlns:a16="http://schemas.microsoft.com/office/drawing/2014/main" id="{5AB4AC8B-4FAB-42B1-94DA-EA8DB1D8278F}"/>
              </a:ext>
            </a:extLst>
          </p:cNvPr>
          <p:cNvSpPr>
            <a:spLocks noGrp="1"/>
          </p:cNvSpPr>
          <p:nvPr>
            <p:ph sz="quarter" idx="104" hasCustomPrompt="1"/>
          </p:nvPr>
        </p:nvSpPr>
        <p:spPr>
          <a:xfrm>
            <a:off x="631511" y="1909434"/>
            <a:ext cx="1029996" cy="952029"/>
          </a:xfrm>
        </p:spPr>
        <p:txBody>
          <a:bodyPr anchor="ctr" anchorCtr="1"/>
          <a:lstStyle>
            <a:lvl1pPr marL="0" indent="0">
              <a:buNone/>
              <a:defRPr sz="778"/>
            </a:lvl1pPr>
          </a:lstStyle>
          <a:p>
            <a:pPr lvl="0"/>
            <a:r>
              <a:rPr lang="en-US"/>
              <a:t>Icon Placeholder</a:t>
            </a:r>
          </a:p>
        </p:txBody>
      </p:sp>
      <p:sp>
        <p:nvSpPr>
          <p:cNvPr id="26" name="Content Placeholder 8">
            <a:extLst>
              <a:ext uri="{FF2B5EF4-FFF2-40B4-BE49-F238E27FC236}">
                <a16:creationId xmlns:a16="http://schemas.microsoft.com/office/drawing/2014/main" id="{81E166CA-9B7B-4AC4-B47D-089BC470CE9A}"/>
              </a:ext>
            </a:extLst>
          </p:cNvPr>
          <p:cNvSpPr>
            <a:spLocks noGrp="1"/>
          </p:cNvSpPr>
          <p:nvPr>
            <p:ph sz="quarter" idx="105" hasCustomPrompt="1"/>
          </p:nvPr>
        </p:nvSpPr>
        <p:spPr>
          <a:xfrm>
            <a:off x="5613131" y="1909434"/>
            <a:ext cx="1029996" cy="952029"/>
          </a:xfrm>
        </p:spPr>
        <p:txBody>
          <a:bodyPr anchor="ctr" anchorCtr="1"/>
          <a:lstStyle>
            <a:lvl1pPr marL="0" indent="0">
              <a:buNone/>
              <a:defRPr sz="778"/>
            </a:lvl1pPr>
          </a:lstStyle>
          <a:p>
            <a:pPr lvl="0"/>
            <a:r>
              <a:rPr lang="en-US"/>
              <a:t>Icon Placeholder</a:t>
            </a:r>
          </a:p>
        </p:txBody>
      </p:sp>
      <p:sp>
        <p:nvSpPr>
          <p:cNvPr id="27" name="Content Placeholder 8">
            <a:extLst>
              <a:ext uri="{FF2B5EF4-FFF2-40B4-BE49-F238E27FC236}">
                <a16:creationId xmlns:a16="http://schemas.microsoft.com/office/drawing/2014/main" id="{D6FBB8A4-87C5-49A3-B3AF-ABB7032E2883}"/>
              </a:ext>
            </a:extLst>
          </p:cNvPr>
          <p:cNvSpPr>
            <a:spLocks noGrp="1"/>
          </p:cNvSpPr>
          <p:nvPr>
            <p:ph sz="quarter" idx="106" hasCustomPrompt="1"/>
          </p:nvPr>
        </p:nvSpPr>
        <p:spPr>
          <a:xfrm>
            <a:off x="631511" y="4516521"/>
            <a:ext cx="1029996" cy="952029"/>
          </a:xfrm>
        </p:spPr>
        <p:txBody>
          <a:bodyPr anchor="ctr" anchorCtr="1"/>
          <a:lstStyle>
            <a:lvl1pPr marL="0" indent="0">
              <a:buNone/>
              <a:defRPr sz="778"/>
            </a:lvl1pPr>
          </a:lstStyle>
          <a:p>
            <a:pPr lvl="0"/>
            <a:r>
              <a:rPr lang="en-US"/>
              <a:t>Icon Placeholder</a:t>
            </a:r>
          </a:p>
        </p:txBody>
      </p:sp>
      <p:sp>
        <p:nvSpPr>
          <p:cNvPr id="28" name="Content Placeholder 8">
            <a:extLst>
              <a:ext uri="{FF2B5EF4-FFF2-40B4-BE49-F238E27FC236}">
                <a16:creationId xmlns:a16="http://schemas.microsoft.com/office/drawing/2014/main" id="{3026F461-70E9-49DA-923F-E0B72DD08196}"/>
              </a:ext>
            </a:extLst>
          </p:cNvPr>
          <p:cNvSpPr>
            <a:spLocks noGrp="1"/>
          </p:cNvSpPr>
          <p:nvPr>
            <p:ph sz="quarter" idx="107" hasCustomPrompt="1"/>
          </p:nvPr>
        </p:nvSpPr>
        <p:spPr>
          <a:xfrm>
            <a:off x="5613131" y="4516521"/>
            <a:ext cx="1029996" cy="952029"/>
          </a:xfrm>
        </p:spPr>
        <p:txBody>
          <a:bodyPr anchor="ctr" anchorCtr="1"/>
          <a:lstStyle>
            <a:lvl1pPr marL="0" indent="0">
              <a:buNone/>
              <a:defRPr sz="778"/>
            </a:lvl1pPr>
          </a:lstStyle>
          <a:p>
            <a:pPr lvl="0"/>
            <a:r>
              <a:rPr lang="en-US"/>
              <a:t>Icon Placeholder</a:t>
            </a:r>
          </a:p>
        </p:txBody>
      </p:sp>
      <p:sp>
        <p:nvSpPr>
          <p:cNvPr id="47" name="Text Placeholder 20">
            <a:extLst>
              <a:ext uri="{FF2B5EF4-FFF2-40B4-BE49-F238E27FC236}">
                <a16:creationId xmlns:a16="http://schemas.microsoft.com/office/drawing/2014/main" id="{AB49F6B0-7D19-DE4E-8E02-6CEDF6DC6E57}"/>
              </a:ext>
            </a:extLst>
          </p:cNvPr>
          <p:cNvSpPr>
            <a:spLocks noGrp="1"/>
          </p:cNvSpPr>
          <p:nvPr>
            <p:ph type="body" sz="quarter" idx="12" hasCustomPrompt="1"/>
          </p:nvPr>
        </p:nvSpPr>
        <p:spPr>
          <a:xfrm>
            <a:off x="1790482" y="1915113"/>
            <a:ext cx="3280548" cy="424640"/>
          </a:xfrm>
          <a:prstGeom prst="rect">
            <a:avLst/>
          </a:prstGeom>
          <a:noFill/>
        </p:spPr>
        <p:txBody>
          <a:bodyPr wrap="square" lIns="0" tIns="0" rIns="0" bIns="0" anchor="t" anchorCtr="0">
            <a:noAutofit/>
          </a:bodyPr>
          <a:lstStyle>
            <a:lvl1pPr marL="0" marR="0" indent="0" algn="l" defTabSz="889711" rtl="0" eaLnBrk="1" fontAlgn="auto" latinLnBrk="0" hangingPunct="1">
              <a:lnSpc>
                <a:spcPct val="100000"/>
              </a:lnSpc>
              <a:spcBef>
                <a:spcPts val="0"/>
              </a:spcBef>
              <a:spcAft>
                <a:spcPts val="0"/>
              </a:spcAft>
              <a:buClrTx/>
              <a:buSzTx/>
              <a:buFontTx/>
              <a:buNone/>
              <a:tabLst/>
              <a:defRPr lang="en-US" sz="1362" b="1" i="0" smtClean="0">
                <a:solidFill>
                  <a:schemeClr val="accent2"/>
                </a:solidFill>
                <a:effectLst/>
              </a:defRPr>
            </a:lvl1pPr>
          </a:lstStyle>
          <a:p>
            <a:r>
              <a:rPr lang="en-US"/>
              <a:t>Short intro here</a:t>
            </a:r>
          </a:p>
        </p:txBody>
      </p:sp>
      <p:sp>
        <p:nvSpPr>
          <p:cNvPr id="53" name="Text Placeholder 20">
            <a:extLst>
              <a:ext uri="{FF2B5EF4-FFF2-40B4-BE49-F238E27FC236}">
                <a16:creationId xmlns:a16="http://schemas.microsoft.com/office/drawing/2014/main" id="{E11E19B6-CE21-9A44-9329-0EB4D487E654}"/>
              </a:ext>
            </a:extLst>
          </p:cNvPr>
          <p:cNvSpPr>
            <a:spLocks noGrp="1"/>
          </p:cNvSpPr>
          <p:nvPr>
            <p:ph type="body" sz="quarter" idx="58" hasCustomPrompt="1"/>
          </p:nvPr>
        </p:nvSpPr>
        <p:spPr>
          <a:xfrm>
            <a:off x="1787918" y="4509631"/>
            <a:ext cx="3284327" cy="424640"/>
          </a:xfrm>
          <a:prstGeom prst="rect">
            <a:avLst/>
          </a:prstGeom>
          <a:noFill/>
        </p:spPr>
        <p:txBody>
          <a:bodyPr wrap="square" lIns="0" tIns="0" rIns="0" bIns="0" anchor="t" anchorCtr="0">
            <a:noAutofit/>
          </a:bodyPr>
          <a:lstStyle>
            <a:lvl1pPr marL="0" marR="0" indent="0" algn="l" defTabSz="889711" rtl="0" eaLnBrk="1" fontAlgn="auto" latinLnBrk="0" hangingPunct="1">
              <a:lnSpc>
                <a:spcPct val="100000"/>
              </a:lnSpc>
              <a:spcBef>
                <a:spcPts val="0"/>
              </a:spcBef>
              <a:spcAft>
                <a:spcPts val="0"/>
              </a:spcAft>
              <a:buClrTx/>
              <a:buSzTx/>
              <a:buFontTx/>
              <a:buNone/>
              <a:tabLst/>
              <a:defRPr lang="en-US" sz="1362" b="1" i="0" smtClean="0">
                <a:solidFill>
                  <a:schemeClr val="accent2"/>
                </a:solidFill>
                <a:effectLst/>
              </a:defRPr>
            </a:lvl1pPr>
          </a:lstStyle>
          <a:p>
            <a:r>
              <a:rPr lang="en-US"/>
              <a:t>Short into here</a:t>
            </a:r>
          </a:p>
        </p:txBody>
      </p:sp>
      <p:sp>
        <p:nvSpPr>
          <p:cNvPr id="65" name="Text Placeholder 20">
            <a:extLst>
              <a:ext uri="{FF2B5EF4-FFF2-40B4-BE49-F238E27FC236}">
                <a16:creationId xmlns:a16="http://schemas.microsoft.com/office/drawing/2014/main" id="{D86C5052-8D3C-AF43-A3D8-E31B3D02C1DC}"/>
              </a:ext>
            </a:extLst>
          </p:cNvPr>
          <p:cNvSpPr>
            <a:spLocks noGrp="1"/>
          </p:cNvSpPr>
          <p:nvPr>
            <p:ph type="body" sz="quarter" idx="62" hasCustomPrompt="1"/>
          </p:nvPr>
        </p:nvSpPr>
        <p:spPr>
          <a:xfrm>
            <a:off x="6788971" y="1915113"/>
            <a:ext cx="3254660" cy="424640"/>
          </a:xfrm>
          <a:prstGeom prst="rect">
            <a:avLst/>
          </a:prstGeom>
          <a:noFill/>
        </p:spPr>
        <p:txBody>
          <a:bodyPr wrap="square" lIns="0" tIns="0" rIns="0" bIns="0" anchor="t" anchorCtr="0">
            <a:noAutofit/>
          </a:bodyPr>
          <a:lstStyle>
            <a:lvl1pPr marL="0" marR="0" indent="0" algn="l" defTabSz="889711" rtl="0" eaLnBrk="1" fontAlgn="auto" latinLnBrk="0" hangingPunct="1">
              <a:lnSpc>
                <a:spcPct val="100000"/>
              </a:lnSpc>
              <a:spcBef>
                <a:spcPts val="0"/>
              </a:spcBef>
              <a:spcAft>
                <a:spcPts val="0"/>
              </a:spcAft>
              <a:buClrTx/>
              <a:buSzTx/>
              <a:buFontTx/>
              <a:buNone/>
              <a:tabLst/>
              <a:defRPr lang="en-US" sz="1362" b="1" i="0" smtClean="0">
                <a:solidFill>
                  <a:schemeClr val="accent2"/>
                </a:solidFill>
                <a:effectLst/>
              </a:defRPr>
            </a:lvl1pPr>
          </a:lstStyle>
          <a:p>
            <a:r>
              <a:rPr lang="en-US"/>
              <a:t>Short intro here</a:t>
            </a:r>
          </a:p>
        </p:txBody>
      </p:sp>
      <p:sp>
        <p:nvSpPr>
          <p:cNvPr id="70" name="Text Placeholder 20">
            <a:extLst>
              <a:ext uri="{FF2B5EF4-FFF2-40B4-BE49-F238E27FC236}">
                <a16:creationId xmlns:a16="http://schemas.microsoft.com/office/drawing/2014/main" id="{2C656A9D-43AF-8348-901D-5813A3861595}"/>
              </a:ext>
            </a:extLst>
          </p:cNvPr>
          <p:cNvSpPr>
            <a:spLocks noGrp="1"/>
          </p:cNvSpPr>
          <p:nvPr>
            <p:ph type="body" sz="quarter" idx="66" hasCustomPrompt="1"/>
          </p:nvPr>
        </p:nvSpPr>
        <p:spPr>
          <a:xfrm>
            <a:off x="6788971" y="4509631"/>
            <a:ext cx="3254660" cy="424640"/>
          </a:xfrm>
          <a:prstGeom prst="rect">
            <a:avLst/>
          </a:prstGeom>
          <a:noFill/>
        </p:spPr>
        <p:txBody>
          <a:bodyPr wrap="square" lIns="0" tIns="0" rIns="0" bIns="0" anchor="t" anchorCtr="0">
            <a:noAutofit/>
          </a:bodyPr>
          <a:lstStyle>
            <a:lvl1pPr marL="0" marR="0" indent="0" algn="l" defTabSz="889711" rtl="0" eaLnBrk="1" fontAlgn="auto" latinLnBrk="0" hangingPunct="1">
              <a:lnSpc>
                <a:spcPct val="100000"/>
              </a:lnSpc>
              <a:spcBef>
                <a:spcPts val="0"/>
              </a:spcBef>
              <a:spcAft>
                <a:spcPts val="0"/>
              </a:spcAft>
              <a:buClrTx/>
              <a:buSzTx/>
              <a:buFontTx/>
              <a:buNone/>
              <a:tabLst/>
              <a:defRPr lang="en-US" sz="1362" b="1" i="0" smtClean="0">
                <a:solidFill>
                  <a:schemeClr val="accent2"/>
                </a:solidFill>
                <a:effectLst/>
              </a:defRPr>
            </a:lvl1pPr>
          </a:lstStyle>
          <a:p>
            <a:r>
              <a:rPr lang="en-US"/>
              <a:t>Short intro here</a:t>
            </a:r>
          </a:p>
        </p:txBody>
      </p:sp>
      <p:sp>
        <p:nvSpPr>
          <p:cNvPr id="51" name="Text Placeholder 20">
            <a:extLst>
              <a:ext uri="{FF2B5EF4-FFF2-40B4-BE49-F238E27FC236}">
                <a16:creationId xmlns:a16="http://schemas.microsoft.com/office/drawing/2014/main" id="{D27136C3-891F-E049-B268-261325D61381}"/>
              </a:ext>
            </a:extLst>
          </p:cNvPr>
          <p:cNvSpPr>
            <a:spLocks noGrp="1"/>
          </p:cNvSpPr>
          <p:nvPr>
            <p:ph type="body" sz="quarter" idx="43" hasCustomPrompt="1"/>
          </p:nvPr>
        </p:nvSpPr>
        <p:spPr>
          <a:xfrm>
            <a:off x="1790482" y="2355673"/>
            <a:ext cx="3280548" cy="639557"/>
          </a:xfrm>
          <a:prstGeom prst="rect">
            <a:avLst/>
          </a:prstGeom>
          <a:noFill/>
        </p:spPr>
        <p:txBody>
          <a:bodyPr wrap="square" lIns="0" tIns="0" rIns="0" bIns="0" anchor="t" anchorCtr="0">
            <a:noAutofit/>
          </a:bodyPr>
          <a:lstStyle>
            <a:lvl1pPr marL="0" marR="0" indent="0" algn="l" defTabSz="889711" rtl="0" eaLnBrk="1" fontAlgn="auto" latinLnBrk="0" hangingPunct="1">
              <a:lnSpc>
                <a:spcPct val="100000"/>
              </a:lnSpc>
              <a:spcBef>
                <a:spcPts val="0"/>
              </a:spcBef>
              <a:spcAft>
                <a:spcPts val="0"/>
              </a:spcAft>
              <a:buClrTx/>
              <a:buSzTx/>
              <a:buFontTx/>
              <a:buNone/>
              <a:tabLst/>
              <a:defRPr lang="en-US" sz="1168" b="0" i="0" smtClean="0">
                <a:solidFill>
                  <a:schemeClr val="tx1"/>
                </a:solidFill>
                <a:effectLst/>
              </a:defRPr>
            </a:lvl1pPr>
          </a:lstStyle>
          <a:p>
            <a:r>
              <a:rPr lang="en-US"/>
              <a:t>Summation of role here</a:t>
            </a:r>
          </a:p>
        </p:txBody>
      </p:sp>
      <p:sp>
        <p:nvSpPr>
          <p:cNvPr id="58" name="Text Placeholder 20">
            <a:extLst>
              <a:ext uri="{FF2B5EF4-FFF2-40B4-BE49-F238E27FC236}">
                <a16:creationId xmlns:a16="http://schemas.microsoft.com/office/drawing/2014/main" id="{C897FFF5-32A9-7F4B-84C7-EC88EE190F5B}"/>
              </a:ext>
            </a:extLst>
          </p:cNvPr>
          <p:cNvSpPr>
            <a:spLocks noGrp="1"/>
          </p:cNvSpPr>
          <p:nvPr>
            <p:ph type="body" sz="quarter" idx="61" hasCustomPrompt="1"/>
          </p:nvPr>
        </p:nvSpPr>
        <p:spPr>
          <a:xfrm>
            <a:off x="1787918" y="4959265"/>
            <a:ext cx="3284327" cy="639557"/>
          </a:xfrm>
          <a:prstGeom prst="rect">
            <a:avLst/>
          </a:prstGeom>
          <a:noFill/>
        </p:spPr>
        <p:txBody>
          <a:bodyPr wrap="square" lIns="0" tIns="0" rIns="0" bIns="0" anchor="t" anchorCtr="0">
            <a:noAutofit/>
          </a:bodyPr>
          <a:lstStyle>
            <a:lvl1pPr marL="0" marR="0" indent="0" algn="l" defTabSz="889711" rtl="0" eaLnBrk="1" fontAlgn="auto" latinLnBrk="0" hangingPunct="1">
              <a:lnSpc>
                <a:spcPct val="100000"/>
              </a:lnSpc>
              <a:spcBef>
                <a:spcPts val="0"/>
              </a:spcBef>
              <a:spcAft>
                <a:spcPts val="0"/>
              </a:spcAft>
              <a:buClrTx/>
              <a:buSzTx/>
              <a:buFontTx/>
              <a:buNone/>
              <a:tabLst/>
              <a:defRPr lang="en-US" sz="1168" b="0" i="0" smtClean="0">
                <a:solidFill>
                  <a:schemeClr val="tx1"/>
                </a:solidFill>
                <a:effectLst/>
              </a:defRPr>
            </a:lvl1pPr>
          </a:lstStyle>
          <a:p>
            <a:r>
              <a:rPr lang="en-US"/>
              <a:t>Summation of role here</a:t>
            </a:r>
          </a:p>
        </p:txBody>
      </p:sp>
      <p:sp>
        <p:nvSpPr>
          <p:cNvPr id="68" name="Text Placeholder 20">
            <a:extLst>
              <a:ext uri="{FF2B5EF4-FFF2-40B4-BE49-F238E27FC236}">
                <a16:creationId xmlns:a16="http://schemas.microsoft.com/office/drawing/2014/main" id="{9E24FE14-EC15-5A48-85CE-BE935E7264ED}"/>
              </a:ext>
            </a:extLst>
          </p:cNvPr>
          <p:cNvSpPr>
            <a:spLocks noGrp="1"/>
          </p:cNvSpPr>
          <p:nvPr>
            <p:ph type="body" sz="quarter" idx="65" hasCustomPrompt="1"/>
          </p:nvPr>
        </p:nvSpPr>
        <p:spPr>
          <a:xfrm>
            <a:off x="6788971" y="2355673"/>
            <a:ext cx="3254660" cy="639557"/>
          </a:xfrm>
          <a:prstGeom prst="rect">
            <a:avLst/>
          </a:prstGeom>
          <a:noFill/>
        </p:spPr>
        <p:txBody>
          <a:bodyPr wrap="square" lIns="0" tIns="0" rIns="0" bIns="0" anchor="t" anchorCtr="0">
            <a:noAutofit/>
          </a:bodyPr>
          <a:lstStyle>
            <a:lvl1pPr marL="0" marR="0" indent="0" algn="l" defTabSz="889711" rtl="0" eaLnBrk="1" fontAlgn="auto" latinLnBrk="0" hangingPunct="1">
              <a:lnSpc>
                <a:spcPct val="100000"/>
              </a:lnSpc>
              <a:spcBef>
                <a:spcPts val="0"/>
              </a:spcBef>
              <a:spcAft>
                <a:spcPts val="0"/>
              </a:spcAft>
              <a:buClrTx/>
              <a:buSzTx/>
              <a:buFontTx/>
              <a:buNone/>
              <a:tabLst/>
              <a:defRPr lang="en-US" sz="1168" b="0" i="0" smtClean="0">
                <a:solidFill>
                  <a:schemeClr val="tx1"/>
                </a:solidFill>
                <a:effectLst/>
              </a:defRPr>
            </a:lvl1pPr>
          </a:lstStyle>
          <a:p>
            <a:r>
              <a:rPr lang="en-US"/>
              <a:t>Summation of role here</a:t>
            </a:r>
          </a:p>
        </p:txBody>
      </p:sp>
      <p:sp>
        <p:nvSpPr>
          <p:cNvPr id="73" name="Text Placeholder 20">
            <a:extLst>
              <a:ext uri="{FF2B5EF4-FFF2-40B4-BE49-F238E27FC236}">
                <a16:creationId xmlns:a16="http://schemas.microsoft.com/office/drawing/2014/main" id="{5DB37CB5-81DA-AD4B-87CE-7ADAE92CC14D}"/>
              </a:ext>
            </a:extLst>
          </p:cNvPr>
          <p:cNvSpPr>
            <a:spLocks noGrp="1"/>
          </p:cNvSpPr>
          <p:nvPr>
            <p:ph type="body" sz="quarter" idx="69" hasCustomPrompt="1"/>
          </p:nvPr>
        </p:nvSpPr>
        <p:spPr>
          <a:xfrm>
            <a:off x="6788971" y="4959265"/>
            <a:ext cx="3254660" cy="639557"/>
          </a:xfrm>
          <a:prstGeom prst="rect">
            <a:avLst/>
          </a:prstGeom>
          <a:noFill/>
        </p:spPr>
        <p:txBody>
          <a:bodyPr wrap="square" lIns="0" tIns="0" rIns="0" bIns="0" anchor="t" anchorCtr="0">
            <a:noAutofit/>
          </a:bodyPr>
          <a:lstStyle>
            <a:lvl1pPr marL="0" marR="0" indent="0" algn="l" defTabSz="889711" rtl="0" eaLnBrk="1" fontAlgn="auto" latinLnBrk="0" hangingPunct="1">
              <a:lnSpc>
                <a:spcPct val="100000"/>
              </a:lnSpc>
              <a:spcBef>
                <a:spcPts val="0"/>
              </a:spcBef>
              <a:spcAft>
                <a:spcPts val="0"/>
              </a:spcAft>
              <a:buClrTx/>
              <a:buSzTx/>
              <a:buFontTx/>
              <a:buNone/>
              <a:tabLst/>
              <a:defRPr lang="en-US" sz="1168" b="0" i="0" smtClean="0">
                <a:solidFill>
                  <a:schemeClr val="tx1"/>
                </a:solidFill>
                <a:effectLst/>
              </a:defRPr>
            </a:lvl1pPr>
          </a:lstStyle>
          <a:p>
            <a:r>
              <a:rPr lang="en-US"/>
              <a:t>Summation of role here</a:t>
            </a:r>
          </a:p>
        </p:txBody>
      </p:sp>
      <p:sp>
        <p:nvSpPr>
          <p:cNvPr id="50" name="Text Placeholder 20">
            <a:extLst>
              <a:ext uri="{FF2B5EF4-FFF2-40B4-BE49-F238E27FC236}">
                <a16:creationId xmlns:a16="http://schemas.microsoft.com/office/drawing/2014/main" id="{08D3631A-7C39-FC49-9136-59D6AC0DF0D6}"/>
              </a:ext>
            </a:extLst>
          </p:cNvPr>
          <p:cNvSpPr>
            <a:spLocks noGrp="1"/>
          </p:cNvSpPr>
          <p:nvPr>
            <p:ph type="body" sz="quarter" idx="42" hasCustomPrompt="1"/>
          </p:nvPr>
        </p:nvSpPr>
        <p:spPr>
          <a:xfrm>
            <a:off x="1790482" y="3014085"/>
            <a:ext cx="3280548" cy="1029223"/>
          </a:xfrm>
          <a:prstGeom prst="rect">
            <a:avLst/>
          </a:prstGeom>
          <a:noFill/>
        </p:spPr>
        <p:txBody>
          <a:bodyPr wrap="square" lIns="0" tIns="0" rIns="0" bIns="0" anchor="t" anchorCtr="0">
            <a:noAutofit/>
          </a:bodyPr>
          <a:lstStyle>
            <a:lvl1pPr marL="177942" marR="0" indent="-177942" algn="l" defTabSz="889711" rtl="0" eaLnBrk="1" fontAlgn="auto" latinLnBrk="0" hangingPunct="1">
              <a:lnSpc>
                <a:spcPct val="100000"/>
              </a:lnSpc>
              <a:spcBef>
                <a:spcPts val="0"/>
              </a:spcBef>
              <a:spcAft>
                <a:spcPts val="438"/>
              </a:spcAft>
              <a:buClr>
                <a:schemeClr val="accent2"/>
              </a:buClr>
              <a:buSzTx/>
              <a:buFont typeface="System Font Regular"/>
              <a:buChar char="■"/>
              <a:tabLst/>
              <a:defRPr lang="en-US" sz="1168" b="0" i="0" smtClean="0">
                <a:solidFill>
                  <a:schemeClr val="tx1"/>
                </a:solidFill>
                <a:effectLst/>
              </a:defRPr>
            </a:lvl1pPr>
          </a:lstStyle>
          <a:p>
            <a:r>
              <a:rPr lang="en-US"/>
              <a:t>Impact here</a:t>
            </a:r>
          </a:p>
        </p:txBody>
      </p:sp>
      <p:sp>
        <p:nvSpPr>
          <p:cNvPr id="57" name="Text Placeholder 20">
            <a:extLst>
              <a:ext uri="{FF2B5EF4-FFF2-40B4-BE49-F238E27FC236}">
                <a16:creationId xmlns:a16="http://schemas.microsoft.com/office/drawing/2014/main" id="{9381A99D-D62C-7D44-9CB6-343F8203DB62}"/>
              </a:ext>
            </a:extLst>
          </p:cNvPr>
          <p:cNvSpPr>
            <a:spLocks noGrp="1"/>
          </p:cNvSpPr>
          <p:nvPr>
            <p:ph type="body" sz="quarter" idx="60" hasCustomPrompt="1"/>
          </p:nvPr>
        </p:nvSpPr>
        <p:spPr>
          <a:xfrm>
            <a:off x="1787918" y="5615107"/>
            <a:ext cx="3284327" cy="1029223"/>
          </a:xfrm>
          <a:prstGeom prst="rect">
            <a:avLst/>
          </a:prstGeom>
          <a:noFill/>
        </p:spPr>
        <p:txBody>
          <a:bodyPr wrap="square" lIns="0" tIns="0" rIns="0" bIns="0" anchor="t" anchorCtr="0">
            <a:noAutofit/>
          </a:bodyPr>
          <a:lstStyle>
            <a:lvl1pPr marL="177942" marR="0" indent="-177942" algn="l" defTabSz="889711" rtl="0" eaLnBrk="1" fontAlgn="auto" latinLnBrk="0" hangingPunct="1">
              <a:lnSpc>
                <a:spcPct val="100000"/>
              </a:lnSpc>
              <a:spcBef>
                <a:spcPts val="0"/>
              </a:spcBef>
              <a:spcAft>
                <a:spcPts val="438"/>
              </a:spcAft>
              <a:buClr>
                <a:schemeClr val="accent2"/>
              </a:buClr>
              <a:buSzTx/>
              <a:buFont typeface="System Font Regular"/>
              <a:buChar char="■"/>
              <a:tabLst/>
              <a:defRPr lang="en-US" sz="1168" b="0" i="0" smtClean="0">
                <a:solidFill>
                  <a:schemeClr val="tx1"/>
                </a:solidFill>
                <a:effectLst/>
              </a:defRPr>
            </a:lvl1pPr>
          </a:lstStyle>
          <a:p>
            <a:r>
              <a:rPr lang="en-US"/>
              <a:t>Impact here</a:t>
            </a:r>
          </a:p>
        </p:txBody>
      </p:sp>
      <p:sp>
        <p:nvSpPr>
          <p:cNvPr id="67" name="Text Placeholder 20">
            <a:extLst>
              <a:ext uri="{FF2B5EF4-FFF2-40B4-BE49-F238E27FC236}">
                <a16:creationId xmlns:a16="http://schemas.microsoft.com/office/drawing/2014/main" id="{6D8BD1B8-E204-3545-9554-2958B382222A}"/>
              </a:ext>
            </a:extLst>
          </p:cNvPr>
          <p:cNvSpPr>
            <a:spLocks noGrp="1"/>
          </p:cNvSpPr>
          <p:nvPr>
            <p:ph type="body" sz="quarter" idx="64" hasCustomPrompt="1"/>
          </p:nvPr>
        </p:nvSpPr>
        <p:spPr>
          <a:xfrm>
            <a:off x="6788971" y="3014085"/>
            <a:ext cx="3254660" cy="1029223"/>
          </a:xfrm>
          <a:prstGeom prst="rect">
            <a:avLst/>
          </a:prstGeom>
          <a:noFill/>
        </p:spPr>
        <p:txBody>
          <a:bodyPr wrap="square" lIns="0" tIns="0" rIns="0" bIns="0" anchor="t" anchorCtr="0">
            <a:noAutofit/>
          </a:bodyPr>
          <a:lstStyle>
            <a:lvl1pPr marL="166821" marR="0" indent="-166821" algn="l" defTabSz="889711" rtl="0" eaLnBrk="1" fontAlgn="auto" latinLnBrk="0" hangingPunct="1">
              <a:lnSpc>
                <a:spcPct val="100000"/>
              </a:lnSpc>
              <a:spcBef>
                <a:spcPts val="0"/>
              </a:spcBef>
              <a:spcAft>
                <a:spcPts val="438"/>
              </a:spcAft>
              <a:buClr>
                <a:schemeClr val="accent2"/>
              </a:buClr>
              <a:buSzTx/>
              <a:buFont typeface="System Font Regular"/>
              <a:buChar char="■"/>
              <a:tabLst/>
              <a:defRPr lang="en-US" sz="1168" b="0" i="0" smtClean="0">
                <a:solidFill>
                  <a:schemeClr val="tx1"/>
                </a:solidFill>
                <a:effectLst/>
              </a:defRPr>
            </a:lvl1pPr>
            <a:lvl2pPr marL="177942" indent="0">
              <a:buNone/>
              <a:defRPr/>
            </a:lvl2pPr>
            <a:lvl3pPr marL="391473" indent="0">
              <a:buNone/>
              <a:defRPr/>
            </a:lvl3pPr>
          </a:lstStyle>
          <a:p>
            <a:r>
              <a:rPr lang="en-US"/>
              <a:t>Impact here</a:t>
            </a:r>
          </a:p>
        </p:txBody>
      </p:sp>
      <p:sp>
        <p:nvSpPr>
          <p:cNvPr id="72" name="Text Placeholder 20">
            <a:extLst>
              <a:ext uri="{FF2B5EF4-FFF2-40B4-BE49-F238E27FC236}">
                <a16:creationId xmlns:a16="http://schemas.microsoft.com/office/drawing/2014/main" id="{ACFDB21F-A2B9-0F47-9122-BDDEAB1DB016}"/>
              </a:ext>
            </a:extLst>
          </p:cNvPr>
          <p:cNvSpPr>
            <a:spLocks noGrp="1"/>
          </p:cNvSpPr>
          <p:nvPr>
            <p:ph type="body" sz="quarter" idx="68" hasCustomPrompt="1"/>
          </p:nvPr>
        </p:nvSpPr>
        <p:spPr>
          <a:xfrm>
            <a:off x="6788971" y="5615107"/>
            <a:ext cx="3254660" cy="1029223"/>
          </a:xfrm>
          <a:prstGeom prst="rect">
            <a:avLst/>
          </a:prstGeom>
          <a:noFill/>
        </p:spPr>
        <p:txBody>
          <a:bodyPr wrap="square" lIns="0" tIns="0" rIns="0" bIns="0" anchor="t" anchorCtr="0">
            <a:noAutofit/>
          </a:bodyPr>
          <a:lstStyle>
            <a:lvl1pPr marL="177942" marR="0" indent="-177942" algn="l" defTabSz="889711" rtl="0" eaLnBrk="1" fontAlgn="auto" latinLnBrk="0" hangingPunct="1">
              <a:lnSpc>
                <a:spcPct val="100000"/>
              </a:lnSpc>
              <a:spcBef>
                <a:spcPts val="0"/>
              </a:spcBef>
              <a:spcAft>
                <a:spcPts val="438"/>
              </a:spcAft>
              <a:buClr>
                <a:schemeClr val="accent2"/>
              </a:buClr>
              <a:buSzTx/>
              <a:buFont typeface="System Font Regular"/>
              <a:buChar char="■"/>
              <a:tabLst/>
              <a:defRPr lang="en-US" sz="1168" b="0" i="0" smtClean="0">
                <a:solidFill>
                  <a:schemeClr val="tx1"/>
                </a:solidFill>
                <a:effectLst/>
              </a:defRPr>
            </a:lvl1pPr>
          </a:lstStyle>
          <a:p>
            <a:r>
              <a:rPr lang="en-US"/>
              <a:t>Impact here</a:t>
            </a:r>
          </a:p>
        </p:txBody>
      </p:sp>
    </p:spTree>
    <p:custDataLst>
      <p:custData r:id="rId1"/>
    </p:custDataLst>
    <p:extLst>
      <p:ext uri="{BB962C8B-B14F-4D97-AF65-F5344CB8AC3E}">
        <p14:creationId xmlns:p14="http://schemas.microsoft.com/office/powerpoint/2010/main" val="22634942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2 Tombstones (4 x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B7591-7C0A-4A4C-88B1-D160A66F7206}"/>
              </a:ext>
            </a:extLst>
          </p:cNvPr>
          <p:cNvSpPr>
            <a:spLocks noGrp="1"/>
          </p:cNvSpPr>
          <p:nvPr>
            <p:ph type="title" hasCustomPrompt="1"/>
          </p:nvPr>
        </p:nvSpPr>
        <p:spPr/>
        <p:txBody>
          <a:bodyPr/>
          <a:lstStyle>
            <a:lvl1pPr>
              <a:defRPr/>
            </a:lvl1pPr>
          </a:lstStyle>
          <a:p>
            <a:r>
              <a:rPr lang="en-US"/>
              <a:t>Page Title</a:t>
            </a:r>
          </a:p>
        </p:txBody>
      </p:sp>
      <p:sp>
        <p:nvSpPr>
          <p:cNvPr id="5" name="Rectangle 3">
            <a:extLst>
              <a:ext uri="{FF2B5EF4-FFF2-40B4-BE49-F238E27FC236}">
                <a16:creationId xmlns:a16="http://schemas.microsoft.com/office/drawing/2014/main" id="{91C9024E-BE48-634B-8DA2-42829AD50EA9}"/>
              </a:ext>
            </a:extLst>
          </p:cNvPr>
          <p:cNvSpPr/>
          <p:nvPr userDrawn="1"/>
        </p:nvSpPr>
        <p:spPr>
          <a:xfrm>
            <a:off x="506617" y="1801824"/>
            <a:ext cx="2293199" cy="154816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6" name="Rectangle 3">
            <a:extLst>
              <a:ext uri="{FF2B5EF4-FFF2-40B4-BE49-F238E27FC236}">
                <a16:creationId xmlns:a16="http://schemas.microsoft.com/office/drawing/2014/main" id="{C1FAE784-0B09-6949-AB35-023339C44E76}"/>
              </a:ext>
            </a:extLst>
          </p:cNvPr>
          <p:cNvSpPr/>
          <p:nvPr userDrawn="1"/>
        </p:nvSpPr>
        <p:spPr>
          <a:xfrm>
            <a:off x="7889078" y="1801824"/>
            <a:ext cx="2293199" cy="154816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7" name="Rectangle 3">
            <a:extLst>
              <a:ext uri="{FF2B5EF4-FFF2-40B4-BE49-F238E27FC236}">
                <a16:creationId xmlns:a16="http://schemas.microsoft.com/office/drawing/2014/main" id="{A8C7C8CC-C57B-CF47-933D-DF59E3082CF5}"/>
              </a:ext>
            </a:extLst>
          </p:cNvPr>
          <p:cNvSpPr/>
          <p:nvPr userDrawn="1"/>
        </p:nvSpPr>
        <p:spPr>
          <a:xfrm>
            <a:off x="2970223" y="1801824"/>
            <a:ext cx="2293199" cy="154816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8" name="Rectangle 3">
            <a:extLst>
              <a:ext uri="{FF2B5EF4-FFF2-40B4-BE49-F238E27FC236}">
                <a16:creationId xmlns:a16="http://schemas.microsoft.com/office/drawing/2014/main" id="{8029CF55-C88F-3942-ACC6-DCBDF8C6AE93}"/>
              </a:ext>
            </a:extLst>
          </p:cNvPr>
          <p:cNvSpPr/>
          <p:nvPr userDrawn="1"/>
        </p:nvSpPr>
        <p:spPr>
          <a:xfrm>
            <a:off x="5427745" y="1801824"/>
            <a:ext cx="2293199" cy="154816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9" name="Rectangle 3">
            <a:extLst>
              <a:ext uri="{FF2B5EF4-FFF2-40B4-BE49-F238E27FC236}">
                <a16:creationId xmlns:a16="http://schemas.microsoft.com/office/drawing/2014/main" id="{2C131B12-4290-4944-9C72-F2F822C2DDCC}"/>
              </a:ext>
            </a:extLst>
          </p:cNvPr>
          <p:cNvSpPr/>
          <p:nvPr userDrawn="1"/>
        </p:nvSpPr>
        <p:spPr>
          <a:xfrm>
            <a:off x="506617" y="3504876"/>
            <a:ext cx="2293199" cy="154816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0" name="Rectangle 3">
            <a:extLst>
              <a:ext uri="{FF2B5EF4-FFF2-40B4-BE49-F238E27FC236}">
                <a16:creationId xmlns:a16="http://schemas.microsoft.com/office/drawing/2014/main" id="{7E4F4619-3D1C-7048-B8BB-82E0E1CD3024}"/>
              </a:ext>
            </a:extLst>
          </p:cNvPr>
          <p:cNvSpPr/>
          <p:nvPr userDrawn="1"/>
        </p:nvSpPr>
        <p:spPr>
          <a:xfrm>
            <a:off x="7889078" y="3504876"/>
            <a:ext cx="2293199" cy="154816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1" name="Rectangle 3">
            <a:extLst>
              <a:ext uri="{FF2B5EF4-FFF2-40B4-BE49-F238E27FC236}">
                <a16:creationId xmlns:a16="http://schemas.microsoft.com/office/drawing/2014/main" id="{4B21D095-7818-EA4E-A92A-42479C246B21}"/>
              </a:ext>
            </a:extLst>
          </p:cNvPr>
          <p:cNvSpPr/>
          <p:nvPr userDrawn="1"/>
        </p:nvSpPr>
        <p:spPr>
          <a:xfrm>
            <a:off x="2970223" y="3504876"/>
            <a:ext cx="2293199" cy="154816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2" name="Rectangle 3">
            <a:extLst>
              <a:ext uri="{FF2B5EF4-FFF2-40B4-BE49-F238E27FC236}">
                <a16:creationId xmlns:a16="http://schemas.microsoft.com/office/drawing/2014/main" id="{D423ADA1-23EB-B14B-B159-B8B0BA126E63}"/>
              </a:ext>
            </a:extLst>
          </p:cNvPr>
          <p:cNvSpPr/>
          <p:nvPr userDrawn="1"/>
        </p:nvSpPr>
        <p:spPr>
          <a:xfrm>
            <a:off x="5427745" y="3504876"/>
            <a:ext cx="2293199" cy="154816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3" name="Rectangle 3">
            <a:extLst>
              <a:ext uri="{FF2B5EF4-FFF2-40B4-BE49-F238E27FC236}">
                <a16:creationId xmlns:a16="http://schemas.microsoft.com/office/drawing/2014/main" id="{7A130081-5DD4-414A-B96E-3E845312C068}"/>
              </a:ext>
            </a:extLst>
          </p:cNvPr>
          <p:cNvSpPr/>
          <p:nvPr userDrawn="1"/>
        </p:nvSpPr>
        <p:spPr>
          <a:xfrm>
            <a:off x="506617" y="5214659"/>
            <a:ext cx="2293199" cy="154816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4" name="Rectangle 3">
            <a:extLst>
              <a:ext uri="{FF2B5EF4-FFF2-40B4-BE49-F238E27FC236}">
                <a16:creationId xmlns:a16="http://schemas.microsoft.com/office/drawing/2014/main" id="{420BEAB9-490B-4F4E-8086-A4B37F5BF263}"/>
              </a:ext>
            </a:extLst>
          </p:cNvPr>
          <p:cNvSpPr/>
          <p:nvPr userDrawn="1"/>
        </p:nvSpPr>
        <p:spPr>
          <a:xfrm>
            <a:off x="7889078" y="5213817"/>
            <a:ext cx="2293199" cy="154816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5" name="Rectangle 3">
            <a:extLst>
              <a:ext uri="{FF2B5EF4-FFF2-40B4-BE49-F238E27FC236}">
                <a16:creationId xmlns:a16="http://schemas.microsoft.com/office/drawing/2014/main" id="{6301F831-D6D5-A44F-9F2E-9D5D59685EF8}"/>
              </a:ext>
            </a:extLst>
          </p:cNvPr>
          <p:cNvSpPr/>
          <p:nvPr userDrawn="1"/>
        </p:nvSpPr>
        <p:spPr>
          <a:xfrm>
            <a:off x="2970223" y="5213817"/>
            <a:ext cx="2293199" cy="154816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6" name="Rectangle 3">
            <a:extLst>
              <a:ext uri="{FF2B5EF4-FFF2-40B4-BE49-F238E27FC236}">
                <a16:creationId xmlns:a16="http://schemas.microsoft.com/office/drawing/2014/main" id="{FA0A2318-694D-8D48-B340-6439578EED8B}"/>
              </a:ext>
            </a:extLst>
          </p:cNvPr>
          <p:cNvSpPr/>
          <p:nvPr userDrawn="1"/>
        </p:nvSpPr>
        <p:spPr>
          <a:xfrm>
            <a:off x="5427745" y="5213817"/>
            <a:ext cx="2293199" cy="154816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7" name="Picture Placeholder 36">
            <a:extLst>
              <a:ext uri="{FF2B5EF4-FFF2-40B4-BE49-F238E27FC236}">
                <a16:creationId xmlns:a16="http://schemas.microsoft.com/office/drawing/2014/main" id="{7C071AC0-53FD-8C48-B6B5-4AFF87947290}"/>
              </a:ext>
            </a:extLst>
          </p:cNvPr>
          <p:cNvSpPr>
            <a:spLocks noGrp="1"/>
          </p:cNvSpPr>
          <p:nvPr>
            <p:ph type="pic" sz="quarter" idx="138" hasCustomPrompt="1"/>
          </p:nvPr>
        </p:nvSpPr>
        <p:spPr>
          <a:xfrm>
            <a:off x="5451205" y="5236978"/>
            <a:ext cx="2244614" cy="871952"/>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18" name="Picture Placeholder 36">
            <a:extLst>
              <a:ext uri="{FF2B5EF4-FFF2-40B4-BE49-F238E27FC236}">
                <a16:creationId xmlns:a16="http://schemas.microsoft.com/office/drawing/2014/main" id="{CA86F06B-8A5A-8540-BA8A-30C890CA6C04}"/>
              </a:ext>
            </a:extLst>
          </p:cNvPr>
          <p:cNvSpPr>
            <a:spLocks noGrp="1"/>
          </p:cNvSpPr>
          <p:nvPr>
            <p:ph type="pic" sz="quarter" idx="141" hasCustomPrompt="1"/>
          </p:nvPr>
        </p:nvSpPr>
        <p:spPr>
          <a:xfrm>
            <a:off x="7915781" y="5236978"/>
            <a:ext cx="2244614" cy="871952"/>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19" name="Picture Placeholder 36">
            <a:extLst>
              <a:ext uri="{FF2B5EF4-FFF2-40B4-BE49-F238E27FC236}">
                <a16:creationId xmlns:a16="http://schemas.microsoft.com/office/drawing/2014/main" id="{827A6CCC-06E1-1942-84C3-E755080A0BFD}"/>
              </a:ext>
            </a:extLst>
          </p:cNvPr>
          <p:cNvSpPr>
            <a:spLocks noGrp="1"/>
          </p:cNvSpPr>
          <p:nvPr>
            <p:ph type="pic" sz="quarter" idx="146" hasCustomPrompt="1"/>
          </p:nvPr>
        </p:nvSpPr>
        <p:spPr>
          <a:xfrm>
            <a:off x="530904" y="5236978"/>
            <a:ext cx="2244614" cy="871952"/>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20" name="Picture Placeholder 36">
            <a:extLst>
              <a:ext uri="{FF2B5EF4-FFF2-40B4-BE49-F238E27FC236}">
                <a16:creationId xmlns:a16="http://schemas.microsoft.com/office/drawing/2014/main" id="{87B19BE8-6658-7648-A063-C71768F9E59B}"/>
              </a:ext>
            </a:extLst>
          </p:cNvPr>
          <p:cNvSpPr>
            <a:spLocks noGrp="1"/>
          </p:cNvSpPr>
          <p:nvPr>
            <p:ph type="pic" sz="quarter" idx="149" hasCustomPrompt="1"/>
          </p:nvPr>
        </p:nvSpPr>
        <p:spPr>
          <a:xfrm>
            <a:off x="2992819" y="5236978"/>
            <a:ext cx="2244614" cy="871952"/>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21" name="Text Placeholder 41">
            <a:extLst>
              <a:ext uri="{FF2B5EF4-FFF2-40B4-BE49-F238E27FC236}">
                <a16:creationId xmlns:a16="http://schemas.microsoft.com/office/drawing/2014/main" id="{DE5965A0-761F-DD4D-8776-931F3D9801DA}"/>
              </a:ext>
            </a:extLst>
          </p:cNvPr>
          <p:cNvSpPr>
            <a:spLocks noGrp="1"/>
          </p:cNvSpPr>
          <p:nvPr>
            <p:ph type="body" sz="quarter" idx="131" hasCustomPrompt="1"/>
          </p:nvPr>
        </p:nvSpPr>
        <p:spPr>
          <a:xfrm>
            <a:off x="530904" y="6117103"/>
            <a:ext cx="2244614" cy="622823"/>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ninth client description</a:t>
            </a:r>
          </a:p>
        </p:txBody>
      </p:sp>
      <p:sp>
        <p:nvSpPr>
          <p:cNvPr id="22" name="Text Placeholder 11">
            <a:extLst>
              <a:ext uri="{FF2B5EF4-FFF2-40B4-BE49-F238E27FC236}">
                <a16:creationId xmlns:a16="http://schemas.microsoft.com/office/drawing/2014/main" id="{232B4AB2-1D5D-D740-A69D-B3BFF8C4FF65}"/>
              </a:ext>
            </a:extLst>
          </p:cNvPr>
          <p:cNvSpPr>
            <a:spLocks noGrp="1"/>
          </p:cNvSpPr>
          <p:nvPr>
            <p:ph type="body" sz="quarter" idx="111" hasCustomPrompt="1"/>
          </p:nvPr>
        </p:nvSpPr>
        <p:spPr>
          <a:xfrm>
            <a:off x="5451205" y="6115825"/>
            <a:ext cx="2244614" cy="622823"/>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eleventh client description</a:t>
            </a:r>
          </a:p>
        </p:txBody>
      </p:sp>
      <p:sp>
        <p:nvSpPr>
          <p:cNvPr id="23" name="Text Placeholder 20">
            <a:extLst>
              <a:ext uri="{FF2B5EF4-FFF2-40B4-BE49-F238E27FC236}">
                <a16:creationId xmlns:a16="http://schemas.microsoft.com/office/drawing/2014/main" id="{AA8AB502-ECCC-7747-AD91-F7D9E04F9D36}"/>
              </a:ext>
            </a:extLst>
          </p:cNvPr>
          <p:cNvSpPr>
            <a:spLocks noGrp="1"/>
          </p:cNvSpPr>
          <p:nvPr>
            <p:ph type="body" sz="quarter" idx="117" hasCustomPrompt="1"/>
          </p:nvPr>
        </p:nvSpPr>
        <p:spPr>
          <a:xfrm>
            <a:off x="7915781" y="6115825"/>
            <a:ext cx="2244614" cy="622823"/>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twelfth client description</a:t>
            </a:r>
          </a:p>
        </p:txBody>
      </p:sp>
      <p:sp>
        <p:nvSpPr>
          <p:cNvPr id="24" name="Text Placeholder 64">
            <a:extLst>
              <a:ext uri="{FF2B5EF4-FFF2-40B4-BE49-F238E27FC236}">
                <a16:creationId xmlns:a16="http://schemas.microsoft.com/office/drawing/2014/main" id="{0627D416-AD01-4548-9394-967344A86E7C}"/>
              </a:ext>
            </a:extLst>
          </p:cNvPr>
          <p:cNvSpPr>
            <a:spLocks noGrp="1"/>
          </p:cNvSpPr>
          <p:nvPr>
            <p:ph type="body" sz="quarter" idx="155" hasCustomPrompt="1"/>
          </p:nvPr>
        </p:nvSpPr>
        <p:spPr>
          <a:xfrm>
            <a:off x="2992819" y="6117015"/>
            <a:ext cx="2244614" cy="622823"/>
          </a:xfrm>
          <a:noFill/>
        </p:spPr>
        <p:txBody>
          <a:bodyPr lIns="91440" rIns="91440"/>
          <a:lstStyle>
            <a:lvl1pPr marL="0" indent="0" algn="ctr">
              <a:lnSpc>
                <a:spcPct val="100000"/>
              </a:lnSpc>
              <a:spcBef>
                <a:spcPts val="0"/>
              </a:spcBef>
              <a:spcAft>
                <a:spcPts val="0"/>
              </a:spcAft>
              <a:buNone/>
              <a:defRPr sz="1168">
                <a:solidFill>
                  <a:schemeClr val="accent1"/>
                </a:solidFill>
              </a:defRPr>
            </a:lvl1pPr>
          </a:lstStyle>
          <a:p>
            <a:r>
              <a:rPr lang="en-US"/>
              <a:t>Insert tenth client description</a:t>
            </a:r>
          </a:p>
        </p:txBody>
      </p:sp>
      <p:sp>
        <p:nvSpPr>
          <p:cNvPr id="25" name="Picture Placeholder 36">
            <a:extLst>
              <a:ext uri="{FF2B5EF4-FFF2-40B4-BE49-F238E27FC236}">
                <a16:creationId xmlns:a16="http://schemas.microsoft.com/office/drawing/2014/main" id="{C54A1795-E048-4840-A7AA-B8F5D244FF43}"/>
              </a:ext>
            </a:extLst>
          </p:cNvPr>
          <p:cNvSpPr>
            <a:spLocks noGrp="1"/>
          </p:cNvSpPr>
          <p:nvPr>
            <p:ph type="pic" sz="quarter" idx="136" hasCustomPrompt="1"/>
          </p:nvPr>
        </p:nvSpPr>
        <p:spPr>
          <a:xfrm>
            <a:off x="530904" y="1820774"/>
            <a:ext cx="2244614" cy="871952"/>
          </a:xfrm>
          <a:prstGeom prst="rect">
            <a:avLst/>
          </a:prstGeom>
          <a:noFill/>
        </p:spPr>
        <p:txBody>
          <a:bodyPr tIns="0" bIns="0" anchor="ctr"/>
          <a:lstStyle>
            <a:lvl1pPr marL="0" marR="0" indent="0" algn="ctr" defTabSz="127462" rtl="0" eaLnBrk="1" fontAlgn="auto" latinLnBrk="0" hangingPunct="1">
              <a:lnSpc>
                <a:spcPct val="100000"/>
              </a:lnSpc>
              <a:spcBef>
                <a:spcPts val="0"/>
              </a:spcBef>
              <a:spcAft>
                <a:spcPts val="0"/>
              </a:spcAft>
              <a:buClrTx/>
              <a:buSzTx/>
              <a:buFontTx/>
              <a:buNone/>
              <a:tabLst/>
              <a:defRPr b="1">
                <a:latin typeface="Calibri" panose="020F0502020204030204" pitchFamily="34" charset="0"/>
              </a:defRPr>
            </a:lvl1pPr>
          </a:lstStyle>
          <a:p>
            <a:r>
              <a:rPr lang="en-US"/>
              <a:t>Picture</a:t>
            </a:r>
          </a:p>
        </p:txBody>
      </p:sp>
      <p:sp>
        <p:nvSpPr>
          <p:cNvPr id="26" name="Picture Placeholder 36">
            <a:extLst>
              <a:ext uri="{FF2B5EF4-FFF2-40B4-BE49-F238E27FC236}">
                <a16:creationId xmlns:a16="http://schemas.microsoft.com/office/drawing/2014/main" id="{DEC22490-7B0B-8742-ABEE-8532D959F546}"/>
              </a:ext>
            </a:extLst>
          </p:cNvPr>
          <p:cNvSpPr>
            <a:spLocks noGrp="1"/>
          </p:cNvSpPr>
          <p:nvPr>
            <p:ph type="pic" sz="quarter" idx="137" hasCustomPrompt="1"/>
          </p:nvPr>
        </p:nvSpPr>
        <p:spPr>
          <a:xfrm>
            <a:off x="2992819" y="3523398"/>
            <a:ext cx="2244614" cy="871952"/>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27" name="Picture Placeholder 36">
            <a:extLst>
              <a:ext uri="{FF2B5EF4-FFF2-40B4-BE49-F238E27FC236}">
                <a16:creationId xmlns:a16="http://schemas.microsoft.com/office/drawing/2014/main" id="{8445C1F6-20AA-E747-99F9-CCDECEA88086}"/>
              </a:ext>
            </a:extLst>
          </p:cNvPr>
          <p:cNvSpPr>
            <a:spLocks noGrp="1"/>
          </p:cNvSpPr>
          <p:nvPr>
            <p:ph type="pic" sz="quarter" idx="139" hasCustomPrompt="1"/>
          </p:nvPr>
        </p:nvSpPr>
        <p:spPr>
          <a:xfrm>
            <a:off x="2992819" y="1823982"/>
            <a:ext cx="2244614" cy="871952"/>
          </a:xfrm>
          <a:prstGeom prst="rect">
            <a:avLst/>
          </a:prstGeom>
          <a:noFill/>
        </p:spPr>
        <p:txBody>
          <a:bodyPr tIns="0" bIns="0" anchor="ctr"/>
          <a:lstStyle>
            <a:lvl1pPr marL="0" marR="0" indent="0" algn="ctr" defTabSz="127462" rtl="0" eaLnBrk="1" fontAlgn="auto" latinLnBrk="0" hangingPunct="1">
              <a:lnSpc>
                <a:spcPct val="100000"/>
              </a:lnSpc>
              <a:spcBef>
                <a:spcPts val="0"/>
              </a:spcBef>
              <a:spcAft>
                <a:spcPts val="0"/>
              </a:spcAft>
              <a:buClrTx/>
              <a:buSzTx/>
              <a:buFontTx/>
              <a:buNone/>
              <a:tabLst/>
              <a:defRPr b="1">
                <a:latin typeface="Calibri" panose="020F0502020204030204" pitchFamily="34" charset="0"/>
              </a:defRPr>
            </a:lvl1pPr>
          </a:lstStyle>
          <a:p>
            <a:r>
              <a:rPr lang="en-US"/>
              <a:t>Picture</a:t>
            </a:r>
          </a:p>
        </p:txBody>
      </p:sp>
      <p:sp>
        <p:nvSpPr>
          <p:cNvPr id="28" name="Picture Placeholder 36">
            <a:extLst>
              <a:ext uri="{FF2B5EF4-FFF2-40B4-BE49-F238E27FC236}">
                <a16:creationId xmlns:a16="http://schemas.microsoft.com/office/drawing/2014/main" id="{1CCAD25C-534E-7348-9F88-F05A8935D221}"/>
              </a:ext>
            </a:extLst>
          </p:cNvPr>
          <p:cNvSpPr>
            <a:spLocks noGrp="1"/>
          </p:cNvSpPr>
          <p:nvPr>
            <p:ph type="pic" sz="quarter" idx="140" hasCustomPrompt="1"/>
          </p:nvPr>
        </p:nvSpPr>
        <p:spPr>
          <a:xfrm>
            <a:off x="5451205" y="3523398"/>
            <a:ext cx="2244614" cy="871952"/>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29" name="Picture Placeholder 36">
            <a:extLst>
              <a:ext uri="{FF2B5EF4-FFF2-40B4-BE49-F238E27FC236}">
                <a16:creationId xmlns:a16="http://schemas.microsoft.com/office/drawing/2014/main" id="{6FDD8009-D1EC-A84F-9B83-851913507468}"/>
              </a:ext>
            </a:extLst>
          </p:cNvPr>
          <p:cNvSpPr>
            <a:spLocks noGrp="1"/>
          </p:cNvSpPr>
          <p:nvPr>
            <p:ph type="pic" sz="quarter" idx="142" hasCustomPrompt="1"/>
          </p:nvPr>
        </p:nvSpPr>
        <p:spPr>
          <a:xfrm>
            <a:off x="5451205" y="1823982"/>
            <a:ext cx="2244614" cy="871952"/>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30" name="Picture Placeholder 36">
            <a:extLst>
              <a:ext uri="{FF2B5EF4-FFF2-40B4-BE49-F238E27FC236}">
                <a16:creationId xmlns:a16="http://schemas.microsoft.com/office/drawing/2014/main" id="{0645A2BE-08D4-C942-8DF3-27D7E600C613}"/>
              </a:ext>
            </a:extLst>
          </p:cNvPr>
          <p:cNvSpPr>
            <a:spLocks noGrp="1"/>
          </p:cNvSpPr>
          <p:nvPr>
            <p:ph type="pic" sz="quarter" idx="143" hasCustomPrompt="1"/>
          </p:nvPr>
        </p:nvSpPr>
        <p:spPr>
          <a:xfrm>
            <a:off x="7915781" y="3523398"/>
            <a:ext cx="2244614" cy="871952"/>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31" name="Picture Placeholder 36">
            <a:extLst>
              <a:ext uri="{FF2B5EF4-FFF2-40B4-BE49-F238E27FC236}">
                <a16:creationId xmlns:a16="http://schemas.microsoft.com/office/drawing/2014/main" id="{26DB916C-1DDE-364B-8484-EFAFC207BC9D}"/>
              </a:ext>
            </a:extLst>
          </p:cNvPr>
          <p:cNvSpPr>
            <a:spLocks noGrp="1"/>
          </p:cNvSpPr>
          <p:nvPr>
            <p:ph type="pic" sz="quarter" idx="145" hasCustomPrompt="1"/>
          </p:nvPr>
        </p:nvSpPr>
        <p:spPr>
          <a:xfrm>
            <a:off x="7915781" y="1823982"/>
            <a:ext cx="2244614" cy="871952"/>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32" name="Picture Placeholder 36">
            <a:extLst>
              <a:ext uri="{FF2B5EF4-FFF2-40B4-BE49-F238E27FC236}">
                <a16:creationId xmlns:a16="http://schemas.microsoft.com/office/drawing/2014/main" id="{999411B9-CA00-2640-8382-1398D69B763C}"/>
              </a:ext>
            </a:extLst>
          </p:cNvPr>
          <p:cNvSpPr>
            <a:spLocks noGrp="1"/>
          </p:cNvSpPr>
          <p:nvPr>
            <p:ph type="pic" sz="quarter" idx="148" hasCustomPrompt="1"/>
          </p:nvPr>
        </p:nvSpPr>
        <p:spPr>
          <a:xfrm>
            <a:off x="530904" y="3526107"/>
            <a:ext cx="2244614" cy="871952"/>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33" name="Text Placeholder 5">
            <a:extLst>
              <a:ext uri="{FF2B5EF4-FFF2-40B4-BE49-F238E27FC236}">
                <a16:creationId xmlns:a16="http://schemas.microsoft.com/office/drawing/2014/main" id="{A0F946F6-B545-394D-AEAB-2CBCB92E9CC2}"/>
              </a:ext>
            </a:extLst>
          </p:cNvPr>
          <p:cNvSpPr>
            <a:spLocks noGrp="1"/>
          </p:cNvSpPr>
          <p:nvPr>
            <p:ph type="body" sz="quarter" idx="35" hasCustomPrompt="1"/>
          </p:nvPr>
        </p:nvSpPr>
        <p:spPr>
          <a:xfrm>
            <a:off x="530904" y="2701120"/>
            <a:ext cx="2244614" cy="622823"/>
          </a:xfrm>
          <a:prstGeom prst="rect">
            <a:avLst/>
          </a:prstGeom>
        </p:spPr>
        <p:txBody>
          <a:bodyPr lIns="91440" rIns="91440">
            <a:noAutofit/>
          </a:bodyPr>
          <a:lstStyle>
            <a:lvl1pPr marL="0" indent="0" algn="ctr">
              <a:lnSpc>
                <a:spcPct val="100000"/>
              </a:lnSpc>
              <a:spcBef>
                <a:spcPts val="0"/>
              </a:spcBef>
              <a:spcAft>
                <a:spcPts val="0"/>
              </a:spcAft>
              <a:buNone/>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lvl="0"/>
            <a:r>
              <a:rPr lang="en-US"/>
              <a:t>Insert first client description</a:t>
            </a:r>
          </a:p>
        </p:txBody>
      </p:sp>
      <p:sp>
        <p:nvSpPr>
          <p:cNvPr id="34" name="Text Placeholder 8">
            <a:extLst>
              <a:ext uri="{FF2B5EF4-FFF2-40B4-BE49-F238E27FC236}">
                <a16:creationId xmlns:a16="http://schemas.microsoft.com/office/drawing/2014/main" id="{223A547B-EDFF-0245-86F5-23DCD2B2BD29}"/>
              </a:ext>
            </a:extLst>
          </p:cNvPr>
          <p:cNvSpPr>
            <a:spLocks noGrp="1"/>
          </p:cNvSpPr>
          <p:nvPr>
            <p:ph type="body" sz="quarter" idx="109" hasCustomPrompt="1"/>
          </p:nvPr>
        </p:nvSpPr>
        <p:spPr>
          <a:xfrm>
            <a:off x="2992819" y="4404248"/>
            <a:ext cx="2244614" cy="622823"/>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sixth client description</a:t>
            </a:r>
          </a:p>
        </p:txBody>
      </p:sp>
      <p:sp>
        <p:nvSpPr>
          <p:cNvPr id="35" name="Text Placeholder 14">
            <a:extLst>
              <a:ext uri="{FF2B5EF4-FFF2-40B4-BE49-F238E27FC236}">
                <a16:creationId xmlns:a16="http://schemas.microsoft.com/office/drawing/2014/main" id="{33A3291D-29D5-BA42-AC09-8484A81CF618}"/>
              </a:ext>
            </a:extLst>
          </p:cNvPr>
          <p:cNvSpPr>
            <a:spLocks noGrp="1"/>
          </p:cNvSpPr>
          <p:nvPr>
            <p:ph type="body" sz="quarter" idx="113" hasCustomPrompt="1"/>
          </p:nvPr>
        </p:nvSpPr>
        <p:spPr>
          <a:xfrm>
            <a:off x="2992819" y="2704831"/>
            <a:ext cx="2244614" cy="622823"/>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second client description</a:t>
            </a:r>
          </a:p>
        </p:txBody>
      </p:sp>
      <p:sp>
        <p:nvSpPr>
          <p:cNvPr id="36" name="Text Placeholder 17">
            <a:extLst>
              <a:ext uri="{FF2B5EF4-FFF2-40B4-BE49-F238E27FC236}">
                <a16:creationId xmlns:a16="http://schemas.microsoft.com/office/drawing/2014/main" id="{8E613817-237C-1E48-8D72-25A88144A39E}"/>
              </a:ext>
            </a:extLst>
          </p:cNvPr>
          <p:cNvSpPr>
            <a:spLocks noGrp="1"/>
          </p:cNvSpPr>
          <p:nvPr>
            <p:ph type="body" sz="quarter" idx="115" hasCustomPrompt="1"/>
          </p:nvPr>
        </p:nvSpPr>
        <p:spPr>
          <a:xfrm>
            <a:off x="5451205" y="4404248"/>
            <a:ext cx="2244614" cy="622823"/>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seventh client description</a:t>
            </a:r>
          </a:p>
        </p:txBody>
      </p:sp>
      <p:sp>
        <p:nvSpPr>
          <p:cNvPr id="37" name="Text Placeholder 23">
            <a:extLst>
              <a:ext uri="{FF2B5EF4-FFF2-40B4-BE49-F238E27FC236}">
                <a16:creationId xmlns:a16="http://schemas.microsoft.com/office/drawing/2014/main" id="{69C40F0A-44E6-2847-A2B3-2D84D5655DCD}"/>
              </a:ext>
            </a:extLst>
          </p:cNvPr>
          <p:cNvSpPr>
            <a:spLocks noGrp="1"/>
          </p:cNvSpPr>
          <p:nvPr>
            <p:ph type="body" sz="quarter" idx="119" hasCustomPrompt="1"/>
          </p:nvPr>
        </p:nvSpPr>
        <p:spPr>
          <a:xfrm>
            <a:off x="5451205" y="2704831"/>
            <a:ext cx="2244614" cy="622823"/>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third client description</a:t>
            </a:r>
          </a:p>
        </p:txBody>
      </p:sp>
      <p:sp>
        <p:nvSpPr>
          <p:cNvPr id="38" name="Text Placeholder 26">
            <a:extLst>
              <a:ext uri="{FF2B5EF4-FFF2-40B4-BE49-F238E27FC236}">
                <a16:creationId xmlns:a16="http://schemas.microsoft.com/office/drawing/2014/main" id="{465C8365-1A91-824D-829B-50DD11446F1A}"/>
              </a:ext>
            </a:extLst>
          </p:cNvPr>
          <p:cNvSpPr>
            <a:spLocks noGrp="1"/>
          </p:cNvSpPr>
          <p:nvPr>
            <p:ph type="body" sz="quarter" idx="121" hasCustomPrompt="1"/>
          </p:nvPr>
        </p:nvSpPr>
        <p:spPr>
          <a:xfrm>
            <a:off x="7915781" y="4404248"/>
            <a:ext cx="2244614" cy="622823"/>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eighth client description</a:t>
            </a:r>
          </a:p>
        </p:txBody>
      </p:sp>
      <p:sp>
        <p:nvSpPr>
          <p:cNvPr id="39" name="Text Placeholder 35">
            <a:extLst>
              <a:ext uri="{FF2B5EF4-FFF2-40B4-BE49-F238E27FC236}">
                <a16:creationId xmlns:a16="http://schemas.microsoft.com/office/drawing/2014/main" id="{BF762FD0-44EA-F14A-B8BE-E32F0C658918}"/>
              </a:ext>
            </a:extLst>
          </p:cNvPr>
          <p:cNvSpPr>
            <a:spLocks noGrp="1"/>
          </p:cNvSpPr>
          <p:nvPr>
            <p:ph type="body" sz="quarter" idx="127" hasCustomPrompt="1"/>
          </p:nvPr>
        </p:nvSpPr>
        <p:spPr>
          <a:xfrm>
            <a:off x="7915781" y="2704831"/>
            <a:ext cx="2244614" cy="622823"/>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fourth client description</a:t>
            </a:r>
          </a:p>
        </p:txBody>
      </p:sp>
      <p:sp>
        <p:nvSpPr>
          <p:cNvPr id="40" name="Text Placeholder 61">
            <a:extLst>
              <a:ext uri="{FF2B5EF4-FFF2-40B4-BE49-F238E27FC236}">
                <a16:creationId xmlns:a16="http://schemas.microsoft.com/office/drawing/2014/main" id="{B0EDC89D-B413-C54C-98E3-61C713DD2E30}"/>
              </a:ext>
            </a:extLst>
          </p:cNvPr>
          <p:cNvSpPr>
            <a:spLocks noGrp="1"/>
          </p:cNvSpPr>
          <p:nvPr>
            <p:ph type="body" sz="quarter" idx="154" hasCustomPrompt="1"/>
          </p:nvPr>
        </p:nvSpPr>
        <p:spPr>
          <a:xfrm>
            <a:off x="530904" y="4408096"/>
            <a:ext cx="2244614" cy="622823"/>
          </a:xfrm>
          <a:noFill/>
        </p:spPr>
        <p:txBody>
          <a:bodyPr lIns="91440" rIns="91440"/>
          <a:lstStyle>
            <a:lvl1pPr marL="0" indent="0" algn="ctr">
              <a:lnSpc>
                <a:spcPct val="100000"/>
              </a:lnSpc>
              <a:spcBef>
                <a:spcPts val="0"/>
              </a:spcBef>
              <a:spcAft>
                <a:spcPts val="0"/>
              </a:spcAft>
              <a:buNone/>
              <a:defRPr sz="1168">
                <a:solidFill>
                  <a:schemeClr val="accent1"/>
                </a:solidFill>
              </a:defRPr>
            </a:lvl1pPr>
          </a:lstStyle>
          <a:p>
            <a:r>
              <a:rPr lang="en-US"/>
              <a:t>Insert fifth client description</a:t>
            </a:r>
          </a:p>
        </p:txBody>
      </p:sp>
      <p:sp>
        <p:nvSpPr>
          <p:cNvPr id="41" name="Slide Number Placeholder 7">
            <a:extLst>
              <a:ext uri="{FF2B5EF4-FFF2-40B4-BE49-F238E27FC236}">
                <a16:creationId xmlns:a16="http://schemas.microsoft.com/office/drawing/2014/main" id="{F7695AEF-9948-B64A-9B61-638159BAC2DF}"/>
              </a:ext>
            </a:extLst>
          </p:cNvPr>
          <p:cNvSpPr>
            <a:spLocks noGrp="1"/>
          </p:cNvSpPr>
          <p:nvPr>
            <p:ph type="sldNum" sz="quarter" idx="4"/>
          </p:nvPr>
        </p:nvSpPr>
        <p:spPr>
          <a:xfrm>
            <a:off x="9716944" y="6783338"/>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42" name="Footer Placeholder 2">
            <a:extLst>
              <a:ext uri="{FF2B5EF4-FFF2-40B4-BE49-F238E27FC236}">
                <a16:creationId xmlns:a16="http://schemas.microsoft.com/office/drawing/2014/main" id="{47C54C6B-452E-604B-828F-B4B4E8D81D99}"/>
              </a:ext>
            </a:extLst>
          </p:cNvPr>
          <p:cNvSpPr>
            <a:spLocks noGrp="1"/>
          </p:cNvSpPr>
          <p:nvPr>
            <p:ph type="ftr" sz="quarter" idx="3"/>
          </p:nvPr>
        </p:nvSpPr>
        <p:spPr>
          <a:xfrm>
            <a:off x="530904" y="6789927"/>
            <a:ext cx="9186040"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332320790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5 Tombstones (5 x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86A99-E2F2-5141-BEA4-1F3567397217}"/>
              </a:ext>
            </a:extLst>
          </p:cNvPr>
          <p:cNvSpPr>
            <a:spLocks noGrp="1"/>
          </p:cNvSpPr>
          <p:nvPr>
            <p:ph type="title" hasCustomPrompt="1"/>
          </p:nvPr>
        </p:nvSpPr>
        <p:spPr/>
        <p:txBody>
          <a:bodyPr/>
          <a:lstStyle>
            <a:lvl1pPr>
              <a:defRPr/>
            </a:lvl1pPr>
          </a:lstStyle>
          <a:p>
            <a:r>
              <a:rPr lang="en-US"/>
              <a:t>Page Title</a:t>
            </a:r>
          </a:p>
        </p:txBody>
      </p:sp>
      <p:sp>
        <p:nvSpPr>
          <p:cNvPr id="5" name="Rectangle 3">
            <a:extLst>
              <a:ext uri="{FF2B5EF4-FFF2-40B4-BE49-F238E27FC236}">
                <a16:creationId xmlns:a16="http://schemas.microsoft.com/office/drawing/2014/main" id="{02FA7EC7-E8F3-5A46-B583-4857DE33182C}"/>
              </a:ext>
            </a:extLst>
          </p:cNvPr>
          <p:cNvSpPr/>
          <p:nvPr userDrawn="1"/>
        </p:nvSpPr>
        <p:spPr>
          <a:xfrm>
            <a:off x="504988" y="1797289"/>
            <a:ext cx="1797635" cy="154816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6" name="Rectangle 3">
            <a:extLst>
              <a:ext uri="{FF2B5EF4-FFF2-40B4-BE49-F238E27FC236}">
                <a16:creationId xmlns:a16="http://schemas.microsoft.com/office/drawing/2014/main" id="{1615CA1C-50C8-A74C-A64F-177682B4DCE5}"/>
              </a:ext>
            </a:extLst>
          </p:cNvPr>
          <p:cNvSpPr/>
          <p:nvPr userDrawn="1"/>
        </p:nvSpPr>
        <p:spPr>
          <a:xfrm>
            <a:off x="6417882" y="1797289"/>
            <a:ext cx="1797635" cy="154816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7" name="Rectangle 3">
            <a:extLst>
              <a:ext uri="{FF2B5EF4-FFF2-40B4-BE49-F238E27FC236}">
                <a16:creationId xmlns:a16="http://schemas.microsoft.com/office/drawing/2014/main" id="{D87EB770-40DC-634D-BA96-8AE89395C61B}"/>
              </a:ext>
            </a:extLst>
          </p:cNvPr>
          <p:cNvSpPr/>
          <p:nvPr userDrawn="1"/>
        </p:nvSpPr>
        <p:spPr>
          <a:xfrm>
            <a:off x="2475952" y="1797289"/>
            <a:ext cx="1797635" cy="154816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8" name="Rectangle 3">
            <a:extLst>
              <a:ext uri="{FF2B5EF4-FFF2-40B4-BE49-F238E27FC236}">
                <a16:creationId xmlns:a16="http://schemas.microsoft.com/office/drawing/2014/main" id="{FCEC10F5-68D5-AD4A-B13E-0A470C34399D}"/>
              </a:ext>
            </a:extLst>
          </p:cNvPr>
          <p:cNvSpPr/>
          <p:nvPr userDrawn="1"/>
        </p:nvSpPr>
        <p:spPr>
          <a:xfrm>
            <a:off x="4446917" y="1797289"/>
            <a:ext cx="1797635" cy="154816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9" name="Rectangle 3">
            <a:extLst>
              <a:ext uri="{FF2B5EF4-FFF2-40B4-BE49-F238E27FC236}">
                <a16:creationId xmlns:a16="http://schemas.microsoft.com/office/drawing/2014/main" id="{8B2AC07F-B89B-154E-AB49-10CF607E9165}"/>
              </a:ext>
            </a:extLst>
          </p:cNvPr>
          <p:cNvSpPr/>
          <p:nvPr userDrawn="1"/>
        </p:nvSpPr>
        <p:spPr>
          <a:xfrm>
            <a:off x="504988" y="3496706"/>
            <a:ext cx="1797635" cy="154816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0" name="Rectangle 3">
            <a:extLst>
              <a:ext uri="{FF2B5EF4-FFF2-40B4-BE49-F238E27FC236}">
                <a16:creationId xmlns:a16="http://schemas.microsoft.com/office/drawing/2014/main" id="{78D6D23A-B2DA-AA4C-8678-12FDF035BC57}"/>
              </a:ext>
            </a:extLst>
          </p:cNvPr>
          <p:cNvSpPr/>
          <p:nvPr userDrawn="1"/>
        </p:nvSpPr>
        <p:spPr>
          <a:xfrm>
            <a:off x="6417901" y="3496706"/>
            <a:ext cx="1797635" cy="154816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1" name="Rectangle 3">
            <a:extLst>
              <a:ext uri="{FF2B5EF4-FFF2-40B4-BE49-F238E27FC236}">
                <a16:creationId xmlns:a16="http://schemas.microsoft.com/office/drawing/2014/main" id="{6C99393B-76AE-6045-A02F-8F7C8BE68A86}"/>
              </a:ext>
            </a:extLst>
          </p:cNvPr>
          <p:cNvSpPr/>
          <p:nvPr userDrawn="1"/>
        </p:nvSpPr>
        <p:spPr>
          <a:xfrm>
            <a:off x="2475959" y="3496706"/>
            <a:ext cx="1797635" cy="154816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2" name="Rectangle 3">
            <a:extLst>
              <a:ext uri="{FF2B5EF4-FFF2-40B4-BE49-F238E27FC236}">
                <a16:creationId xmlns:a16="http://schemas.microsoft.com/office/drawing/2014/main" id="{869413D3-72A1-2445-98D9-34053455948E}"/>
              </a:ext>
            </a:extLst>
          </p:cNvPr>
          <p:cNvSpPr/>
          <p:nvPr userDrawn="1"/>
        </p:nvSpPr>
        <p:spPr>
          <a:xfrm>
            <a:off x="4446930" y="3496706"/>
            <a:ext cx="1797635" cy="154816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3" name="Rectangle 3">
            <a:extLst>
              <a:ext uri="{FF2B5EF4-FFF2-40B4-BE49-F238E27FC236}">
                <a16:creationId xmlns:a16="http://schemas.microsoft.com/office/drawing/2014/main" id="{06DD070C-8E55-3540-AC45-E72AA4F09067}"/>
              </a:ext>
            </a:extLst>
          </p:cNvPr>
          <p:cNvSpPr/>
          <p:nvPr userDrawn="1"/>
        </p:nvSpPr>
        <p:spPr>
          <a:xfrm>
            <a:off x="504988" y="5213918"/>
            <a:ext cx="1797635" cy="154816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4" name="Rectangle 3">
            <a:extLst>
              <a:ext uri="{FF2B5EF4-FFF2-40B4-BE49-F238E27FC236}">
                <a16:creationId xmlns:a16="http://schemas.microsoft.com/office/drawing/2014/main" id="{F750318A-C2D4-074A-AFA7-49EC95091306}"/>
              </a:ext>
            </a:extLst>
          </p:cNvPr>
          <p:cNvSpPr/>
          <p:nvPr userDrawn="1"/>
        </p:nvSpPr>
        <p:spPr>
          <a:xfrm>
            <a:off x="6417901" y="5217307"/>
            <a:ext cx="1797635" cy="154816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5" name="Rectangle 3">
            <a:extLst>
              <a:ext uri="{FF2B5EF4-FFF2-40B4-BE49-F238E27FC236}">
                <a16:creationId xmlns:a16="http://schemas.microsoft.com/office/drawing/2014/main" id="{58012DB9-E9C1-B343-913B-FCC52A618AB5}"/>
              </a:ext>
            </a:extLst>
          </p:cNvPr>
          <p:cNvSpPr/>
          <p:nvPr userDrawn="1"/>
        </p:nvSpPr>
        <p:spPr>
          <a:xfrm>
            <a:off x="2475959" y="5217307"/>
            <a:ext cx="1797635" cy="154816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6" name="Rectangle 3">
            <a:extLst>
              <a:ext uri="{FF2B5EF4-FFF2-40B4-BE49-F238E27FC236}">
                <a16:creationId xmlns:a16="http://schemas.microsoft.com/office/drawing/2014/main" id="{8DF23E77-D3BF-EB4B-ACD0-C0C6716D6B14}"/>
              </a:ext>
            </a:extLst>
          </p:cNvPr>
          <p:cNvSpPr/>
          <p:nvPr userDrawn="1"/>
        </p:nvSpPr>
        <p:spPr>
          <a:xfrm>
            <a:off x="4446930" y="5217307"/>
            <a:ext cx="1797635" cy="154816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7" name="Rectangle 3">
            <a:extLst>
              <a:ext uri="{FF2B5EF4-FFF2-40B4-BE49-F238E27FC236}">
                <a16:creationId xmlns:a16="http://schemas.microsoft.com/office/drawing/2014/main" id="{832A49A3-8A1D-B342-B76C-937D33507ACF}"/>
              </a:ext>
            </a:extLst>
          </p:cNvPr>
          <p:cNvSpPr/>
          <p:nvPr userDrawn="1"/>
        </p:nvSpPr>
        <p:spPr>
          <a:xfrm>
            <a:off x="8388846" y="1797289"/>
            <a:ext cx="1797635" cy="154816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8" name="Rectangle 3">
            <a:extLst>
              <a:ext uri="{FF2B5EF4-FFF2-40B4-BE49-F238E27FC236}">
                <a16:creationId xmlns:a16="http://schemas.microsoft.com/office/drawing/2014/main" id="{C73E3E99-8F99-8D4A-B337-6C7634677450}"/>
              </a:ext>
            </a:extLst>
          </p:cNvPr>
          <p:cNvSpPr/>
          <p:nvPr userDrawn="1"/>
        </p:nvSpPr>
        <p:spPr>
          <a:xfrm>
            <a:off x="8388870" y="3496706"/>
            <a:ext cx="1797635" cy="154816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9" name="Rectangle 3">
            <a:extLst>
              <a:ext uri="{FF2B5EF4-FFF2-40B4-BE49-F238E27FC236}">
                <a16:creationId xmlns:a16="http://schemas.microsoft.com/office/drawing/2014/main" id="{2F351539-CEE6-8840-B7E9-65C620457CF9}"/>
              </a:ext>
            </a:extLst>
          </p:cNvPr>
          <p:cNvSpPr/>
          <p:nvPr userDrawn="1"/>
        </p:nvSpPr>
        <p:spPr>
          <a:xfrm>
            <a:off x="8388870" y="5217307"/>
            <a:ext cx="1797635" cy="154816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20" name="Text Placeholder 5">
            <a:extLst>
              <a:ext uri="{FF2B5EF4-FFF2-40B4-BE49-F238E27FC236}">
                <a16:creationId xmlns:a16="http://schemas.microsoft.com/office/drawing/2014/main" id="{8B29E90F-6656-E047-9B70-20548432DADF}"/>
              </a:ext>
            </a:extLst>
          </p:cNvPr>
          <p:cNvSpPr>
            <a:spLocks noGrp="1"/>
          </p:cNvSpPr>
          <p:nvPr>
            <p:ph type="body" sz="quarter" idx="35" hasCustomPrompt="1"/>
          </p:nvPr>
        </p:nvSpPr>
        <p:spPr>
          <a:xfrm>
            <a:off x="523209" y="2699217"/>
            <a:ext cx="1758767" cy="622823"/>
          </a:xfrm>
          <a:prstGeom prst="rect">
            <a:avLst/>
          </a:prstGeom>
        </p:spPr>
        <p:txBody>
          <a:bodyPr lIns="91440" rIns="91440">
            <a:noAutofit/>
          </a:bodyPr>
          <a:lstStyle>
            <a:lvl1pPr marL="0" indent="0" algn="ctr">
              <a:lnSpc>
                <a:spcPct val="100000"/>
              </a:lnSpc>
              <a:spcBef>
                <a:spcPts val="0"/>
              </a:spcBef>
              <a:spcAft>
                <a:spcPts val="0"/>
              </a:spcAft>
              <a:buNone/>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lvl="0"/>
            <a:r>
              <a:rPr lang="en-US"/>
              <a:t>Insert first client description</a:t>
            </a:r>
          </a:p>
        </p:txBody>
      </p:sp>
      <p:sp>
        <p:nvSpPr>
          <p:cNvPr id="21" name="Text Placeholder 8">
            <a:extLst>
              <a:ext uri="{FF2B5EF4-FFF2-40B4-BE49-F238E27FC236}">
                <a16:creationId xmlns:a16="http://schemas.microsoft.com/office/drawing/2014/main" id="{41713CF4-E3D1-7A4C-9053-A62F20E4CB42}"/>
              </a:ext>
            </a:extLst>
          </p:cNvPr>
          <p:cNvSpPr>
            <a:spLocks noGrp="1"/>
          </p:cNvSpPr>
          <p:nvPr>
            <p:ph type="body" sz="quarter" idx="109" hasCustomPrompt="1"/>
          </p:nvPr>
        </p:nvSpPr>
        <p:spPr>
          <a:xfrm>
            <a:off x="524715" y="4398440"/>
            <a:ext cx="1758767" cy="622823"/>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sixth client description</a:t>
            </a:r>
          </a:p>
        </p:txBody>
      </p:sp>
      <p:sp>
        <p:nvSpPr>
          <p:cNvPr id="22" name="Text Placeholder 11">
            <a:extLst>
              <a:ext uri="{FF2B5EF4-FFF2-40B4-BE49-F238E27FC236}">
                <a16:creationId xmlns:a16="http://schemas.microsoft.com/office/drawing/2014/main" id="{25BEF2A5-CB48-7243-A708-B6EA1472048F}"/>
              </a:ext>
            </a:extLst>
          </p:cNvPr>
          <p:cNvSpPr>
            <a:spLocks noGrp="1"/>
          </p:cNvSpPr>
          <p:nvPr>
            <p:ph type="body" sz="quarter" idx="111" hasCustomPrompt="1"/>
          </p:nvPr>
        </p:nvSpPr>
        <p:spPr>
          <a:xfrm>
            <a:off x="524715" y="6118873"/>
            <a:ext cx="1758767" cy="622823"/>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eleventh client description</a:t>
            </a:r>
          </a:p>
        </p:txBody>
      </p:sp>
      <p:sp>
        <p:nvSpPr>
          <p:cNvPr id="23" name="Text Placeholder 14">
            <a:extLst>
              <a:ext uri="{FF2B5EF4-FFF2-40B4-BE49-F238E27FC236}">
                <a16:creationId xmlns:a16="http://schemas.microsoft.com/office/drawing/2014/main" id="{9A6ECE46-7314-5B4F-8B84-FC8AEF67E415}"/>
              </a:ext>
            </a:extLst>
          </p:cNvPr>
          <p:cNvSpPr>
            <a:spLocks noGrp="1"/>
          </p:cNvSpPr>
          <p:nvPr>
            <p:ph type="body" sz="quarter" idx="113" hasCustomPrompt="1"/>
          </p:nvPr>
        </p:nvSpPr>
        <p:spPr>
          <a:xfrm>
            <a:off x="2494783" y="2699217"/>
            <a:ext cx="1758767" cy="622823"/>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second client description</a:t>
            </a:r>
          </a:p>
        </p:txBody>
      </p:sp>
      <p:sp>
        <p:nvSpPr>
          <p:cNvPr id="24" name="Text Placeholder 17">
            <a:extLst>
              <a:ext uri="{FF2B5EF4-FFF2-40B4-BE49-F238E27FC236}">
                <a16:creationId xmlns:a16="http://schemas.microsoft.com/office/drawing/2014/main" id="{F18E3E95-6D8B-2240-A435-27F982130CB8}"/>
              </a:ext>
            </a:extLst>
          </p:cNvPr>
          <p:cNvSpPr>
            <a:spLocks noGrp="1"/>
          </p:cNvSpPr>
          <p:nvPr>
            <p:ph type="body" sz="quarter" idx="115" hasCustomPrompt="1"/>
          </p:nvPr>
        </p:nvSpPr>
        <p:spPr>
          <a:xfrm>
            <a:off x="2497254" y="4398440"/>
            <a:ext cx="1758767" cy="622823"/>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seventh client description</a:t>
            </a:r>
          </a:p>
        </p:txBody>
      </p:sp>
      <p:sp>
        <p:nvSpPr>
          <p:cNvPr id="25" name="Text Placeholder 20">
            <a:extLst>
              <a:ext uri="{FF2B5EF4-FFF2-40B4-BE49-F238E27FC236}">
                <a16:creationId xmlns:a16="http://schemas.microsoft.com/office/drawing/2014/main" id="{A9F53DB7-350B-8C42-8C44-6C187DA25DF2}"/>
              </a:ext>
            </a:extLst>
          </p:cNvPr>
          <p:cNvSpPr>
            <a:spLocks noGrp="1"/>
          </p:cNvSpPr>
          <p:nvPr>
            <p:ph type="body" sz="quarter" idx="117" hasCustomPrompt="1"/>
          </p:nvPr>
        </p:nvSpPr>
        <p:spPr>
          <a:xfrm>
            <a:off x="2497254" y="6118873"/>
            <a:ext cx="1758767" cy="622823"/>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twelfth client description</a:t>
            </a:r>
          </a:p>
        </p:txBody>
      </p:sp>
      <p:sp>
        <p:nvSpPr>
          <p:cNvPr id="26" name="Text Placeholder 23">
            <a:extLst>
              <a:ext uri="{FF2B5EF4-FFF2-40B4-BE49-F238E27FC236}">
                <a16:creationId xmlns:a16="http://schemas.microsoft.com/office/drawing/2014/main" id="{FCCC55F6-6CFF-B944-AA3E-B5A9205AD616}"/>
              </a:ext>
            </a:extLst>
          </p:cNvPr>
          <p:cNvSpPr>
            <a:spLocks noGrp="1"/>
          </p:cNvSpPr>
          <p:nvPr>
            <p:ph type="body" sz="quarter" idx="119" hasCustomPrompt="1"/>
          </p:nvPr>
        </p:nvSpPr>
        <p:spPr>
          <a:xfrm>
            <a:off x="4465477" y="2699217"/>
            <a:ext cx="1758767" cy="622823"/>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third client description</a:t>
            </a:r>
          </a:p>
        </p:txBody>
      </p:sp>
      <p:sp>
        <p:nvSpPr>
          <p:cNvPr id="27" name="Text Placeholder 26">
            <a:extLst>
              <a:ext uri="{FF2B5EF4-FFF2-40B4-BE49-F238E27FC236}">
                <a16:creationId xmlns:a16="http://schemas.microsoft.com/office/drawing/2014/main" id="{EF4FDF1B-34CA-074E-97D8-4AE51EDFAA7C}"/>
              </a:ext>
            </a:extLst>
          </p:cNvPr>
          <p:cNvSpPr>
            <a:spLocks noGrp="1"/>
          </p:cNvSpPr>
          <p:nvPr>
            <p:ph type="body" sz="quarter" idx="121" hasCustomPrompt="1"/>
          </p:nvPr>
        </p:nvSpPr>
        <p:spPr>
          <a:xfrm>
            <a:off x="4469794" y="4398440"/>
            <a:ext cx="1758767" cy="622823"/>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eighth client description</a:t>
            </a:r>
          </a:p>
        </p:txBody>
      </p:sp>
      <p:sp>
        <p:nvSpPr>
          <p:cNvPr id="28" name="Text Placeholder 29">
            <a:extLst>
              <a:ext uri="{FF2B5EF4-FFF2-40B4-BE49-F238E27FC236}">
                <a16:creationId xmlns:a16="http://schemas.microsoft.com/office/drawing/2014/main" id="{33B7022C-CD17-E64A-91BD-D36352ADFBD5}"/>
              </a:ext>
            </a:extLst>
          </p:cNvPr>
          <p:cNvSpPr>
            <a:spLocks noGrp="1"/>
          </p:cNvSpPr>
          <p:nvPr>
            <p:ph type="body" sz="quarter" idx="123" hasCustomPrompt="1"/>
          </p:nvPr>
        </p:nvSpPr>
        <p:spPr>
          <a:xfrm>
            <a:off x="6438491" y="2699217"/>
            <a:ext cx="1758767" cy="622823"/>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fourth client description</a:t>
            </a:r>
          </a:p>
        </p:txBody>
      </p:sp>
      <p:sp>
        <p:nvSpPr>
          <p:cNvPr id="29" name="Text Placeholder 32">
            <a:extLst>
              <a:ext uri="{FF2B5EF4-FFF2-40B4-BE49-F238E27FC236}">
                <a16:creationId xmlns:a16="http://schemas.microsoft.com/office/drawing/2014/main" id="{8C2ECE7C-884F-7E4F-9A20-EDCF9CAADC09}"/>
              </a:ext>
            </a:extLst>
          </p:cNvPr>
          <p:cNvSpPr>
            <a:spLocks noGrp="1"/>
          </p:cNvSpPr>
          <p:nvPr>
            <p:ph type="body" sz="quarter" idx="125" hasCustomPrompt="1"/>
          </p:nvPr>
        </p:nvSpPr>
        <p:spPr>
          <a:xfrm>
            <a:off x="6438491" y="4398440"/>
            <a:ext cx="1758767" cy="622823"/>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ninth client description</a:t>
            </a:r>
          </a:p>
        </p:txBody>
      </p:sp>
      <p:sp>
        <p:nvSpPr>
          <p:cNvPr id="30" name="Text Placeholder 35">
            <a:extLst>
              <a:ext uri="{FF2B5EF4-FFF2-40B4-BE49-F238E27FC236}">
                <a16:creationId xmlns:a16="http://schemas.microsoft.com/office/drawing/2014/main" id="{37B04970-0804-0D4C-96BE-2F66896FC545}"/>
              </a:ext>
            </a:extLst>
          </p:cNvPr>
          <p:cNvSpPr>
            <a:spLocks noGrp="1"/>
          </p:cNvSpPr>
          <p:nvPr>
            <p:ph type="body" sz="quarter" idx="127" hasCustomPrompt="1"/>
          </p:nvPr>
        </p:nvSpPr>
        <p:spPr>
          <a:xfrm>
            <a:off x="8405968" y="2699217"/>
            <a:ext cx="1758767" cy="622823"/>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fifth client description</a:t>
            </a:r>
          </a:p>
        </p:txBody>
      </p:sp>
      <p:sp>
        <p:nvSpPr>
          <p:cNvPr id="31" name="Text Placeholder 38">
            <a:extLst>
              <a:ext uri="{FF2B5EF4-FFF2-40B4-BE49-F238E27FC236}">
                <a16:creationId xmlns:a16="http://schemas.microsoft.com/office/drawing/2014/main" id="{3DFE5D68-23C6-AC4B-A833-3DFCFE360B4A}"/>
              </a:ext>
            </a:extLst>
          </p:cNvPr>
          <p:cNvSpPr>
            <a:spLocks noGrp="1"/>
          </p:cNvSpPr>
          <p:nvPr>
            <p:ph type="body" sz="quarter" idx="129" hasCustomPrompt="1"/>
          </p:nvPr>
        </p:nvSpPr>
        <p:spPr>
          <a:xfrm>
            <a:off x="8405156" y="4398440"/>
            <a:ext cx="1758767" cy="622823"/>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tenth client description</a:t>
            </a:r>
          </a:p>
        </p:txBody>
      </p:sp>
      <p:sp>
        <p:nvSpPr>
          <p:cNvPr id="32" name="Picture Placeholder 36">
            <a:extLst>
              <a:ext uri="{FF2B5EF4-FFF2-40B4-BE49-F238E27FC236}">
                <a16:creationId xmlns:a16="http://schemas.microsoft.com/office/drawing/2014/main" id="{86B7F649-B537-2040-8D18-8587A418E9D4}"/>
              </a:ext>
            </a:extLst>
          </p:cNvPr>
          <p:cNvSpPr>
            <a:spLocks noGrp="1"/>
          </p:cNvSpPr>
          <p:nvPr>
            <p:ph type="pic" sz="quarter" idx="136" hasCustomPrompt="1"/>
          </p:nvPr>
        </p:nvSpPr>
        <p:spPr>
          <a:xfrm>
            <a:off x="522373" y="1818228"/>
            <a:ext cx="1758767" cy="871952"/>
          </a:xfrm>
          <a:prstGeom prst="rect">
            <a:avLst/>
          </a:prstGeom>
          <a:noFill/>
        </p:spPr>
        <p:txBody>
          <a:bodyPr tIns="0" bIns="0" anchor="ctr"/>
          <a:lstStyle>
            <a:lvl1pPr marL="0" marR="0" indent="0" algn="ctr" defTabSz="127462" rtl="0" eaLnBrk="1" fontAlgn="auto" latinLnBrk="0" hangingPunct="1">
              <a:lnSpc>
                <a:spcPct val="100000"/>
              </a:lnSpc>
              <a:spcBef>
                <a:spcPts val="0"/>
              </a:spcBef>
              <a:spcAft>
                <a:spcPts val="0"/>
              </a:spcAft>
              <a:buClrTx/>
              <a:buSzTx/>
              <a:buFontTx/>
              <a:buNone/>
              <a:tabLst/>
              <a:defRPr b="1">
                <a:latin typeface="Calibri" panose="020F0502020204030204" pitchFamily="34" charset="0"/>
              </a:defRPr>
            </a:lvl1pPr>
          </a:lstStyle>
          <a:p>
            <a:r>
              <a:rPr lang="en-US"/>
              <a:t>Picture</a:t>
            </a:r>
          </a:p>
        </p:txBody>
      </p:sp>
      <p:sp>
        <p:nvSpPr>
          <p:cNvPr id="33" name="Picture Placeholder 36">
            <a:extLst>
              <a:ext uri="{FF2B5EF4-FFF2-40B4-BE49-F238E27FC236}">
                <a16:creationId xmlns:a16="http://schemas.microsoft.com/office/drawing/2014/main" id="{BB1354F9-4456-9D49-9448-C9E74E50829C}"/>
              </a:ext>
            </a:extLst>
          </p:cNvPr>
          <p:cNvSpPr>
            <a:spLocks noGrp="1"/>
          </p:cNvSpPr>
          <p:nvPr>
            <p:ph type="pic" sz="quarter" idx="137" hasCustomPrompt="1"/>
          </p:nvPr>
        </p:nvSpPr>
        <p:spPr>
          <a:xfrm>
            <a:off x="524715" y="3515262"/>
            <a:ext cx="1758767" cy="871952"/>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34" name="Picture Placeholder 36">
            <a:extLst>
              <a:ext uri="{FF2B5EF4-FFF2-40B4-BE49-F238E27FC236}">
                <a16:creationId xmlns:a16="http://schemas.microsoft.com/office/drawing/2014/main" id="{A824A8EB-36EB-E44A-AE6C-8E35AEB64AC9}"/>
              </a:ext>
            </a:extLst>
          </p:cNvPr>
          <p:cNvSpPr>
            <a:spLocks noGrp="1"/>
          </p:cNvSpPr>
          <p:nvPr>
            <p:ph type="pic" sz="quarter" idx="138" hasCustomPrompt="1"/>
          </p:nvPr>
        </p:nvSpPr>
        <p:spPr>
          <a:xfrm>
            <a:off x="524715" y="5237521"/>
            <a:ext cx="1758767" cy="871952"/>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35" name="Picture Placeholder 36">
            <a:extLst>
              <a:ext uri="{FF2B5EF4-FFF2-40B4-BE49-F238E27FC236}">
                <a16:creationId xmlns:a16="http://schemas.microsoft.com/office/drawing/2014/main" id="{EF074BBD-BC1C-7843-B134-B9535E1BD77E}"/>
              </a:ext>
            </a:extLst>
          </p:cNvPr>
          <p:cNvSpPr>
            <a:spLocks noGrp="1"/>
          </p:cNvSpPr>
          <p:nvPr>
            <p:ph type="pic" sz="quarter" idx="139" hasCustomPrompt="1"/>
          </p:nvPr>
        </p:nvSpPr>
        <p:spPr>
          <a:xfrm>
            <a:off x="2494783" y="1818228"/>
            <a:ext cx="1758767" cy="871952"/>
          </a:xfrm>
          <a:prstGeom prst="rect">
            <a:avLst/>
          </a:prstGeom>
          <a:noFill/>
        </p:spPr>
        <p:txBody>
          <a:bodyPr tIns="0" bIns="0" anchor="ctr"/>
          <a:lstStyle>
            <a:lvl1pPr marL="0" marR="0" indent="0" algn="ctr" defTabSz="127462" rtl="0" eaLnBrk="1" fontAlgn="auto" latinLnBrk="0" hangingPunct="1">
              <a:lnSpc>
                <a:spcPct val="100000"/>
              </a:lnSpc>
              <a:spcBef>
                <a:spcPts val="0"/>
              </a:spcBef>
              <a:spcAft>
                <a:spcPts val="0"/>
              </a:spcAft>
              <a:buClrTx/>
              <a:buSzTx/>
              <a:buFontTx/>
              <a:buNone/>
              <a:tabLst/>
              <a:defRPr b="1">
                <a:latin typeface="Calibri" panose="020F0502020204030204" pitchFamily="34" charset="0"/>
              </a:defRPr>
            </a:lvl1pPr>
          </a:lstStyle>
          <a:p>
            <a:r>
              <a:rPr lang="en-US"/>
              <a:t>Picture</a:t>
            </a:r>
          </a:p>
        </p:txBody>
      </p:sp>
      <p:sp>
        <p:nvSpPr>
          <p:cNvPr id="36" name="Picture Placeholder 36">
            <a:extLst>
              <a:ext uri="{FF2B5EF4-FFF2-40B4-BE49-F238E27FC236}">
                <a16:creationId xmlns:a16="http://schemas.microsoft.com/office/drawing/2014/main" id="{98950AC6-5E35-0C4A-A349-6994BD245F85}"/>
              </a:ext>
            </a:extLst>
          </p:cNvPr>
          <p:cNvSpPr>
            <a:spLocks noGrp="1"/>
          </p:cNvSpPr>
          <p:nvPr>
            <p:ph type="pic" sz="quarter" idx="140" hasCustomPrompt="1"/>
          </p:nvPr>
        </p:nvSpPr>
        <p:spPr>
          <a:xfrm>
            <a:off x="2497254" y="3514745"/>
            <a:ext cx="1758767" cy="871952"/>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37" name="Picture Placeholder 36">
            <a:extLst>
              <a:ext uri="{FF2B5EF4-FFF2-40B4-BE49-F238E27FC236}">
                <a16:creationId xmlns:a16="http://schemas.microsoft.com/office/drawing/2014/main" id="{9FF10947-D843-4043-AAE4-263EA9E8CD03}"/>
              </a:ext>
            </a:extLst>
          </p:cNvPr>
          <p:cNvSpPr>
            <a:spLocks noGrp="1"/>
          </p:cNvSpPr>
          <p:nvPr>
            <p:ph type="pic" sz="quarter" idx="141" hasCustomPrompt="1"/>
          </p:nvPr>
        </p:nvSpPr>
        <p:spPr>
          <a:xfrm>
            <a:off x="2497254" y="5237521"/>
            <a:ext cx="1758767" cy="871952"/>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38" name="Picture Placeholder 36">
            <a:extLst>
              <a:ext uri="{FF2B5EF4-FFF2-40B4-BE49-F238E27FC236}">
                <a16:creationId xmlns:a16="http://schemas.microsoft.com/office/drawing/2014/main" id="{BDBBEE5C-111B-4149-BE96-CCF432E8065B}"/>
              </a:ext>
            </a:extLst>
          </p:cNvPr>
          <p:cNvSpPr>
            <a:spLocks noGrp="1"/>
          </p:cNvSpPr>
          <p:nvPr>
            <p:ph type="pic" sz="quarter" idx="142" hasCustomPrompt="1"/>
          </p:nvPr>
        </p:nvSpPr>
        <p:spPr>
          <a:xfrm>
            <a:off x="4465477" y="1818228"/>
            <a:ext cx="1758767" cy="871952"/>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39" name="Picture Placeholder 36">
            <a:extLst>
              <a:ext uri="{FF2B5EF4-FFF2-40B4-BE49-F238E27FC236}">
                <a16:creationId xmlns:a16="http://schemas.microsoft.com/office/drawing/2014/main" id="{10492872-8DE0-A749-88B9-44280E2C4893}"/>
              </a:ext>
            </a:extLst>
          </p:cNvPr>
          <p:cNvSpPr>
            <a:spLocks noGrp="1"/>
          </p:cNvSpPr>
          <p:nvPr>
            <p:ph type="pic" sz="quarter" idx="143" hasCustomPrompt="1"/>
          </p:nvPr>
        </p:nvSpPr>
        <p:spPr>
          <a:xfrm>
            <a:off x="4469794" y="3514745"/>
            <a:ext cx="1758767" cy="871952"/>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40" name="Picture Placeholder 36">
            <a:extLst>
              <a:ext uri="{FF2B5EF4-FFF2-40B4-BE49-F238E27FC236}">
                <a16:creationId xmlns:a16="http://schemas.microsoft.com/office/drawing/2014/main" id="{14214CD7-0073-6B49-9788-B9DB45CCC9B7}"/>
              </a:ext>
            </a:extLst>
          </p:cNvPr>
          <p:cNvSpPr>
            <a:spLocks noGrp="1"/>
          </p:cNvSpPr>
          <p:nvPr>
            <p:ph type="pic" sz="quarter" idx="144" hasCustomPrompt="1"/>
          </p:nvPr>
        </p:nvSpPr>
        <p:spPr>
          <a:xfrm>
            <a:off x="4469794" y="5237521"/>
            <a:ext cx="1758767" cy="871952"/>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41" name="Picture Placeholder 36">
            <a:extLst>
              <a:ext uri="{FF2B5EF4-FFF2-40B4-BE49-F238E27FC236}">
                <a16:creationId xmlns:a16="http://schemas.microsoft.com/office/drawing/2014/main" id="{399C2FF5-5CA6-CC45-AA57-E6B71227276D}"/>
              </a:ext>
            </a:extLst>
          </p:cNvPr>
          <p:cNvSpPr>
            <a:spLocks noGrp="1"/>
          </p:cNvSpPr>
          <p:nvPr>
            <p:ph type="pic" sz="quarter" idx="145" hasCustomPrompt="1"/>
          </p:nvPr>
        </p:nvSpPr>
        <p:spPr>
          <a:xfrm>
            <a:off x="6438491" y="1818228"/>
            <a:ext cx="1758767" cy="871952"/>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42" name="Picture Placeholder 36">
            <a:extLst>
              <a:ext uri="{FF2B5EF4-FFF2-40B4-BE49-F238E27FC236}">
                <a16:creationId xmlns:a16="http://schemas.microsoft.com/office/drawing/2014/main" id="{CEF63DD1-B980-374F-B99B-69F0BEF82424}"/>
              </a:ext>
            </a:extLst>
          </p:cNvPr>
          <p:cNvSpPr>
            <a:spLocks noGrp="1"/>
          </p:cNvSpPr>
          <p:nvPr>
            <p:ph type="pic" sz="quarter" idx="146" hasCustomPrompt="1"/>
          </p:nvPr>
        </p:nvSpPr>
        <p:spPr>
          <a:xfrm>
            <a:off x="6438491" y="3514745"/>
            <a:ext cx="1758767" cy="871952"/>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43" name="Picture Placeholder 36">
            <a:extLst>
              <a:ext uri="{FF2B5EF4-FFF2-40B4-BE49-F238E27FC236}">
                <a16:creationId xmlns:a16="http://schemas.microsoft.com/office/drawing/2014/main" id="{AD36D1CD-D133-C545-B452-2F5CCE838A2C}"/>
              </a:ext>
            </a:extLst>
          </p:cNvPr>
          <p:cNvSpPr>
            <a:spLocks noGrp="1"/>
          </p:cNvSpPr>
          <p:nvPr>
            <p:ph type="pic" sz="quarter" idx="147" hasCustomPrompt="1"/>
          </p:nvPr>
        </p:nvSpPr>
        <p:spPr>
          <a:xfrm>
            <a:off x="6438491" y="5237521"/>
            <a:ext cx="1758767" cy="871952"/>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44" name="Picture Placeholder 36">
            <a:extLst>
              <a:ext uri="{FF2B5EF4-FFF2-40B4-BE49-F238E27FC236}">
                <a16:creationId xmlns:a16="http://schemas.microsoft.com/office/drawing/2014/main" id="{51F10D17-64A2-5E4D-8A66-12EF8E9536B8}"/>
              </a:ext>
            </a:extLst>
          </p:cNvPr>
          <p:cNvSpPr>
            <a:spLocks noGrp="1"/>
          </p:cNvSpPr>
          <p:nvPr>
            <p:ph type="pic" sz="quarter" idx="148" hasCustomPrompt="1"/>
          </p:nvPr>
        </p:nvSpPr>
        <p:spPr>
          <a:xfrm>
            <a:off x="8405968" y="1818228"/>
            <a:ext cx="1758767" cy="871952"/>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45" name="Picture Placeholder 36">
            <a:extLst>
              <a:ext uri="{FF2B5EF4-FFF2-40B4-BE49-F238E27FC236}">
                <a16:creationId xmlns:a16="http://schemas.microsoft.com/office/drawing/2014/main" id="{F7F15483-E1C8-2640-B0EF-220C8739143C}"/>
              </a:ext>
            </a:extLst>
          </p:cNvPr>
          <p:cNvSpPr>
            <a:spLocks noGrp="1"/>
          </p:cNvSpPr>
          <p:nvPr>
            <p:ph type="pic" sz="quarter" idx="149" hasCustomPrompt="1"/>
          </p:nvPr>
        </p:nvSpPr>
        <p:spPr>
          <a:xfrm>
            <a:off x="8405156" y="3514745"/>
            <a:ext cx="1758767" cy="871952"/>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46" name="Picture Placeholder 36">
            <a:extLst>
              <a:ext uri="{FF2B5EF4-FFF2-40B4-BE49-F238E27FC236}">
                <a16:creationId xmlns:a16="http://schemas.microsoft.com/office/drawing/2014/main" id="{67F54ADB-3970-7645-A47B-AAEAA13EA41E}"/>
              </a:ext>
            </a:extLst>
          </p:cNvPr>
          <p:cNvSpPr>
            <a:spLocks noGrp="1"/>
          </p:cNvSpPr>
          <p:nvPr>
            <p:ph type="pic" sz="quarter" idx="150" hasCustomPrompt="1"/>
          </p:nvPr>
        </p:nvSpPr>
        <p:spPr>
          <a:xfrm>
            <a:off x="8405156" y="5237521"/>
            <a:ext cx="1758767" cy="871952"/>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47" name="Text Placeholder 66">
            <a:extLst>
              <a:ext uri="{FF2B5EF4-FFF2-40B4-BE49-F238E27FC236}">
                <a16:creationId xmlns:a16="http://schemas.microsoft.com/office/drawing/2014/main" id="{0597D919-9FC9-3F47-978C-6DB005838655}"/>
              </a:ext>
            </a:extLst>
          </p:cNvPr>
          <p:cNvSpPr>
            <a:spLocks noGrp="1"/>
          </p:cNvSpPr>
          <p:nvPr>
            <p:ph type="body" sz="quarter" idx="153" hasCustomPrompt="1"/>
          </p:nvPr>
        </p:nvSpPr>
        <p:spPr>
          <a:xfrm>
            <a:off x="4469794" y="6118873"/>
            <a:ext cx="1758767" cy="622823"/>
          </a:xfrm>
          <a:noFill/>
        </p:spPr>
        <p:txBody>
          <a:bodyPr lIns="91440" rIns="91440"/>
          <a:lstStyle>
            <a:lvl1pPr marL="0" indent="0" algn="ctr">
              <a:lnSpc>
                <a:spcPct val="100000"/>
              </a:lnSpc>
              <a:spcBef>
                <a:spcPts val="0"/>
              </a:spcBef>
              <a:spcAft>
                <a:spcPts val="0"/>
              </a:spcAft>
              <a:buFontTx/>
              <a:buNone/>
              <a:defRPr sz="1168">
                <a:solidFill>
                  <a:schemeClr val="accent1"/>
                </a:solidFill>
              </a:defRPr>
            </a:lvl1pPr>
          </a:lstStyle>
          <a:p>
            <a:r>
              <a:rPr lang="en-US"/>
              <a:t>Insert thirteenth client description</a:t>
            </a:r>
          </a:p>
        </p:txBody>
      </p:sp>
      <p:sp>
        <p:nvSpPr>
          <p:cNvPr id="48" name="Text Placeholder 69">
            <a:extLst>
              <a:ext uri="{FF2B5EF4-FFF2-40B4-BE49-F238E27FC236}">
                <a16:creationId xmlns:a16="http://schemas.microsoft.com/office/drawing/2014/main" id="{E7986E26-111C-5244-AEAD-96AC744A09F6}"/>
              </a:ext>
            </a:extLst>
          </p:cNvPr>
          <p:cNvSpPr>
            <a:spLocks noGrp="1"/>
          </p:cNvSpPr>
          <p:nvPr>
            <p:ph type="body" sz="quarter" idx="154" hasCustomPrompt="1"/>
          </p:nvPr>
        </p:nvSpPr>
        <p:spPr>
          <a:xfrm>
            <a:off x="6438491" y="6118873"/>
            <a:ext cx="1758767" cy="622823"/>
          </a:xfrm>
          <a:noFill/>
        </p:spPr>
        <p:txBody>
          <a:bodyPr lIns="91440" rIns="91440"/>
          <a:lstStyle>
            <a:lvl1pPr marL="0" indent="0" algn="ctr">
              <a:lnSpc>
                <a:spcPct val="100000"/>
              </a:lnSpc>
              <a:spcBef>
                <a:spcPts val="0"/>
              </a:spcBef>
              <a:spcAft>
                <a:spcPts val="0"/>
              </a:spcAft>
              <a:buNone/>
              <a:defRPr sz="1168">
                <a:solidFill>
                  <a:schemeClr val="accent1"/>
                </a:solidFill>
              </a:defRPr>
            </a:lvl1pPr>
          </a:lstStyle>
          <a:p>
            <a:r>
              <a:rPr lang="en-US"/>
              <a:t>Insert fourteenth client description</a:t>
            </a:r>
          </a:p>
        </p:txBody>
      </p:sp>
      <p:sp>
        <p:nvSpPr>
          <p:cNvPr id="49" name="Text Placeholder 90">
            <a:extLst>
              <a:ext uri="{FF2B5EF4-FFF2-40B4-BE49-F238E27FC236}">
                <a16:creationId xmlns:a16="http://schemas.microsoft.com/office/drawing/2014/main" id="{E801F65D-6C2E-2044-970C-2A0DC8E2C55F}"/>
              </a:ext>
            </a:extLst>
          </p:cNvPr>
          <p:cNvSpPr>
            <a:spLocks noGrp="1"/>
          </p:cNvSpPr>
          <p:nvPr>
            <p:ph type="body" sz="quarter" idx="155" hasCustomPrompt="1"/>
          </p:nvPr>
        </p:nvSpPr>
        <p:spPr>
          <a:xfrm>
            <a:off x="8405156" y="6118873"/>
            <a:ext cx="1758767" cy="622823"/>
          </a:xfrm>
          <a:noFill/>
        </p:spPr>
        <p:txBody>
          <a:bodyPr lIns="91440" rIns="91440"/>
          <a:lstStyle>
            <a:lvl1pPr marL="0" indent="0" algn="ctr">
              <a:lnSpc>
                <a:spcPct val="100000"/>
              </a:lnSpc>
              <a:spcBef>
                <a:spcPts val="0"/>
              </a:spcBef>
              <a:spcAft>
                <a:spcPts val="0"/>
              </a:spcAft>
              <a:buNone/>
              <a:defRPr sz="1168">
                <a:solidFill>
                  <a:schemeClr val="accent1"/>
                </a:solidFill>
              </a:defRPr>
            </a:lvl1pPr>
          </a:lstStyle>
          <a:p>
            <a:r>
              <a:rPr lang="en-US"/>
              <a:t>Insert fifteenth client description</a:t>
            </a:r>
          </a:p>
        </p:txBody>
      </p:sp>
      <p:sp>
        <p:nvSpPr>
          <p:cNvPr id="50" name="Slide Number Placeholder 7">
            <a:extLst>
              <a:ext uri="{FF2B5EF4-FFF2-40B4-BE49-F238E27FC236}">
                <a16:creationId xmlns:a16="http://schemas.microsoft.com/office/drawing/2014/main" id="{DB41BF46-1C8D-CE40-B18C-C66952641BF5}"/>
              </a:ext>
            </a:extLst>
          </p:cNvPr>
          <p:cNvSpPr>
            <a:spLocks noGrp="1"/>
          </p:cNvSpPr>
          <p:nvPr>
            <p:ph type="sldNum" sz="quarter" idx="4"/>
          </p:nvPr>
        </p:nvSpPr>
        <p:spPr>
          <a:xfrm>
            <a:off x="9716944" y="6783338"/>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51" name="Footer Placeholder 2">
            <a:extLst>
              <a:ext uri="{FF2B5EF4-FFF2-40B4-BE49-F238E27FC236}">
                <a16:creationId xmlns:a16="http://schemas.microsoft.com/office/drawing/2014/main" id="{B40555FB-353E-1E48-9D62-8E9D14A21732}"/>
              </a:ext>
            </a:extLst>
          </p:cNvPr>
          <p:cNvSpPr>
            <a:spLocks noGrp="1"/>
          </p:cNvSpPr>
          <p:nvPr>
            <p:ph type="ftr" sz="quarter" idx="3"/>
          </p:nvPr>
        </p:nvSpPr>
        <p:spPr>
          <a:xfrm>
            <a:off x="524715" y="6789927"/>
            <a:ext cx="9192229"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1915554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1 Column w/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F5CA1-5A18-6747-A6C3-A4E2B252055A}"/>
              </a:ext>
            </a:extLst>
          </p:cNvPr>
          <p:cNvSpPr>
            <a:spLocks noGrp="1"/>
          </p:cNvSpPr>
          <p:nvPr>
            <p:ph type="title" hasCustomPrompt="1"/>
          </p:nvPr>
        </p:nvSpPr>
        <p:spPr/>
        <p:txBody>
          <a:bodyPr/>
          <a:lstStyle/>
          <a:p>
            <a:r>
              <a:rPr lang="en-US"/>
              <a:t>Page Title</a:t>
            </a:r>
          </a:p>
        </p:txBody>
      </p:sp>
      <p:sp>
        <p:nvSpPr>
          <p:cNvPr id="3" name="Table Placeholder 2">
            <a:extLst>
              <a:ext uri="{FF2B5EF4-FFF2-40B4-BE49-F238E27FC236}">
                <a16:creationId xmlns:a16="http://schemas.microsoft.com/office/drawing/2014/main" id="{9B2532B9-6712-4448-B257-7312FE4807DA}"/>
              </a:ext>
            </a:extLst>
          </p:cNvPr>
          <p:cNvSpPr>
            <a:spLocks noGrp="1"/>
          </p:cNvSpPr>
          <p:nvPr>
            <p:ph type="tbl" idx="1"/>
          </p:nvPr>
        </p:nvSpPr>
        <p:spPr/>
        <p:txBody>
          <a:bodyPr/>
          <a:lstStyle/>
          <a:p>
            <a:r>
              <a:rPr lang="en-US"/>
              <a:t>Click icon to add table</a:t>
            </a:r>
          </a:p>
        </p:txBody>
      </p:sp>
      <p:sp>
        <p:nvSpPr>
          <p:cNvPr id="4" name="Slide Number Placeholder 3">
            <a:extLst>
              <a:ext uri="{FF2B5EF4-FFF2-40B4-BE49-F238E27FC236}">
                <a16:creationId xmlns:a16="http://schemas.microsoft.com/office/drawing/2014/main" id="{9786A6AD-2C71-EE41-A1B8-BBDE15193C1A}"/>
              </a:ext>
            </a:extLst>
          </p:cNvPr>
          <p:cNvSpPr>
            <a:spLocks noGrp="1"/>
          </p:cNvSpPr>
          <p:nvPr>
            <p:ph type="sldNum" sz="quarter" idx="10"/>
          </p:nvPr>
        </p:nvSpPr>
        <p:spPr/>
        <p:txBody>
          <a:bodyPr/>
          <a:lstStyle/>
          <a:p>
            <a:fld id="{495CDFE8-06BB-8C4A-81DE-67EF32F50FC9}" type="slidenum">
              <a:rPr lang="en-US" smtClean="0"/>
              <a:pPr/>
              <a:t>‹#›</a:t>
            </a:fld>
            <a:endParaRPr lang="en-US"/>
          </a:p>
        </p:txBody>
      </p:sp>
      <p:sp>
        <p:nvSpPr>
          <p:cNvPr id="5" name="Footer Placeholder 4">
            <a:extLst>
              <a:ext uri="{FF2B5EF4-FFF2-40B4-BE49-F238E27FC236}">
                <a16:creationId xmlns:a16="http://schemas.microsoft.com/office/drawing/2014/main" id="{643C4941-C523-054F-91B8-A54ADC64865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8672236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0 Tombstones (5 x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20119-675B-374B-BF40-20CDC42134FD}"/>
              </a:ext>
            </a:extLst>
          </p:cNvPr>
          <p:cNvSpPr>
            <a:spLocks noGrp="1"/>
          </p:cNvSpPr>
          <p:nvPr>
            <p:ph type="title" hasCustomPrompt="1"/>
          </p:nvPr>
        </p:nvSpPr>
        <p:spPr/>
        <p:txBody>
          <a:bodyPr/>
          <a:lstStyle>
            <a:lvl1pPr>
              <a:defRPr/>
            </a:lvl1pPr>
          </a:lstStyle>
          <a:p>
            <a:r>
              <a:rPr lang="en-US"/>
              <a:t>Page Title</a:t>
            </a:r>
          </a:p>
        </p:txBody>
      </p:sp>
      <p:sp>
        <p:nvSpPr>
          <p:cNvPr id="5" name="Rectangle 3">
            <a:extLst>
              <a:ext uri="{FF2B5EF4-FFF2-40B4-BE49-F238E27FC236}">
                <a16:creationId xmlns:a16="http://schemas.microsoft.com/office/drawing/2014/main" id="{7614A8DC-3AEA-4F48-B796-C7AD98A02C4C}"/>
              </a:ext>
            </a:extLst>
          </p:cNvPr>
          <p:cNvSpPr/>
          <p:nvPr userDrawn="1"/>
        </p:nvSpPr>
        <p:spPr>
          <a:xfrm>
            <a:off x="515216" y="1797289"/>
            <a:ext cx="1797635" cy="1129979"/>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6" name="Rectangle 3">
            <a:extLst>
              <a:ext uri="{FF2B5EF4-FFF2-40B4-BE49-F238E27FC236}">
                <a16:creationId xmlns:a16="http://schemas.microsoft.com/office/drawing/2014/main" id="{76D92FA2-EABD-B448-A332-E4D028E60A27}"/>
              </a:ext>
            </a:extLst>
          </p:cNvPr>
          <p:cNvSpPr/>
          <p:nvPr userDrawn="1"/>
        </p:nvSpPr>
        <p:spPr>
          <a:xfrm>
            <a:off x="6418731" y="1797289"/>
            <a:ext cx="1797635" cy="1129979"/>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7" name="Rectangle 3">
            <a:extLst>
              <a:ext uri="{FF2B5EF4-FFF2-40B4-BE49-F238E27FC236}">
                <a16:creationId xmlns:a16="http://schemas.microsoft.com/office/drawing/2014/main" id="{7626DA07-78FD-9648-B9F8-6D5023C5EB86}"/>
              </a:ext>
            </a:extLst>
          </p:cNvPr>
          <p:cNvSpPr/>
          <p:nvPr userDrawn="1"/>
        </p:nvSpPr>
        <p:spPr>
          <a:xfrm>
            <a:off x="2483054" y="1797289"/>
            <a:ext cx="1797635" cy="1129979"/>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8" name="Rectangle 3">
            <a:extLst>
              <a:ext uri="{FF2B5EF4-FFF2-40B4-BE49-F238E27FC236}">
                <a16:creationId xmlns:a16="http://schemas.microsoft.com/office/drawing/2014/main" id="{7C9E8201-1A27-8C4C-9883-D53C1E01DDAE}"/>
              </a:ext>
            </a:extLst>
          </p:cNvPr>
          <p:cNvSpPr/>
          <p:nvPr userDrawn="1"/>
        </p:nvSpPr>
        <p:spPr>
          <a:xfrm>
            <a:off x="4450892" y="1797289"/>
            <a:ext cx="1797635" cy="1129979"/>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9" name="Rectangle 3">
            <a:extLst>
              <a:ext uri="{FF2B5EF4-FFF2-40B4-BE49-F238E27FC236}">
                <a16:creationId xmlns:a16="http://schemas.microsoft.com/office/drawing/2014/main" id="{9260FA07-059E-9C43-B47D-B324E22C8B7D}"/>
              </a:ext>
            </a:extLst>
          </p:cNvPr>
          <p:cNvSpPr/>
          <p:nvPr userDrawn="1"/>
        </p:nvSpPr>
        <p:spPr>
          <a:xfrm>
            <a:off x="515216" y="3078525"/>
            <a:ext cx="1797635" cy="1129979"/>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0" name="Rectangle 3">
            <a:extLst>
              <a:ext uri="{FF2B5EF4-FFF2-40B4-BE49-F238E27FC236}">
                <a16:creationId xmlns:a16="http://schemas.microsoft.com/office/drawing/2014/main" id="{330200FD-7BEB-A942-83D9-35D073A0E9B8}"/>
              </a:ext>
            </a:extLst>
          </p:cNvPr>
          <p:cNvSpPr/>
          <p:nvPr userDrawn="1"/>
        </p:nvSpPr>
        <p:spPr>
          <a:xfrm>
            <a:off x="6418750" y="3078525"/>
            <a:ext cx="1797635" cy="1129979"/>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1" name="Rectangle 3">
            <a:extLst>
              <a:ext uri="{FF2B5EF4-FFF2-40B4-BE49-F238E27FC236}">
                <a16:creationId xmlns:a16="http://schemas.microsoft.com/office/drawing/2014/main" id="{08FA70FB-01B5-F14C-9F79-442F9B2023CE}"/>
              </a:ext>
            </a:extLst>
          </p:cNvPr>
          <p:cNvSpPr/>
          <p:nvPr userDrawn="1"/>
        </p:nvSpPr>
        <p:spPr>
          <a:xfrm>
            <a:off x="2483060" y="3078525"/>
            <a:ext cx="1797635" cy="1129979"/>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2" name="Rectangle 3">
            <a:extLst>
              <a:ext uri="{FF2B5EF4-FFF2-40B4-BE49-F238E27FC236}">
                <a16:creationId xmlns:a16="http://schemas.microsoft.com/office/drawing/2014/main" id="{DAF9DB1F-4149-BF4B-8F33-F1F70AFFB9AB}"/>
              </a:ext>
            </a:extLst>
          </p:cNvPr>
          <p:cNvSpPr/>
          <p:nvPr userDrawn="1"/>
        </p:nvSpPr>
        <p:spPr>
          <a:xfrm>
            <a:off x="4450905" y="3078525"/>
            <a:ext cx="1797635" cy="1129979"/>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3" name="Rectangle 3">
            <a:extLst>
              <a:ext uri="{FF2B5EF4-FFF2-40B4-BE49-F238E27FC236}">
                <a16:creationId xmlns:a16="http://schemas.microsoft.com/office/drawing/2014/main" id="{00B03191-7DFD-E940-9301-02EC64216A85}"/>
              </a:ext>
            </a:extLst>
          </p:cNvPr>
          <p:cNvSpPr/>
          <p:nvPr userDrawn="1"/>
        </p:nvSpPr>
        <p:spPr>
          <a:xfrm>
            <a:off x="515216" y="4350615"/>
            <a:ext cx="1797635" cy="1129979"/>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4" name="Rectangle 3">
            <a:extLst>
              <a:ext uri="{FF2B5EF4-FFF2-40B4-BE49-F238E27FC236}">
                <a16:creationId xmlns:a16="http://schemas.microsoft.com/office/drawing/2014/main" id="{11515166-9679-F94E-9206-CBAB94506E01}"/>
              </a:ext>
            </a:extLst>
          </p:cNvPr>
          <p:cNvSpPr/>
          <p:nvPr userDrawn="1"/>
        </p:nvSpPr>
        <p:spPr>
          <a:xfrm>
            <a:off x="6418750" y="4350615"/>
            <a:ext cx="1797635" cy="1129979"/>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5" name="Rectangle 3">
            <a:extLst>
              <a:ext uri="{FF2B5EF4-FFF2-40B4-BE49-F238E27FC236}">
                <a16:creationId xmlns:a16="http://schemas.microsoft.com/office/drawing/2014/main" id="{DC7F17B2-236C-B747-91A4-CAC4132A0D80}"/>
              </a:ext>
            </a:extLst>
          </p:cNvPr>
          <p:cNvSpPr/>
          <p:nvPr userDrawn="1"/>
        </p:nvSpPr>
        <p:spPr>
          <a:xfrm>
            <a:off x="2483060" y="4350615"/>
            <a:ext cx="1797635" cy="1129979"/>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6" name="Rectangle 3">
            <a:extLst>
              <a:ext uri="{FF2B5EF4-FFF2-40B4-BE49-F238E27FC236}">
                <a16:creationId xmlns:a16="http://schemas.microsoft.com/office/drawing/2014/main" id="{403EFA4D-8AB0-954F-ABCE-657B06C14D90}"/>
              </a:ext>
            </a:extLst>
          </p:cNvPr>
          <p:cNvSpPr/>
          <p:nvPr userDrawn="1"/>
        </p:nvSpPr>
        <p:spPr>
          <a:xfrm>
            <a:off x="4450905" y="4350615"/>
            <a:ext cx="1797635" cy="1129979"/>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7" name="Rectangle 3">
            <a:extLst>
              <a:ext uri="{FF2B5EF4-FFF2-40B4-BE49-F238E27FC236}">
                <a16:creationId xmlns:a16="http://schemas.microsoft.com/office/drawing/2014/main" id="{AEF1919F-7ED1-9147-BCC8-8B7167DF13F8}"/>
              </a:ext>
            </a:extLst>
          </p:cNvPr>
          <p:cNvSpPr/>
          <p:nvPr userDrawn="1"/>
        </p:nvSpPr>
        <p:spPr>
          <a:xfrm>
            <a:off x="8386569" y="1797289"/>
            <a:ext cx="1797635" cy="1129979"/>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8" name="Rectangle 3">
            <a:extLst>
              <a:ext uri="{FF2B5EF4-FFF2-40B4-BE49-F238E27FC236}">
                <a16:creationId xmlns:a16="http://schemas.microsoft.com/office/drawing/2014/main" id="{D32D62DB-1ED4-FF44-8BB0-1055E5B163E4}"/>
              </a:ext>
            </a:extLst>
          </p:cNvPr>
          <p:cNvSpPr/>
          <p:nvPr userDrawn="1"/>
        </p:nvSpPr>
        <p:spPr>
          <a:xfrm>
            <a:off x="8386592" y="3078525"/>
            <a:ext cx="1797635" cy="1129979"/>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9" name="Rectangle 3">
            <a:extLst>
              <a:ext uri="{FF2B5EF4-FFF2-40B4-BE49-F238E27FC236}">
                <a16:creationId xmlns:a16="http://schemas.microsoft.com/office/drawing/2014/main" id="{D0231040-525B-234A-87B8-E38FFB6F3893}"/>
              </a:ext>
            </a:extLst>
          </p:cNvPr>
          <p:cNvSpPr/>
          <p:nvPr userDrawn="1"/>
        </p:nvSpPr>
        <p:spPr>
          <a:xfrm>
            <a:off x="8386592" y="4350615"/>
            <a:ext cx="1797635" cy="1129979"/>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20" name="Rectangle 3">
            <a:extLst>
              <a:ext uri="{FF2B5EF4-FFF2-40B4-BE49-F238E27FC236}">
                <a16:creationId xmlns:a16="http://schemas.microsoft.com/office/drawing/2014/main" id="{49884C9A-93CB-9141-8EB7-650B02C2DD32}"/>
              </a:ext>
            </a:extLst>
          </p:cNvPr>
          <p:cNvSpPr/>
          <p:nvPr userDrawn="1"/>
        </p:nvSpPr>
        <p:spPr>
          <a:xfrm>
            <a:off x="515216" y="5628639"/>
            <a:ext cx="1797635" cy="1129979"/>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21" name="Rectangle 3">
            <a:extLst>
              <a:ext uri="{FF2B5EF4-FFF2-40B4-BE49-F238E27FC236}">
                <a16:creationId xmlns:a16="http://schemas.microsoft.com/office/drawing/2014/main" id="{516A0928-FEDF-3349-A685-76716A7CCD06}"/>
              </a:ext>
            </a:extLst>
          </p:cNvPr>
          <p:cNvSpPr/>
          <p:nvPr userDrawn="1"/>
        </p:nvSpPr>
        <p:spPr>
          <a:xfrm>
            <a:off x="6418748" y="5628639"/>
            <a:ext cx="1797635" cy="1129979"/>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22" name="Rectangle 3">
            <a:extLst>
              <a:ext uri="{FF2B5EF4-FFF2-40B4-BE49-F238E27FC236}">
                <a16:creationId xmlns:a16="http://schemas.microsoft.com/office/drawing/2014/main" id="{4BA0DF10-1A20-D948-B957-57E22B961409}"/>
              </a:ext>
            </a:extLst>
          </p:cNvPr>
          <p:cNvSpPr/>
          <p:nvPr userDrawn="1"/>
        </p:nvSpPr>
        <p:spPr>
          <a:xfrm>
            <a:off x="4450904" y="5628639"/>
            <a:ext cx="1797635" cy="1129979"/>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23" name="Rectangle 3">
            <a:extLst>
              <a:ext uri="{FF2B5EF4-FFF2-40B4-BE49-F238E27FC236}">
                <a16:creationId xmlns:a16="http://schemas.microsoft.com/office/drawing/2014/main" id="{B26AE83C-4499-7847-8C3F-17C39263EAAA}"/>
              </a:ext>
            </a:extLst>
          </p:cNvPr>
          <p:cNvSpPr/>
          <p:nvPr userDrawn="1"/>
        </p:nvSpPr>
        <p:spPr>
          <a:xfrm>
            <a:off x="8386592" y="5628639"/>
            <a:ext cx="1797635" cy="1129979"/>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24" name="Rectangle 3">
            <a:extLst>
              <a:ext uri="{FF2B5EF4-FFF2-40B4-BE49-F238E27FC236}">
                <a16:creationId xmlns:a16="http://schemas.microsoft.com/office/drawing/2014/main" id="{EA792950-7A6E-3248-B553-864371C3252F}"/>
              </a:ext>
            </a:extLst>
          </p:cNvPr>
          <p:cNvSpPr/>
          <p:nvPr userDrawn="1"/>
        </p:nvSpPr>
        <p:spPr>
          <a:xfrm>
            <a:off x="2483060" y="5628639"/>
            <a:ext cx="1797635" cy="1129979"/>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25" name="Text Placeholder 5">
            <a:extLst>
              <a:ext uri="{FF2B5EF4-FFF2-40B4-BE49-F238E27FC236}">
                <a16:creationId xmlns:a16="http://schemas.microsoft.com/office/drawing/2014/main" id="{549283CE-BC90-B64A-A4A3-6E3EDEE239A5}"/>
              </a:ext>
            </a:extLst>
          </p:cNvPr>
          <p:cNvSpPr>
            <a:spLocks noGrp="1"/>
          </p:cNvSpPr>
          <p:nvPr>
            <p:ph type="body" sz="quarter" idx="35" hasCustomPrompt="1"/>
          </p:nvPr>
        </p:nvSpPr>
        <p:spPr>
          <a:xfrm>
            <a:off x="539595" y="2455702"/>
            <a:ext cx="1749050" cy="444874"/>
          </a:xfrm>
          <a:prstGeom prst="rect">
            <a:avLst/>
          </a:prstGeom>
        </p:spPr>
        <p:txBody>
          <a:bodyPr lIns="91440" rIns="91440">
            <a:noAutofit/>
          </a:bodyPr>
          <a:lstStyle>
            <a:lvl1pPr marL="0" indent="0" algn="ctr">
              <a:lnSpc>
                <a:spcPct val="100000"/>
              </a:lnSpc>
              <a:spcBef>
                <a:spcPts val="0"/>
              </a:spcBef>
              <a:spcAft>
                <a:spcPts val="0"/>
              </a:spcAft>
              <a:buNone/>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lvl="0"/>
            <a:r>
              <a:rPr lang="en-US"/>
              <a:t>Insert first client description </a:t>
            </a:r>
          </a:p>
        </p:txBody>
      </p:sp>
      <p:sp>
        <p:nvSpPr>
          <p:cNvPr id="26" name="Text Placeholder 17">
            <a:extLst>
              <a:ext uri="{FF2B5EF4-FFF2-40B4-BE49-F238E27FC236}">
                <a16:creationId xmlns:a16="http://schemas.microsoft.com/office/drawing/2014/main" id="{AA5FE96D-36A1-8A42-B60B-4994119D0214}"/>
              </a:ext>
            </a:extLst>
          </p:cNvPr>
          <p:cNvSpPr>
            <a:spLocks noGrp="1"/>
          </p:cNvSpPr>
          <p:nvPr>
            <p:ph type="body" sz="quarter" idx="83" hasCustomPrompt="1"/>
          </p:nvPr>
        </p:nvSpPr>
        <p:spPr>
          <a:xfrm>
            <a:off x="2500935" y="2455702"/>
            <a:ext cx="1758767" cy="444874"/>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second client description</a:t>
            </a:r>
          </a:p>
        </p:txBody>
      </p:sp>
      <p:sp>
        <p:nvSpPr>
          <p:cNvPr id="27" name="Text Placeholder 29">
            <a:extLst>
              <a:ext uri="{FF2B5EF4-FFF2-40B4-BE49-F238E27FC236}">
                <a16:creationId xmlns:a16="http://schemas.microsoft.com/office/drawing/2014/main" id="{5AA9FBEC-5DE6-AB4C-A2C2-A95E8DDAD3A9}"/>
              </a:ext>
            </a:extLst>
          </p:cNvPr>
          <p:cNvSpPr>
            <a:spLocks noGrp="1"/>
          </p:cNvSpPr>
          <p:nvPr>
            <p:ph type="body" sz="quarter" idx="91" hasCustomPrompt="1"/>
          </p:nvPr>
        </p:nvSpPr>
        <p:spPr>
          <a:xfrm>
            <a:off x="4469285" y="2455702"/>
            <a:ext cx="1758767" cy="444874"/>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third client description</a:t>
            </a:r>
          </a:p>
        </p:txBody>
      </p:sp>
      <p:sp>
        <p:nvSpPr>
          <p:cNvPr id="28" name="Text Placeholder 41">
            <a:extLst>
              <a:ext uri="{FF2B5EF4-FFF2-40B4-BE49-F238E27FC236}">
                <a16:creationId xmlns:a16="http://schemas.microsoft.com/office/drawing/2014/main" id="{02B700FB-3178-2049-B85D-557D7D4818FC}"/>
              </a:ext>
            </a:extLst>
          </p:cNvPr>
          <p:cNvSpPr>
            <a:spLocks noGrp="1"/>
          </p:cNvSpPr>
          <p:nvPr>
            <p:ph type="body" sz="quarter" idx="99" hasCustomPrompt="1"/>
          </p:nvPr>
        </p:nvSpPr>
        <p:spPr>
          <a:xfrm>
            <a:off x="6437203" y="3741431"/>
            <a:ext cx="1758767" cy="444874"/>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ninth client description</a:t>
            </a:r>
          </a:p>
        </p:txBody>
      </p:sp>
      <p:sp>
        <p:nvSpPr>
          <p:cNvPr id="29" name="Text Placeholder 53">
            <a:extLst>
              <a:ext uri="{FF2B5EF4-FFF2-40B4-BE49-F238E27FC236}">
                <a16:creationId xmlns:a16="http://schemas.microsoft.com/office/drawing/2014/main" id="{28CD57C6-0F35-DE46-9E9A-589E0710B9F8}"/>
              </a:ext>
            </a:extLst>
          </p:cNvPr>
          <p:cNvSpPr>
            <a:spLocks noGrp="1"/>
          </p:cNvSpPr>
          <p:nvPr>
            <p:ph type="body" sz="quarter" idx="107" hasCustomPrompt="1"/>
          </p:nvPr>
        </p:nvSpPr>
        <p:spPr>
          <a:xfrm>
            <a:off x="4469285" y="5009657"/>
            <a:ext cx="1758767" cy="444874"/>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thirteenth client description</a:t>
            </a:r>
          </a:p>
        </p:txBody>
      </p:sp>
      <p:sp>
        <p:nvSpPr>
          <p:cNvPr id="30" name="Picture Placeholder 36">
            <a:extLst>
              <a:ext uri="{FF2B5EF4-FFF2-40B4-BE49-F238E27FC236}">
                <a16:creationId xmlns:a16="http://schemas.microsoft.com/office/drawing/2014/main" id="{4A9083F0-EB56-0F48-A0EC-DF769A23F326}"/>
              </a:ext>
            </a:extLst>
          </p:cNvPr>
          <p:cNvSpPr>
            <a:spLocks noGrp="1"/>
          </p:cNvSpPr>
          <p:nvPr>
            <p:ph type="pic" sz="quarter" idx="114" hasCustomPrompt="1"/>
          </p:nvPr>
        </p:nvSpPr>
        <p:spPr>
          <a:xfrm>
            <a:off x="538532" y="1814092"/>
            <a:ext cx="1749050" cy="622823"/>
          </a:xfrm>
          <a:prstGeom prst="rect">
            <a:avLst/>
          </a:prstGeom>
          <a:noFill/>
        </p:spPr>
        <p:txBody>
          <a:bodyPr tIns="0" bIns="0" anchor="ctr"/>
          <a:lstStyle>
            <a:lvl1pPr marL="0" marR="0" indent="0" algn="ctr" defTabSz="127462" rtl="0" eaLnBrk="1" fontAlgn="auto" latinLnBrk="0" hangingPunct="1">
              <a:lnSpc>
                <a:spcPct val="100000"/>
              </a:lnSpc>
              <a:spcBef>
                <a:spcPts val="0"/>
              </a:spcBef>
              <a:spcAft>
                <a:spcPts val="0"/>
              </a:spcAft>
              <a:buClrTx/>
              <a:buSzTx/>
              <a:buFontTx/>
              <a:buNone/>
              <a:tabLst/>
              <a:defRPr b="1">
                <a:latin typeface="Calibri" panose="020F0502020204030204" pitchFamily="34" charset="0"/>
              </a:defRPr>
            </a:lvl1pPr>
          </a:lstStyle>
          <a:p>
            <a:r>
              <a:rPr lang="en-US"/>
              <a:t>Picture</a:t>
            </a:r>
          </a:p>
        </p:txBody>
      </p:sp>
      <p:sp>
        <p:nvSpPr>
          <p:cNvPr id="31" name="Picture Placeholder 36">
            <a:extLst>
              <a:ext uri="{FF2B5EF4-FFF2-40B4-BE49-F238E27FC236}">
                <a16:creationId xmlns:a16="http://schemas.microsoft.com/office/drawing/2014/main" id="{CD0ABA90-26E7-AF4E-8E9B-4A3495D8AC3E}"/>
              </a:ext>
            </a:extLst>
          </p:cNvPr>
          <p:cNvSpPr>
            <a:spLocks noGrp="1"/>
          </p:cNvSpPr>
          <p:nvPr>
            <p:ph type="pic" sz="quarter" idx="115" hasCustomPrompt="1"/>
          </p:nvPr>
        </p:nvSpPr>
        <p:spPr>
          <a:xfrm>
            <a:off x="530416" y="3100724"/>
            <a:ext cx="1758767" cy="622823"/>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32" name="Picture Placeholder 36">
            <a:extLst>
              <a:ext uri="{FF2B5EF4-FFF2-40B4-BE49-F238E27FC236}">
                <a16:creationId xmlns:a16="http://schemas.microsoft.com/office/drawing/2014/main" id="{6300F3C5-8C16-AD46-8492-6759D4B9B5E8}"/>
              </a:ext>
            </a:extLst>
          </p:cNvPr>
          <p:cNvSpPr>
            <a:spLocks noGrp="1"/>
          </p:cNvSpPr>
          <p:nvPr>
            <p:ph type="pic" sz="quarter" idx="116" hasCustomPrompt="1"/>
          </p:nvPr>
        </p:nvSpPr>
        <p:spPr>
          <a:xfrm>
            <a:off x="530416" y="4371272"/>
            <a:ext cx="1758767" cy="622823"/>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33" name="Picture Placeholder 36">
            <a:extLst>
              <a:ext uri="{FF2B5EF4-FFF2-40B4-BE49-F238E27FC236}">
                <a16:creationId xmlns:a16="http://schemas.microsoft.com/office/drawing/2014/main" id="{1E5CC87E-F56B-B24E-A7D5-8DD447ED3D3A}"/>
              </a:ext>
            </a:extLst>
          </p:cNvPr>
          <p:cNvSpPr>
            <a:spLocks noGrp="1"/>
          </p:cNvSpPr>
          <p:nvPr>
            <p:ph type="pic" sz="quarter" idx="117" hasCustomPrompt="1"/>
          </p:nvPr>
        </p:nvSpPr>
        <p:spPr>
          <a:xfrm>
            <a:off x="2500935" y="1815084"/>
            <a:ext cx="1758767" cy="622823"/>
          </a:xfrm>
          <a:prstGeom prst="rect">
            <a:avLst/>
          </a:prstGeom>
          <a:noFill/>
        </p:spPr>
        <p:txBody>
          <a:bodyPr tIns="0" bIns="0" anchor="ctr"/>
          <a:lstStyle>
            <a:lvl1pPr marL="0" marR="0" indent="0" algn="ctr" defTabSz="127462" rtl="0" eaLnBrk="1" fontAlgn="auto" latinLnBrk="0" hangingPunct="1">
              <a:lnSpc>
                <a:spcPct val="100000"/>
              </a:lnSpc>
              <a:spcBef>
                <a:spcPts val="0"/>
              </a:spcBef>
              <a:spcAft>
                <a:spcPts val="0"/>
              </a:spcAft>
              <a:buClrTx/>
              <a:buSzTx/>
              <a:buFontTx/>
              <a:buNone/>
              <a:tabLst/>
              <a:defRPr b="1">
                <a:latin typeface="Calibri" panose="020F0502020204030204" pitchFamily="34" charset="0"/>
              </a:defRPr>
            </a:lvl1pPr>
          </a:lstStyle>
          <a:p>
            <a:r>
              <a:rPr lang="en-US"/>
              <a:t>Picture</a:t>
            </a:r>
          </a:p>
        </p:txBody>
      </p:sp>
      <p:sp>
        <p:nvSpPr>
          <p:cNvPr id="34" name="Picture Placeholder 36">
            <a:extLst>
              <a:ext uri="{FF2B5EF4-FFF2-40B4-BE49-F238E27FC236}">
                <a16:creationId xmlns:a16="http://schemas.microsoft.com/office/drawing/2014/main" id="{DC0E066C-6DE8-6744-B2F3-6B28D0F40248}"/>
              </a:ext>
            </a:extLst>
          </p:cNvPr>
          <p:cNvSpPr>
            <a:spLocks noGrp="1"/>
          </p:cNvSpPr>
          <p:nvPr>
            <p:ph type="pic" sz="quarter" idx="118" hasCustomPrompt="1"/>
          </p:nvPr>
        </p:nvSpPr>
        <p:spPr>
          <a:xfrm>
            <a:off x="2497811" y="3100724"/>
            <a:ext cx="1758767" cy="622823"/>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35" name="Picture Placeholder 36">
            <a:extLst>
              <a:ext uri="{FF2B5EF4-FFF2-40B4-BE49-F238E27FC236}">
                <a16:creationId xmlns:a16="http://schemas.microsoft.com/office/drawing/2014/main" id="{5FE44DE2-A00A-6E4D-A0ED-666E1DA08286}"/>
              </a:ext>
            </a:extLst>
          </p:cNvPr>
          <p:cNvSpPr>
            <a:spLocks noGrp="1"/>
          </p:cNvSpPr>
          <p:nvPr>
            <p:ph type="pic" sz="quarter" idx="119" hasCustomPrompt="1"/>
          </p:nvPr>
        </p:nvSpPr>
        <p:spPr>
          <a:xfrm>
            <a:off x="2497811" y="4369953"/>
            <a:ext cx="1758767" cy="622823"/>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36" name="Picture Placeholder 36">
            <a:extLst>
              <a:ext uri="{FF2B5EF4-FFF2-40B4-BE49-F238E27FC236}">
                <a16:creationId xmlns:a16="http://schemas.microsoft.com/office/drawing/2014/main" id="{05142112-322A-5A4E-8078-CB0097C48302}"/>
              </a:ext>
            </a:extLst>
          </p:cNvPr>
          <p:cNvSpPr>
            <a:spLocks noGrp="1"/>
          </p:cNvSpPr>
          <p:nvPr>
            <p:ph type="pic" sz="quarter" idx="120" hasCustomPrompt="1"/>
          </p:nvPr>
        </p:nvSpPr>
        <p:spPr>
          <a:xfrm>
            <a:off x="4469285" y="1815084"/>
            <a:ext cx="1758767" cy="622823"/>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37" name="Picture Placeholder 36">
            <a:extLst>
              <a:ext uri="{FF2B5EF4-FFF2-40B4-BE49-F238E27FC236}">
                <a16:creationId xmlns:a16="http://schemas.microsoft.com/office/drawing/2014/main" id="{D1D36289-C281-524F-8A55-EDDDCDB5D0AF}"/>
              </a:ext>
            </a:extLst>
          </p:cNvPr>
          <p:cNvSpPr>
            <a:spLocks noGrp="1"/>
          </p:cNvSpPr>
          <p:nvPr>
            <p:ph type="pic" sz="quarter" idx="121" hasCustomPrompt="1"/>
          </p:nvPr>
        </p:nvSpPr>
        <p:spPr>
          <a:xfrm>
            <a:off x="4469285" y="3100724"/>
            <a:ext cx="1758767" cy="622823"/>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38" name="Picture Placeholder 36">
            <a:extLst>
              <a:ext uri="{FF2B5EF4-FFF2-40B4-BE49-F238E27FC236}">
                <a16:creationId xmlns:a16="http://schemas.microsoft.com/office/drawing/2014/main" id="{289DC490-D436-8242-8A72-2DCF0D840423}"/>
              </a:ext>
            </a:extLst>
          </p:cNvPr>
          <p:cNvSpPr>
            <a:spLocks noGrp="1"/>
          </p:cNvSpPr>
          <p:nvPr>
            <p:ph type="pic" sz="quarter" idx="122" hasCustomPrompt="1"/>
          </p:nvPr>
        </p:nvSpPr>
        <p:spPr>
          <a:xfrm>
            <a:off x="4469285" y="4369953"/>
            <a:ext cx="1758767" cy="622823"/>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39" name="Picture Placeholder 36">
            <a:extLst>
              <a:ext uri="{FF2B5EF4-FFF2-40B4-BE49-F238E27FC236}">
                <a16:creationId xmlns:a16="http://schemas.microsoft.com/office/drawing/2014/main" id="{F6F7E57D-05A7-4841-ADD9-FF3A93892885}"/>
              </a:ext>
            </a:extLst>
          </p:cNvPr>
          <p:cNvSpPr>
            <a:spLocks noGrp="1"/>
          </p:cNvSpPr>
          <p:nvPr>
            <p:ph type="pic" sz="quarter" idx="124" hasCustomPrompt="1"/>
          </p:nvPr>
        </p:nvSpPr>
        <p:spPr>
          <a:xfrm>
            <a:off x="6437203" y="1815084"/>
            <a:ext cx="1758767" cy="622823"/>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40" name="Picture Placeholder 36">
            <a:extLst>
              <a:ext uri="{FF2B5EF4-FFF2-40B4-BE49-F238E27FC236}">
                <a16:creationId xmlns:a16="http://schemas.microsoft.com/office/drawing/2014/main" id="{CDCEE76B-77ED-3743-AED0-E6C9AC394BC5}"/>
              </a:ext>
            </a:extLst>
          </p:cNvPr>
          <p:cNvSpPr>
            <a:spLocks noGrp="1"/>
          </p:cNvSpPr>
          <p:nvPr>
            <p:ph type="pic" sz="quarter" idx="126" hasCustomPrompt="1"/>
          </p:nvPr>
        </p:nvSpPr>
        <p:spPr>
          <a:xfrm>
            <a:off x="6437203" y="3100724"/>
            <a:ext cx="1758767" cy="622823"/>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41" name="Picture Placeholder 36">
            <a:extLst>
              <a:ext uri="{FF2B5EF4-FFF2-40B4-BE49-F238E27FC236}">
                <a16:creationId xmlns:a16="http://schemas.microsoft.com/office/drawing/2014/main" id="{4474B652-265A-8845-BD21-A71A578FFC60}"/>
              </a:ext>
            </a:extLst>
          </p:cNvPr>
          <p:cNvSpPr>
            <a:spLocks noGrp="1"/>
          </p:cNvSpPr>
          <p:nvPr>
            <p:ph type="pic" sz="quarter" idx="128" hasCustomPrompt="1"/>
          </p:nvPr>
        </p:nvSpPr>
        <p:spPr>
          <a:xfrm>
            <a:off x="6437203" y="4369953"/>
            <a:ext cx="1758767" cy="622823"/>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42" name="Picture Placeholder 36">
            <a:extLst>
              <a:ext uri="{FF2B5EF4-FFF2-40B4-BE49-F238E27FC236}">
                <a16:creationId xmlns:a16="http://schemas.microsoft.com/office/drawing/2014/main" id="{F4CF8984-F980-2342-B9B1-566453F5C97B}"/>
              </a:ext>
            </a:extLst>
          </p:cNvPr>
          <p:cNvSpPr>
            <a:spLocks noGrp="1"/>
          </p:cNvSpPr>
          <p:nvPr>
            <p:ph type="pic" sz="quarter" idx="130" hasCustomPrompt="1"/>
          </p:nvPr>
        </p:nvSpPr>
        <p:spPr>
          <a:xfrm>
            <a:off x="8399012" y="1815084"/>
            <a:ext cx="1758767" cy="622823"/>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43" name="Picture Placeholder 36">
            <a:extLst>
              <a:ext uri="{FF2B5EF4-FFF2-40B4-BE49-F238E27FC236}">
                <a16:creationId xmlns:a16="http://schemas.microsoft.com/office/drawing/2014/main" id="{B445A880-CD38-3A45-ADAB-170681F97969}"/>
              </a:ext>
            </a:extLst>
          </p:cNvPr>
          <p:cNvSpPr>
            <a:spLocks noGrp="1"/>
          </p:cNvSpPr>
          <p:nvPr>
            <p:ph type="pic" sz="quarter" idx="132" hasCustomPrompt="1"/>
          </p:nvPr>
        </p:nvSpPr>
        <p:spPr>
          <a:xfrm>
            <a:off x="8399012" y="3100724"/>
            <a:ext cx="1758767" cy="622823"/>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44" name="Picture Placeholder 36">
            <a:extLst>
              <a:ext uri="{FF2B5EF4-FFF2-40B4-BE49-F238E27FC236}">
                <a16:creationId xmlns:a16="http://schemas.microsoft.com/office/drawing/2014/main" id="{F0083E64-0434-1B4A-995D-2872EE8F17F6}"/>
              </a:ext>
            </a:extLst>
          </p:cNvPr>
          <p:cNvSpPr>
            <a:spLocks noGrp="1"/>
          </p:cNvSpPr>
          <p:nvPr>
            <p:ph type="pic" sz="quarter" idx="134" hasCustomPrompt="1"/>
          </p:nvPr>
        </p:nvSpPr>
        <p:spPr>
          <a:xfrm>
            <a:off x="8399012" y="4369953"/>
            <a:ext cx="1758767" cy="622823"/>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45" name="Picture Placeholder 36">
            <a:extLst>
              <a:ext uri="{FF2B5EF4-FFF2-40B4-BE49-F238E27FC236}">
                <a16:creationId xmlns:a16="http://schemas.microsoft.com/office/drawing/2014/main" id="{1982739E-C2BC-B844-82E8-7E7224459C37}"/>
              </a:ext>
            </a:extLst>
          </p:cNvPr>
          <p:cNvSpPr>
            <a:spLocks noGrp="1"/>
          </p:cNvSpPr>
          <p:nvPr>
            <p:ph type="pic" sz="quarter" idx="140" hasCustomPrompt="1"/>
          </p:nvPr>
        </p:nvSpPr>
        <p:spPr>
          <a:xfrm>
            <a:off x="530416" y="5647580"/>
            <a:ext cx="1758767" cy="622823"/>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46" name="Picture Placeholder 36">
            <a:extLst>
              <a:ext uri="{FF2B5EF4-FFF2-40B4-BE49-F238E27FC236}">
                <a16:creationId xmlns:a16="http://schemas.microsoft.com/office/drawing/2014/main" id="{21B823CB-7B9D-9A4C-8409-F58CE8C9A7D6}"/>
              </a:ext>
            </a:extLst>
          </p:cNvPr>
          <p:cNvSpPr>
            <a:spLocks noGrp="1"/>
          </p:cNvSpPr>
          <p:nvPr>
            <p:ph type="pic" sz="quarter" idx="141" hasCustomPrompt="1"/>
          </p:nvPr>
        </p:nvSpPr>
        <p:spPr>
          <a:xfrm>
            <a:off x="2497811" y="5646434"/>
            <a:ext cx="1758767" cy="622823"/>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47" name="Picture Placeholder 36">
            <a:extLst>
              <a:ext uri="{FF2B5EF4-FFF2-40B4-BE49-F238E27FC236}">
                <a16:creationId xmlns:a16="http://schemas.microsoft.com/office/drawing/2014/main" id="{17B690CA-978D-5D44-B0B9-4982F55BDAC1}"/>
              </a:ext>
            </a:extLst>
          </p:cNvPr>
          <p:cNvSpPr>
            <a:spLocks noGrp="1"/>
          </p:cNvSpPr>
          <p:nvPr>
            <p:ph type="pic" sz="quarter" idx="142" hasCustomPrompt="1"/>
          </p:nvPr>
        </p:nvSpPr>
        <p:spPr>
          <a:xfrm>
            <a:off x="4469285" y="5646434"/>
            <a:ext cx="1758767" cy="622823"/>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48" name="Picture Placeholder 36">
            <a:extLst>
              <a:ext uri="{FF2B5EF4-FFF2-40B4-BE49-F238E27FC236}">
                <a16:creationId xmlns:a16="http://schemas.microsoft.com/office/drawing/2014/main" id="{13C27E60-68AE-FF40-BAE3-19F6233FB55F}"/>
              </a:ext>
            </a:extLst>
          </p:cNvPr>
          <p:cNvSpPr>
            <a:spLocks noGrp="1"/>
          </p:cNvSpPr>
          <p:nvPr>
            <p:ph type="pic" sz="quarter" idx="143" hasCustomPrompt="1"/>
          </p:nvPr>
        </p:nvSpPr>
        <p:spPr>
          <a:xfrm>
            <a:off x="6437203" y="5646434"/>
            <a:ext cx="1758767" cy="622823"/>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49" name="Picture Placeholder 36">
            <a:extLst>
              <a:ext uri="{FF2B5EF4-FFF2-40B4-BE49-F238E27FC236}">
                <a16:creationId xmlns:a16="http://schemas.microsoft.com/office/drawing/2014/main" id="{16C6D9C4-0FF0-794F-B325-E14959838BED}"/>
              </a:ext>
            </a:extLst>
          </p:cNvPr>
          <p:cNvSpPr>
            <a:spLocks noGrp="1"/>
          </p:cNvSpPr>
          <p:nvPr>
            <p:ph type="pic" sz="quarter" idx="144" hasCustomPrompt="1"/>
          </p:nvPr>
        </p:nvSpPr>
        <p:spPr>
          <a:xfrm>
            <a:off x="8399012" y="5646434"/>
            <a:ext cx="1758767" cy="622823"/>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50" name="Text Placeholder 8">
            <a:extLst>
              <a:ext uri="{FF2B5EF4-FFF2-40B4-BE49-F238E27FC236}">
                <a16:creationId xmlns:a16="http://schemas.microsoft.com/office/drawing/2014/main" id="{84B0A02A-07CE-A642-83FF-88D49C294A73}"/>
              </a:ext>
            </a:extLst>
          </p:cNvPr>
          <p:cNvSpPr>
            <a:spLocks noGrp="1"/>
          </p:cNvSpPr>
          <p:nvPr>
            <p:ph type="body" sz="quarter" idx="77" hasCustomPrompt="1"/>
          </p:nvPr>
        </p:nvSpPr>
        <p:spPr>
          <a:xfrm>
            <a:off x="530416" y="3741431"/>
            <a:ext cx="1758767" cy="444874"/>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sixth client description</a:t>
            </a:r>
          </a:p>
        </p:txBody>
      </p:sp>
      <p:sp>
        <p:nvSpPr>
          <p:cNvPr id="51" name="Text Placeholder 20">
            <a:extLst>
              <a:ext uri="{FF2B5EF4-FFF2-40B4-BE49-F238E27FC236}">
                <a16:creationId xmlns:a16="http://schemas.microsoft.com/office/drawing/2014/main" id="{F51A8870-56B9-3842-A9A3-BBC4BF24B236}"/>
              </a:ext>
            </a:extLst>
          </p:cNvPr>
          <p:cNvSpPr>
            <a:spLocks noGrp="1"/>
          </p:cNvSpPr>
          <p:nvPr>
            <p:ph type="body" sz="quarter" idx="85" hasCustomPrompt="1"/>
          </p:nvPr>
        </p:nvSpPr>
        <p:spPr>
          <a:xfrm>
            <a:off x="2497811" y="3741431"/>
            <a:ext cx="1758767" cy="444874"/>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seventh client description</a:t>
            </a:r>
          </a:p>
        </p:txBody>
      </p:sp>
      <p:sp>
        <p:nvSpPr>
          <p:cNvPr id="52" name="Text Placeholder 32">
            <a:extLst>
              <a:ext uri="{FF2B5EF4-FFF2-40B4-BE49-F238E27FC236}">
                <a16:creationId xmlns:a16="http://schemas.microsoft.com/office/drawing/2014/main" id="{5670972D-586A-7942-BFA6-6674D922EBD3}"/>
              </a:ext>
            </a:extLst>
          </p:cNvPr>
          <p:cNvSpPr>
            <a:spLocks noGrp="1"/>
          </p:cNvSpPr>
          <p:nvPr>
            <p:ph type="body" sz="quarter" idx="93" hasCustomPrompt="1"/>
          </p:nvPr>
        </p:nvSpPr>
        <p:spPr>
          <a:xfrm>
            <a:off x="4469285" y="3741431"/>
            <a:ext cx="1758767" cy="444874"/>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eighth client description</a:t>
            </a:r>
          </a:p>
        </p:txBody>
      </p:sp>
      <p:sp>
        <p:nvSpPr>
          <p:cNvPr id="53" name="Text Placeholder 44">
            <a:extLst>
              <a:ext uri="{FF2B5EF4-FFF2-40B4-BE49-F238E27FC236}">
                <a16:creationId xmlns:a16="http://schemas.microsoft.com/office/drawing/2014/main" id="{A3A53EA9-313F-2E45-8D1C-F7958BA79A25}"/>
              </a:ext>
            </a:extLst>
          </p:cNvPr>
          <p:cNvSpPr>
            <a:spLocks noGrp="1"/>
          </p:cNvSpPr>
          <p:nvPr>
            <p:ph type="body" sz="quarter" idx="101" hasCustomPrompt="1"/>
          </p:nvPr>
        </p:nvSpPr>
        <p:spPr>
          <a:xfrm>
            <a:off x="8399012" y="2455702"/>
            <a:ext cx="1758767" cy="444874"/>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fifth client description</a:t>
            </a:r>
          </a:p>
        </p:txBody>
      </p:sp>
      <p:sp>
        <p:nvSpPr>
          <p:cNvPr id="54" name="Text Placeholder 56">
            <a:extLst>
              <a:ext uri="{FF2B5EF4-FFF2-40B4-BE49-F238E27FC236}">
                <a16:creationId xmlns:a16="http://schemas.microsoft.com/office/drawing/2014/main" id="{3DAFDFA4-8E4C-1442-885D-CD113322CDBE}"/>
              </a:ext>
            </a:extLst>
          </p:cNvPr>
          <p:cNvSpPr>
            <a:spLocks noGrp="1"/>
          </p:cNvSpPr>
          <p:nvPr>
            <p:ph type="body" sz="quarter" idx="109" hasCustomPrompt="1"/>
          </p:nvPr>
        </p:nvSpPr>
        <p:spPr>
          <a:xfrm>
            <a:off x="6437203" y="5009657"/>
            <a:ext cx="1758767" cy="444874"/>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fourteenth client description</a:t>
            </a:r>
          </a:p>
        </p:txBody>
      </p:sp>
      <p:sp>
        <p:nvSpPr>
          <p:cNvPr id="55" name="Text Placeholder 11">
            <a:extLst>
              <a:ext uri="{FF2B5EF4-FFF2-40B4-BE49-F238E27FC236}">
                <a16:creationId xmlns:a16="http://schemas.microsoft.com/office/drawing/2014/main" id="{0A09F173-CF2C-A340-B07F-624EAD1659AC}"/>
              </a:ext>
            </a:extLst>
          </p:cNvPr>
          <p:cNvSpPr>
            <a:spLocks noGrp="1"/>
          </p:cNvSpPr>
          <p:nvPr>
            <p:ph type="body" sz="quarter" idx="79" hasCustomPrompt="1"/>
          </p:nvPr>
        </p:nvSpPr>
        <p:spPr>
          <a:xfrm>
            <a:off x="530416" y="5011511"/>
            <a:ext cx="1758767" cy="444874"/>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eleventh client description</a:t>
            </a:r>
          </a:p>
        </p:txBody>
      </p:sp>
      <p:sp>
        <p:nvSpPr>
          <p:cNvPr id="56" name="Text Placeholder 23">
            <a:extLst>
              <a:ext uri="{FF2B5EF4-FFF2-40B4-BE49-F238E27FC236}">
                <a16:creationId xmlns:a16="http://schemas.microsoft.com/office/drawing/2014/main" id="{51100D41-D2EB-CA42-B26A-EEE1E285C291}"/>
              </a:ext>
            </a:extLst>
          </p:cNvPr>
          <p:cNvSpPr>
            <a:spLocks noGrp="1"/>
          </p:cNvSpPr>
          <p:nvPr>
            <p:ph type="body" sz="quarter" idx="87" hasCustomPrompt="1"/>
          </p:nvPr>
        </p:nvSpPr>
        <p:spPr>
          <a:xfrm>
            <a:off x="2497811" y="5009657"/>
            <a:ext cx="1758767" cy="444874"/>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twelfth client description</a:t>
            </a:r>
          </a:p>
        </p:txBody>
      </p:sp>
      <p:sp>
        <p:nvSpPr>
          <p:cNvPr id="57" name="Text Placeholder 35">
            <a:extLst>
              <a:ext uri="{FF2B5EF4-FFF2-40B4-BE49-F238E27FC236}">
                <a16:creationId xmlns:a16="http://schemas.microsoft.com/office/drawing/2014/main" id="{00FDCC04-729E-E546-8202-69D420409709}"/>
              </a:ext>
            </a:extLst>
          </p:cNvPr>
          <p:cNvSpPr>
            <a:spLocks noGrp="1"/>
          </p:cNvSpPr>
          <p:nvPr>
            <p:ph type="body" sz="quarter" idx="95" hasCustomPrompt="1"/>
          </p:nvPr>
        </p:nvSpPr>
        <p:spPr>
          <a:xfrm>
            <a:off x="6437203" y="2455702"/>
            <a:ext cx="1758767" cy="444874"/>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fourth client description</a:t>
            </a:r>
          </a:p>
        </p:txBody>
      </p:sp>
      <p:sp>
        <p:nvSpPr>
          <p:cNvPr id="58" name="Text Placeholder 47">
            <a:extLst>
              <a:ext uri="{FF2B5EF4-FFF2-40B4-BE49-F238E27FC236}">
                <a16:creationId xmlns:a16="http://schemas.microsoft.com/office/drawing/2014/main" id="{388E6F95-C15F-4C4B-8710-C656EE432D7D}"/>
              </a:ext>
            </a:extLst>
          </p:cNvPr>
          <p:cNvSpPr>
            <a:spLocks noGrp="1"/>
          </p:cNvSpPr>
          <p:nvPr>
            <p:ph type="body" sz="quarter" idx="103" hasCustomPrompt="1"/>
          </p:nvPr>
        </p:nvSpPr>
        <p:spPr>
          <a:xfrm>
            <a:off x="8399012" y="3741431"/>
            <a:ext cx="1758767" cy="444874"/>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tenth client description</a:t>
            </a:r>
          </a:p>
        </p:txBody>
      </p:sp>
      <p:sp>
        <p:nvSpPr>
          <p:cNvPr id="59" name="Text Placeholder 59">
            <a:extLst>
              <a:ext uri="{FF2B5EF4-FFF2-40B4-BE49-F238E27FC236}">
                <a16:creationId xmlns:a16="http://schemas.microsoft.com/office/drawing/2014/main" id="{2B6B5167-FD2D-BD4B-945A-5B329DBD4B09}"/>
              </a:ext>
            </a:extLst>
          </p:cNvPr>
          <p:cNvSpPr>
            <a:spLocks noGrp="1"/>
          </p:cNvSpPr>
          <p:nvPr>
            <p:ph type="body" sz="quarter" idx="111" hasCustomPrompt="1"/>
          </p:nvPr>
        </p:nvSpPr>
        <p:spPr>
          <a:xfrm>
            <a:off x="8399012" y="5009657"/>
            <a:ext cx="1758767" cy="444874"/>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fifteenth client description</a:t>
            </a:r>
          </a:p>
        </p:txBody>
      </p:sp>
      <p:sp>
        <p:nvSpPr>
          <p:cNvPr id="60" name="Text Placeholder 11">
            <a:extLst>
              <a:ext uri="{FF2B5EF4-FFF2-40B4-BE49-F238E27FC236}">
                <a16:creationId xmlns:a16="http://schemas.microsoft.com/office/drawing/2014/main" id="{3BA9E084-C63A-F146-A40C-F890F9ED2237}"/>
              </a:ext>
            </a:extLst>
          </p:cNvPr>
          <p:cNvSpPr>
            <a:spLocks noGrp="1"/>
          </p:cNvSpPr>
          <p:nvPr>
            <p:ph type="body" sz="quarter" idx="135" hasCustomPrompt="1"/>
          </p:nvPr>
        </p:nvSpPr>
        <p:spPr>
          <a:xfrm>
            <a:off x="6437203" y="6290728"/>
            <a:ext cx="1758767" cy="444874"/>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nineteenth client description</a:t>
            </a:r>
          </a:p>
        </p:txBody>
      </p:sp>
      <p:sp>
        <p:nvSpPr>
          <p:cNvPr id="61" name="Text Placeholder 23">
            <a:extLst>
              <a:ext uri="{FF2B5EF4-FFF2-40B4-BE49-F238E27FC236}">
                <a16:creationId xmlns:a16="http://schemas.microsoft.com/office/drawing/2014/main" id="{393D1513-385D-7B47-B8E2-9DC4D8A7905E}"/>
              </a:ext>
            </a:extLst>
          </p:cNvPr>
          <p:cNvSpPr>
            <a:spLocks noGrp="1"/>
          </p:cNvSpPr>
          <p:nvPr>
            <p:ph type="body" sz="quarter" idx="136" hasCustomPrompt="1"/>
          </p:nvPr>
        </p:nvSpPr>
        <p:spPr>
          <a:xfrm>
            <a:off x="8399012" y="6290728"/>
            <a:ext cx="1758767" cy="444874"/>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twentieth client description</a:t>
            </a:r>
          </a:p>
        </p:txBody>
      </p:sp>
      <p:sp>
        <p:nvSpPr>
          <p:cNvPr id="62" name="Text Placeholder 35">
            <a:extLst>
              <a:ext uri="{FF2B5EF4-FFF2-40B4-BE49-F238E27FC236}">
                <a16:creationId xmlns:a16="http://schemas.microsoft.com/office/drawing/2014/main" id="{7325C5C7-EE44-4D40-913B-B94E1B6E62AD}"/>
              </a:ext>
            </a:extLst>
          </p:cNvPr>
          <p:cNvSpPr>
            <a:spLocks noGrp="1"/>
          </p:cNvSpPr>
          <p:nvPr>
            <p:ph type="body" sz="quarter" idx="137" hasCustomPrompt="1"/>
          </p:nvPr>
        </p:nvSpPr>
        <p:spPr>
          <a:xfrm>
            <a:off x="530416" y="6290141"/>
            <a:ext cx="1758767" cy="444874"/>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sixteenth client description</a:t>
            </a:r>
          </a:p>
        </p:txBody>
      </p:sp>
      <p:sp>
        <p:nvSpPr>
          <p:cNvPr id="63" name="Text Placeholder 47">
            <a:extLst>
              <a:ext uri="{FF2B5EF4-FFF2-40B4-BE49-F238E27FC236}">
                <a16:creationId xmlns:a16="http://schemas.microsoft.com/office/drawing/2014/main" id="{28C14239-4F96-714D-99F2-B124B7B2F642}"/>
              </a:ext>
            </a:extLst>
          </p:cNvPr>
          <p:cNvSpPr>
            <a:spLocks noGrp="1"/>
          </p:cNvSpPr>
          <p:nvPr>
            <p:ph type="body" sz="quarter" idx="138" hasCustomPrompt="1"/>
          </p:nvPr>
        </p:nvSpPr>
        <p:spPr>
          <a:xfrm>
            <a:off x="2497811" y="6290728"/>
            <a:ext cx="1758767" cy="444874"/>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seventeenth client description</a:t>
            </a:r>
          </a:p>
        </p:txBody>
      </p:sp>
      <p:sp>
        <p:nvSpPr>
          <p:cNvPr id="64" name="Text Placeholder 59">
            <a:extLst>
              <a:ext uri="{FF2B5EF4-FFF2-40B4-BE49-F238E27FC236}">
                <a16:creationId xmlns:a16="http://schemas.microsoft.com/office/drawing/2014/main" id="{C1D7D587-F723-3D46-A936-A2E1EC7DF9B4}"/>
              </a:ext>
            </a:extLst>
          </p:cNvPr>
          <p:cNvSpPr>
            <a:spLocks noGrp="1"/>
          </p:cNvSpPr>
          <p:nvPr>
            <p:ph type="body" sz="quarter" idx="139" hasCustomPrompt="1"/>
          </p:nvPr>
        </p:nvSpPr>
        <p:spPr>
          <a:xfrm>
            <a:off x="4469285" y="6290728"/>
            <a:ext cx="1758767" cy="444874"/>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eighteenth client description</a:t>
            </a:r>
          </a:p>
        </p:txBody>
      </p:sp>
      <p:sp>
        <p:nvSpPr>
          <p:cNvPr id="65" name="Slide Number Placeholder 7">
            <a:extLst>
              <a:ext uri="{FF2B5EF4-FFF2-40B4-BE49-F238E27FC236}">
                <a16:creationId xmlns:a16="http://schemas.microsoft.com/office/drawing/2014/main" id="{C27B9E53-CA47-CE44-A7AE-34F3A981F7CE}"/>
              </a:ext>
            </a:extLst>
          </p:cNvPr>
          <p:cNvSpPr>
            <a:spLocks noGrp="1"/>
          </p:cNvSpPr>
          <p:nvPr>
            <p:ph type="sldNum" sz="quarter" idx="4"/>
          </p:nvPr>
        </p:nvSpPr>
        <p:spPr>
          <a:xfrm>
            <a:off x="9716944" y="6783338"/>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66" name="Footer Placeholder 2">
            <a:extLst>
              <a:ext uri="{FF2B5EF4-FFF2-40B4-BE49-F238E27FC236}">
                <a16:creationId xmlns:a16="http://schemas.microsoft.com/office/drawing/2014/main" id="{707E1B77-AE2D-0343-A534-B3FD6C0085F6}"/>
              </a:ext>
            </a:extLst>
          </p:cNvPr>
          <p:cNvSpPr>
            <a:spLocks noGrp="1"/>
          </p:cNvSpPr>
          <p:nvPr>
            <p:ph type="ftr" sz="quarter" idx="3"/>
          </p:nvPr>
        </p:nvSpPr>
        <p:spPr>
          <a:xfrm>
            <a:off x="485848" y="6789927"/>
            <a:ext cx="9231096"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336641226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2 Tombstones (4 x 3) w/ Subheader">
    <p:bg>
      <p:bgPr>
        <a:solidFill>
          <a:schemeClr val="bg1"/>
        </a:solidFill>
        <a:effectLst/>
      </p:bgPr>
    </p:bg>
    <p:spTree>
      <p:nvGrpSpPr>
        <p:cNvPr id="1" name=""/>
        <p:cNvGrpSpPr/>
        <p:nvPr/>
      </p:nvGrpSpPr>
      <p:grpSpPr>
        <a:xfrm>
          <a:off x="0" y="0"/>
          <a:ext cx="0" cy="0"/>
          <a:chOff x="0" y="0"/>
          <a:chExt cx="0" cy="0"/>
        </a:xfrm>
      </p:grpSpPr>
      <p:sp>
        <p:nvSpPr>
          <p:cNvPr id="89" name="Rectangle 3">
            <a:extLst>
              <a:ext uri="{FF2B5EF4-FFF2-40B4-BE49-F238E27FC236}">
                <a16:creationId xmlns:a16="http://schemas.microsoft.com/office/drawing/2014/main" id="{83F7E92C-81F3-5B40-B4EF-AE2AEAD294B7}"/>
              </a:ext>
            </a:extLst>
          </p:cNvPr>
          <p:cNvSpPr/>
          <p:nvPr userDrawn="1"/>
        </p:nvSpPr>
        <p:spPr>
          <a:xfrm>
            <a:off x="509060" y="2241676"/>
            <a:ext cx="2293199" cy="140580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90" name="Rectangle 3">
            <a:extLst>
              <a:ext uri="{FF2B5EF4-FFF2-40B4-BE49-F238E27FC236}">
                <a16:creationId xmlns:a16="http://schemas.microsoft.com/office/drawing/2014/main" id="{C52FA998-D3B5-EE4D-AEDC-A733790C6BDB}"/>
              </a:ext>
            </a:extLst>
          </p:cNvPr>
          <p:cNvSpPr/>
          <p:nvPr userDrawn="1"/>
        </p:nvSpPr>
        <p:spPr>
          <a:xfrm>
            <a:off x="509060" y="3799966"/>
            <a:ext cx="2293200" cy="140580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91" name="Rectangle 3">
            <a:extLst>
              <a:ext uri="{FF2B5EF4-FFF2-40B4-BE49-F238E27FC236}">
                <a16:creationId xmlns:a16="http://schemas.microsoft.com/office/drawing/2014/main" id="{FF555097-4636-1747-AAB4-24770E2CF3FC}"/>
              </a:ext>
            </a:extLst>
          </p:cNvPr>
          <p:cNvSpPr/>
          <p:nvPr userDrawn="1"/>
        </p:nvSpPr>
        <p:spPr>
          <a:xfrm>
            <a:off x="509060" y="5358258"/>
            <a:ext cx="2293199" cy="140580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92" name="Rectangle 3">
            <a:extLst>
              <a:ext uri="{FF2B5EF4-FFF2-40B4-BE49-F238E27FC236}">
                <a16:creationId xmlns:a16="http://schemas.microsoft.com/office/drawing/2014/main" id="{BD988329-BD29-544A-A756-872D5037EE81}"/>
              </a:ext>
            </a:extLst>
          </p:cNvPr>
          <p:cNvSpPr/>
          <p:nvPr userDrawn="1"/>
        </p:nvSpPr>
        <p:spPr>
          <a:xfrm>
            <a:off x="2969303" y="2241676"/>
            <a:ext cx="2293199" cy="140580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93" name="Rectangle 3">
            <a:extLst>
              <a:ext uri="{FF2B5EF4-FFF2-40B4-BE49-F238E27FC236}">
                <a16:creationId xmlns:a16="http://schemas.microsoft.com/office/drawing/2014/main" id="{ED22C1BD-DFFA-1945-B61B-6640A555544B}"/>
              </a:ext>
            </a:extLst>
          </p:cNvPr>
          <p:cNvSpPr/>
          <p:nvPr userDrawn="1"/>
        </p:nvSpPr>
        <p:spPr>
          <a:xfrm>
            <a:off x="2969305" y="3799966"/>
            <a:ext cx="2293200" cy="140580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94" name="Rectangle 3">
            <a:extLst>
              <a:ext uri="{FF2B5EF4-FFF2-40B4-BE49-F238E27FC236}">
                <a16:creationId xmlns:a16="http://schemas.microsoft.com/office/drawing/2014/main" id="{B6253AD3-4743-7E45-8EEF-93E232CDC62F}"/>
              </a:ext>
            </a:extLst>
          </p:cNvPr>
          <p:cNvSpPr/>
          <p:nvPr userDrawn="1"/>
        </p:nvSpPr>
        <p:spPr>
          <a:xfrm>
            <a:off x="2969303" y="5358258"/>
            <a:ext cx="2293200" cy="140580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95" name="Rectangle 3">
            <a:extLst>
              <a:ext uri="{FF2B5EF4-FFF2-40B4-BE49-F238E27FC236}">
                <a16:creationId xmlns:a16="http://schemas.microsoft.com/office/drawing/2014/main" id="{36DBF324-F02F-CB44-A037-B93D93E0C457}"/>
              </a:ext>
            </a:extLst>
          </p:cNvPr>
          <p:cNvSpPr/>
          <p:nvPr userDrawn="1"/>
        </p:nvSpPr>
        <p:spPr>
          <a:xfrm>
            <a:off x="5429547" y="2241676"/>
            <a:ext cx="2293200" cy="140580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96" name="Rectangle 3">
            <a:extLst>
              <a:ext uri="{FF2B5EF4-FFF2-40B4-BE49-F238E27FC236}">
                <a16:creationId xmlns:a16="http://schemas.microsoft.com/office/drawing/2014/main" id="{A34ABBDB-9897-D743-A846-21860E4878EA}"/>
              </a:ext>
            </a:extLst>
          </p:cNvPr>
          <p:cNvSpPr/>
          <p:nvPr userDrawn="1"/>
        </p:nvSpPr>
        <p:spPr>
          <a:xfrm>
            <a:off x="5429548" y="3799966"/>
            <a:ext cx="2293199" cy="140580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97" name="Rectangle 3">
            <a:extLst>
              <a:ext uri="{FF2B5EF4-FFF2-40B4-BE49-F238E27FC236}">
                <a16:creationId xmlns:a16="http://schemas.microsoft.com/office/drawing/2014/main" id="{3789244E-B953-BA43-8BBC-27A7E43DEEB7}"/>
              </a:ext>
            </a:extLst>
          </p:cNvPr>
          <p:cNvSpPr/>
          <p:nvPr userDrawn="1"/>
        </p:nvSpPr>
        <p:spPr>
          <a:xfrm>
            <a:off x="5429548" y="5358258"/>
            <a:ext cx="2293200" cy="140580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98" name="Rectangle 3">
            <a:extLst>
              <a:ext uri="{FF2B5EF4-FFF2-40B4-BE49-F238E27FC236}">
                <a16:creationId xmlns:a16="http://schemas.microsoft.com/office/drawing/2014/main" id="{38FDCAFE-8E0F-BA42-90D0-05BD10A399CA}"/>
              </a:ext>
            </a:extLst>
          </p:cNvPr>
          <p:cNvSpPr/>
          <p:nvPr userDrawn="1"/>
        </p:nvSpPr>
        <p:spPr>
          <a:xfrm>
            <a:off x="7889792" y="2241676"/>
            <a:ext cx="2293198" cy="140580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99" name="Rectangle 3">
            <a:extLst>
              <a:ext uri="{FF2B5EF4-FFF2-40B4-BE49-F238E27FC236}">
                <a16:creationId xmlns:a16="http://schemas.microsoft.com/office/drawing/2014/main" id="{B4872138-C868-F845-A841-87C0A4D843D8}"/>
              </a:ext>
            </a:extLst>
          </p:cNvPr>
          <p:cNvSpPr/>
          <p:nvPr userDrawn="1"/>
        </p:nvSpPr>
        <p:spPr>
          <a:xfrm>
            <a:off x="7889792" y="3799966"/>
            <a:ext cx="2293198" cy="140580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00" name="Rectangle 3">
            <a:extLst>
              <a:ext uri="{FF2B5EF4-FFF2-40B4-BE49-F238E27FC236}">
                <a16:creationId xmlns:a16="http://schemas.microsoft.com/office/drawing/2014/main" id="{5F61E42D-6D79-2D49-90AD-89E9C562779F}"/>
              </a:ext>
            </a:extLst>
          </p:cNvPr>
          <p:cNvSpPr/>
          <p:nvPr userDrawn="1"/>
        </p:nvSpPr>
        <p:spPr>
          <a:xfrm>
            <a:off x="7889790" y="5358258"/>
            <a:ext cx="2293199" cy="1405800"/>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4" name="Title 3">
            <a:extLst>
              <a:ext uri="{FF2B5EF4-FFF2-40B4-BE49-F238E27FC236}">
                <a16:creationId xmlns:a16="http://schemas.microsoft.com/office/drawing/2014/main" id="{A569CEEF-7AC9-E040-BAD6-2F938095C3E3}"/>
              </a:ext>
            </a:extLst>
          </p:cNvPr>
          <p:cNvSpPr>
            <a:spLocks noGrp="1"/>
          </p:cNvSpPr>
          <p:nvPr>
            <p:ph type="title" hasCustomPrompt="1"/>
          </p:nvPr>
        </p:nvSpPr>
        <p:spPr/>
        <p:txBody>
          <a:bodyPr/>
          <a:lstStyle>
            <a:lvl1pPr>
              <a:defRPr/>
            </a:lvl1pPr>
          </a:lstStyle>
          <a:p>
            <a:r>
              <a:rPr lang="en-US"/>
              <a:t>Page Title</a:t>
            </a:r>
          </a:p>
        </p:txBody>
      </p:sp>
      <p:sp>
        <p:nvSpPr>
          <p:cNvPr id="65" name="Picture Placeholder 36">
            <a:extLst>
              <a:ext uri="{FF2B5EF4-FFF2-40B4-BE49-F238E27FC236}">
                <a16:creationId xmlns:a16="http://schemas.microsoft.com/office/drawing/2014/main" id="{2CB11E20-0830-FF42-B192-E56A319DF5ED}"/>
              </a:ext>
            </a:extLst>
          </p:cNvPr>
          <p:cNvSpPr>
            <a:spLocks noGrp="1"/>
          </p:cNvSpPr>
          <p:nvPr>
            <p:ph type="pic" sz="quarter" idx="138" hasCustomPrompt="1"/>
          </p:nvPr>
        </p:nvSpPr>
        <p:spPr>
          <a:xfrm>
            <a:off x="5451205" y="5374072"/>
            <a:ext cx="2244614" cy="720695"/>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66" name="Picture Placeholder 36">
            <a:extLst>
              <a:ext uri="{FF2B5EF4-FFF2-40B4-BE49-F238E27FC236}">
                <a16:creationId xmlns:a16="http://schemas.microsoft.com/office/drawing/2014/main" id="{A99A0D2A-F851-2E40-8A7C-E1BD240DA291}"/>
              </a:ext>
            </a:extLst>
          </p:cNvPr>
          <p:cNvSpPr>
            <a:spLocks noGrp="1"/>
          </p:cNvSpPr>
          <p:nvPr>
            <p:ph type="pic" sz="quarter" idx="141" hasCustomPrompt="1"/>
          </p:nvPr>
        </p:nvSpPr>
        <p:spPr>
          <a:xfrm>
            <a:off x="7909592" y="5374072"/>
            <a:ext cx="2244614" cy="720695"/>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67" name="Picture Placeholder 36">
            <a:extLst>
              <a:ext uri="{FF2B5EF4-FFF2-40B4-BE49-F238E27FC236}">
                <a16:creationId xmlns:a16="http://schemas.microsoft.com/office/drawing/2014/main" id="{5EF61527-5E4D-7D47-8747-991F275FCC0B}"/>
              </a:ext>
            </a:extLst>
          </p:cNvPr>
          <p:cNvSpPr>
            <a:spLocks noGrp="1"/>
          </p:cNvSpPr>
          <p:nvPr>
            <p:ph type="pic" sz="quarter" idx="146" hasCustomPrompt="1"/>
          </p:nvPr>
        </p:nvSpPr>
        <p:spPr>
          <a:xfrm>
            <a:off x="534432" y="5374072"/>
            <a:ext cx="2244614" cy="720695"/>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68" name="Picture Placeholder 36">
            <a:extLst>
              <a:ext uri="{FF2B5EF4-FFF2-40B4-BE49-F238E27FC236}">
                <a16:creationId xmlns:a16="http://schemas.microsoft.com/office/drawing/2014/main" id="{3E54A38B-0BE0-5144-B3C3-0BD63B5C0F56}"/>
              </a:ext>
            </a:extLst>
          </p:cNvPr>
          <p:cNvSpPr>
            <a:spLocks noGrp="1"/>
          </p:cNvSpPr>
          <p:nvPr>
            <p:ph type="pic" sz="quarter" idx="149" hasCustomPrompt="1"/>
          </p:nvPr>
        </p:nvSpPr>
        <p:spPr>
          <a:xfrm>
            <a:off x="2992819" y="5374072"/>
            <a:ext cx="2244614" cy="720695"/>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69" name="Text Placeholder 41">
            <a:extLst>
              <a:ext uri="{FF2B5EF4-FFF2-40B4-BE49-F238E27FC236}">
                <a16:creationId xmlns:a16="http://schemas.microsoft.com/office/drawing/2014/main" id="{55AF8E1C-E313-094B-894F-8D7B2E9EDD56}"/>
              </a:ext>
            </a:extLst>
          </p:cNvPr>
          <p:cNvSpPr>
            <a:spLocks noGrp="1"/>
          </p:cNvSpPr>
          <p:nvPr>
            <p:ph type="body" sz="quarter" idx="131" hasCustomPrompt="1"/>
          </p:nvPr>
        </p:nvSpPr>
        <p:spPr>
          <a:xfrm>
            <a:off x="534432" y="6112562"/>
            <a:ext cx="2244614" cy="622823"/>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ninth client description</a:t>
            </a:r>
          </a:p>
        </p:txBody>
      </p:sp>
      <p:sp>
        <p:nvSpPr>
          <p:cNvPr id="70" name="Text Placeholder 11">
            <a:extLst>
              <a:ext uri="{FF2B5EF4-FFF2-40B4-BE49-F238E27FC236}">
                <a16:creationId xmlns:a16="http://schemas.microsoft.com/office/drawing/2014/main" id="{4AF8770D-AC5C-C84C-82F9-A62C65AF0A12}"/>
              </a:ext>
            </a:extLst>
          </p:cNvPr>
          <p:cNvSpPr>
            <a:spLocks noGrp="1"/>
          </p:cNvSpPr>
          <p:nvPr>
            <p:ph type="body" sz="quarter" idx="111" hasCustomPrompt="1"/>
          </p:nvPr>
        </p:nvSpPr>
        <p:spPr>
          <a:xfrm>
            <a:off x="5451205" y="6112562"/>
            <a:ext cx="2244614" cy="622823"/>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eleventh client description</a:t>
            </a:r>
          </a:p>
        </p:txBody>
      </p:sp>
      <p:sp>
        <p:nvSpPr>
          <p:cNvPr id="71" name="Text Placeholder 20">
            <a:extLst>
              <a:ext uri="{FF2B5EF4-FFF2-40B4-BE49-F238E27FC236}">
                <a16:creationId xmlns:a16="http://schemas.microsoft.com/office/drawing/2014/main" id="{D6200BF6-2545-BE4B-806A-E9D7DCE6E452}"/>
              </a:ext>
            </a:extLst>
          </p:cNvPr>
          <p:cNvSpPr>
            <a:spLocks noGrp="1"/>
          </p:cNvSpPr>
          <p:nvPr>
            <p:ph type="body" sz="quarter" idx="117" hasCustomPrompt="1"/>
          </p:nvPr>
        </p:nvSpPr>
        <p:spPr>
          <a:xfrm>
            <a:off x="7909592" y="6112562"/>
            <a:ext cx="2244614" cy="622823"/>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twelfth client description</a:t>
            </a:r>
          </a:p>
        </p:txBody>
      </p:sp>
      <p:sp>
        <p:nvSpPr>
          <p:cNvPr id="72" name="Text Placeholder 64">
            <a:extLst>
              <a:ext uri="{FF2B5EF4-FFF2-40B4-BE49-F238E27FC236}">
                <a16:creationId xmlns:a16="http://schemas.microsoft.com/office/drawing/2014/main" id="{64C652E4-1DD1-D646-B4B8-7CF4CA2033EB}"/>
              </a:ext>
            </a:extLst>
          </p:cNvPr>
          <p:cNvSpPr>
            <a:spLocks noGrp="1"/>
          </p:cNvSpPr>
          <p:nvPr>
            <p:ph type="body" sz="quarter" idx="155" hasCustomPrompt="1"/>
          </p:nvPr>
        </p:nvSpPr>
        <p:spPr>
          <a:xfrm>
            <a:off x="2992819" y="6112562"/>
            <a:ext cx="2244614" cy="622823"/>
          </a:xfrm>
          <a:noFill/>
        </p:spPr>
        <p:txBody>
          <a:bodyPr lIns="91440" rIns="91440"/>
          <a:lstStyle>
            <a:lvl1pPr marL="0" indent="0" algn="ctr">
              <a:lnSpc>
                <a:spcPct val="100000"/>
              </a:lnSpc>
              <a:spcBef>
                <a:spcPts val="0"/>
              </a:spcBef>
              <a:spcAft>
                <a:spcPts val="0"/>
              </a:spcAft>
              <a:buNone/>
              <a:defRPr>
                <a:solidFill>
                  <a:schemeClr val="accent1"/>
                </a:solidFill>
              </a:defRPr>
            </a:lvl1pPr>
          </a:lstStyle>
          <a:p>
            <a:r>
              <a:rPr lang="en-US"/>
              <a:t>Insert tenth client description</a:t>
            </a:r>
          </a:p>
        </p:txBody>
      </p:sp>
      <p:sp>
        <p:nvSpPr>
          <p:cNvPr id="73" name="Picture Placeholder 36">
            <a:extLst>
              <a:ext uri="{FF2B5EF4-FFF2-40B4-BE49-F238E27FC236}">
                <a16:creationId xmlns:a16="http://schemas.microsoft.com/office/drawing/2014/main" id="{54B8DA88-3C9F-7F49-89E0-C7355C2484C3}"/>
              </a:ext>
            </a:extLst>
          </p:cNvPr>
          <p:cNvSpPr>
            <a:spLocks noGrp="1"/>
          </p:cNvSpPr>
          <p:nvPr>
            <p:ph type="pic" sz="quarter" idx="136" hasCustomPrompt="1"/>
          </p:nvPr>
        </p:nvSpPr>
        <p:spPr>
          <a:xfrm>
            <a:off x="534432" y="2268855"/>
            <a:ext cx="2244614" cy="720695"/>
          </a:xfrm>
          <a:prstGeom prst="rect">
            <a:avLst/>
          </a:prstGeom>
          <a:noFill/>
        </p:spPr>
        <p:txBody>
          <a:bodyPr tIns="0" bIns="0" anchor="ctr"/>
          <a:lstStyle>
            <a:lvl1pPr marL="0" marR="0" indent="0" algn="ctr" defTabSz="127462" rtl="0" eaLnBrk="1" fontAlgn="auto" latinLnBrk="0" hangingPunct="1">
              <a:lnSpc>
                <a:spcPct val="100000"/>
              </a:lnSpc>
              <a:spcBef>
                <a:spcPts val="0"/>
              </a:spcBef>
              <a:spcAft>
                <a:spcPts val="0"/>
              </a:spcAft>
              <a:buClrTx/>
              <a:buSzTx/>
              <a:buFontTx/>
              <a:buNone/>
              <a:tabLst/>
              <a:defRPr b="1">
                <a:latin typeface="Calibri" panose="020F0502020204030204" pitchFamily="34" charset="0"/>
              </a:defRPr>
            </a:lvl1pPr>
          </a:lstStyle>
          <a:p>
            <a:r>
              <a:rPr lang="en-US"/>
              <a:t>Picture</a:t>
            </a:r>
          </a:p>
        </p:txBody>
      </p:sp>
      <p:sp>
        <p:nvSpPr>
          <p:cNvPr id="74" name="Picture Placeholder 36">
            <a:extLst>
              <a:ext uri="{FF2B5EF4-FFF2-40B4-BE49-F238E27FC236}">
                <a16:creationId xmlns:a16="http://schemas.microsoft.com/office/drawing/2014/main" id="{422DBF67-AE1D-9A42-AE0E-079F8EE183C6}"/>
              </a:ext>
            </a:extLst>
          </p:cNvPr>
          <p:cNvSpPr>
            <a:spLocks noGrp="1"/>
          </p:cNvSpPr>
          <p:nvPr>
            <p:ph type="pic" sz="quarter" idx="137" hasCustomPrompt="1"/>
          </p:nvPr>
        </p:nvSpPr>
        <p:spPr>
          <a:xfrm>
            <a:off x="2992819" y="3825912"/>
            <a:ext cx="2244614" cy="720695"/>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75" name="Picture Placeholder 36">
            <a:extLst>
              <a:ext uri="{FF2B5EF4-FFF2-40B4-BE49-F238E27FC236}">
                <a16:creationId xmlns:a16="http://schemas.microsoft.com/office/drawing/2014/main" id="{879F4FA3-3B81-8145-88C7-72529F1A8BB0}"/>
              </a:ext>
            </a:extLst>
          </p:cNvPr>
          <p:cNvSpPr>
            <a:spLocks noGrp="1"/>
          </p:cNvSpPr>
          <p:nvPr>
            <p:ph type="pic" sz="quarter" idx="139" hasCustomPrompt="1"/>
          </p:nvPr>
        </p:nvSpPr>
        <p:spPr>
          <a:xfrm>
            <a:off x="2992819" y="2268855"/>
            <a:ext cx="2244614" cy="720695"/>
          </a:xfrm>
          <a:prstGeom prst="rect">
            <a:avLst/>
          </a:prstGeom>
          <a:noFill/>
        </p:spPr>
        <p:txBody>
          <a:bodyPr tIns="0" bIns="0" anchor="ctr"/>
          <a:lstStyle>
            <a:lvl1pPr marL="0" marR="0" indent="0" algn="ctr" defTabSz="127462" rtl="0" eaLnBrk="1" fontAlgn="auto" latinLnBrk="0" hangingPunct="1">
              <a:lnSpc>
                <a:spcPct val="100000"/>
              </a:lnSpc>
              <a:spcBef>
                <a:spcPts val="0"/>
              </a:spcBef>
              <a:spcAft>
                <a:spcPts val="0"/>
              </a:spcAft>
              <a:buClrTx/>
              <a:buSzTx/>
              <a:buFontTx/>
              <a:buNone/>
              <a:tabLst/>
              <a:defRPr b="1">
                <a:latin typeface="Calibri" panose="020F0502020204030204" pitchFamily="34" charset="0"/>
              </a:defRPr>
            </a:lvl1pPr>
          </a:lstStyle>
          <a:p>
            <a:r>
              <a:rPr lang="en-US"/>
              <a:t>Picture</a:t>
            </a:r>
          </a:p>
        </p:txBody>
      </p:sp>
      <p:sp>
        <p:nvSpPr>
          <p:cNvPr id="76" name="Picture Placeholder 36">
            <a:extLst>
              <a:ext uri="{FF2B5EF4-FFF2-40B4-BE49-F238E27FC236}">
                <a16:creationId xmlns:a16="http://schemas.microsoft.com/office/drawing/2014/main" id="{C341A1BB-6D10-0843-AA65-83F4121A0F11}"/>
              </a:ext>
            </a:extLst>
          </p:cNvPr>
          <p:cNvSpPr>
            <a:spLocks noGrp="1"/>
          </p:cNvSpPr>
          <p:nvPr>
            <p:ph type="pic" sz="quarter" idx="140" hasCustomPrompt="1"/>
          </p:nvPr>
        </p:nvSpPr>
        <p:spPr>
          <a:xfrm>
            <a:off x="5451205" y="3825912"/>
            <a:ext cx="2244614" cy="720695"/>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77" name="Picture Placeholder 36">
            <a:extLst>
              <a:ext uri="{FF2B5EF4-FFF2-40B4-BE49-F238E27FC236}">
                <a16:creationId xmlns:a16="http://schemas.microsoft.com/office/drawing/2014/main" id="{627B38D2-7D11-244B-AFE0-A68479FB751F}"/>
              </a:ext>
            </a:extLst>
          </p:cNvPr>
          <p:cNvSpPr>
            <a:spLocks noGrp="1"/>
          </p:cNvSpPr>
          <p:nvPr>
            <p:ph type="pic" sz="quarter" idx="142" hasCustomPrompt="1"/>
          </p:nvPr>
        </p:nvSpPr>
        <p:spPr>
          <a:xfrm>
            <a:off x="5451205" y="2268855"/>
            <a:ext cx="2244614" cy="720695"/>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78" name="Picture Placeholder 36">
            <a:extLst>
              <a:ext uri="{FF2B5EF4-FFF2-40B4-BE49-F238E27FC236}">
                <a16:creationId xmlns:a16="http://schemas.microsoft.com/office/drawing/2014/main" id="{CFC11AC9-997D-EE46-A3C3-F78DA9B6DACB}"/>
              </a:ext>
            </a:extLst>
          </p:cNvPr>
          <p:cNvSpPr>
            <a:spLocks noGrp="1"/>
          </p:cNvSpPr>
          <p:nvPr>
            <p:ph type="pic" sz="quarter" idx="143" hasCustomPrompt="1"/>
          </p:nvPr>
        </p:nvSpPr>
        <p:spPr>
          <a:xfrm>
            <a:off x="7909592" y="3825912"/>
            <a:ext cx="2244614" cy="720695"/>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79" name="Picture Placeholder 36">
            <a:extLst>
              <a:ext uri="{FF2B5EF4-FFF2-40B4-BE49-F238E27FC236}">
                <a16:creationId xmlns:a16="http://schemas.microsoft.com/office/drawing/2014/main" id="{68C3086D-C2A1-E64F-B6FE-4511551FFB33}"/>
              </a:ext>
            </a:extLst>
          </p:cNvPr>
          <p:cNvSpPr>
            <a:spLocks noGrp="1"/>
          </p:cNvSpPr>
          <p:nvPr>
            <p:ph type="pic" sz="quarter" idx="145" hasCustomPrompt="1"/>
          </p:nvPr>
        </p:nvSpPr>
        <p:spPr>
          <a:xfrm>
            <a:off x="7909592" y="2268855"/>
            <a:ext cx="2244614" cy="720695"/>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80" name="Picture Placeholder 36">
            <a:extLst>
              <a:ext uri="{FF2B5EF4-FFF2-40B4-BE49-F238E27FC236}">
                <a16:creationId xmlns:a16="http://schemas.microsoft.com/office/drawing/2014/main" id="{929E8E3E-20EF-0941-8CF3-68A208DE4182}"/>
              </a:ext>
            </a:extLst>
          </p:cNvPr>
          <p:cNvSpPr>
            <a:spLocks noGrp="1"/>
          </p:cNvSpPr>
          <p:nvPr>
            <p:ph type="pic" sz="quarter" idx="148" hasCustomPrompt="1"/>
          </p:nvPr>
        </p:nvSpPr>
        <p:spPr>
          <a:xfrm>
            <a:off x="534432" y="3825912"/>
            <a:ext cx="2244614" cy="720695"/>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81" name="Text Placeholder 5">
            <a:extLst>
              <a:ext uri="{FF2B5EF4-FFF2-40B4-BE49-F238E27FC236}">
                <a16:creationId xmlns:a16="http://schemas.microsoft.com/office/drawing/2014/main" id="{F19B5D53-A910-2046-875C-9F8CF71CD030}"/>
              </a:ext>
            </a:extLst>
          </p:cNvPr>
          <p:cNvSpPr>
            <a:spLocks noGrp="1"/>
          </p:cNvSpPr>
          <p:nvPr>
            <p:ph type="body" sz="quarter" idx="156" hasCustomPrompt="1"/>
          </p:nvPr>
        </p:nvSpPr>
        <p:spPr>
          <a:xfrm>
            <a:off x="485847" y="1441390"/>
            <a:ext cx="9716944" cy="560541"/>
          </a:xfrm>
          <a:prstGeom prst="rect">
            <a:avLst/>
          </a:prstGeom>
        </p:spPr>
        <p:txBody>
          <a:bodyPr lIns="0" rIns="0" anchor="t">
            <a:noAutofit/>
          </a:bodyPr>
          <a:lstStyle>
            <a:lvl1pPr marL="0" indent="0" algn="l">
              <a:lnSpc>
                <a:spcPct val="100000"/>
              </a:lnSpc>
              <a:spcBef>
                <a:spcPts val="0"/>
              </a:spcBef>
              <a:spcAft>
                <a:spcPts val="0"/>
              </a:spcAft>
              <a:buNone/>
              <a:defRPr sz="1557" b="1"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lvl="0"/>
            <a:r>
              <a:rPr lang="en-US" err="1"/>
              <a:t>Subheader</a:t>
            </a:r>
            <a:endParaRPr lang="en-US"/>
          </a:p>
        </p:txBody>
      </p:sp>
      <p:sp>
        <p:nvSpPr>
          <p:cNvPr id="82" name="Text Placeholder 8">
            <a:extLst>
              <a:ext uri="{FF2B5EF4-FFF2-40B4-BE49-F238E27FC236}">
                <a16:creationId xmlns:a16="http://schemas.microsoft.com/office/drawing/2014/main" id="{577237CC-69B8-2647-8A2F-EE0046CA86B7}"/>
              </a:ext>
            </a:extLst>
          </p:cNvPr>
          <p:cNvSpPr>
            <a:spLocks noGrp="1"/>
          </p:cNvSpPr>
          <p:nvPr>
            <p:ph type="body" sz="quarter" idx="109" hasCustomPrompt="1"/>
          </p:nvPr>
        </p:nvSpPr>
        <p:spPr>
          <a:xfrm>
            <a:off x="2992819" y="4555505"/>
            <a:ext cx="2244614" cy="622823"/>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sixth client description</a:t>
            </a:r>
          </a:p>
        </p:txBody>
      </p:sp>
      <p:sp>
        <p:nvSpPr>
          <p:cNvPr id="83" name="Text Placeholder 14">
            <a:extLst>
              <a:ext uri="{FF2B5EF4-FFF2-40B4-BE49-F238E27FC236}">
                <a16:creationId xmlns:a16="http://schemas.microsoft.com/office/drawing/2014/main" id="{85547D78-A59D-F84C-A314-75500AD1B70F}"/>
              </a:ext>
            </a:extLst>
          </p:cNvPr>
          <p:cNvSpPr>
            <a:spLocks noGrp="1"/>
          </p:cNvSpPr>
          <p:nvPr>
            <p:ph type="body" sz="quarter" idx="113" hasCustomPrompt="1"/>
          </p:nvPr>
        </p:nvSpPr>
        <p:spPr>
          <a:xfrm>
            <a:off x="2992819" y="2998448"/>
            <a:ext cx="2244614" cy="622823"/>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second client description</a:t>
            </a:r>
          </a:p>
        </p:txBody>
      </p:sp>
      <p:sp>
        <p:nvSpPr>
          <p:cNvPr id="84" name="Text Placeholder 17">
            <a:extLst>
              <a:ext uri="{FF2B5EF4-FFF2-40B4-BE49-F238E27FC236}">
                <a16:creationId xmlns:a16="http://schemas.microsoft.com/office/drawing/2014/main" id="{0CDE9E23-26F7-7740-B136-3E3426CF8EB7}"/>
              </a:ext>
            </a:extLst>
          </p:cNvPr>
          <p:cNvSpPr>
            <a:spLocks noGrp="1"/>
          </p:cNvSpPr>
          <p:nvPr>
            <p:ph type="body" sz="quarter" idx="115" hasCustomPrompt="1"/>
          </p:nvPr>
        </p:nvSpPr>
        <p:spPr>
          <a:xfrm>
            <a:off x="5451205" y="4555505"/>
            <a:ext cx="2244614" cy="622823"/>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seventh client description</a:t>
            </a:r>
          </a:p>
        </p:txBody>
      </p:sp>
      <p:sp>
        <p:nvSpPr>
          <p:cNvPr id="85" name="Text Placeholder 23">
            <a:extLst>
              <a:ext uri="{FF2B5EF4-FFF2-40B4-BE49-F238E27FC236}">
                <a16:creationId xmlns:a16="http://schemas.microsoft.com/office/drawing/2014/main" id="{54D555C7-2163-7F4D-8DA6-7637DCBFB5EE}"/>
              </a:ext>
            </a:extLst>
          </p:cNvPr>
          <p:cNvSpPr>
            <a:spLocks noGrp="1"/>
          </p:cNvSpPr>
          <p:nvPr>
            <p:ph type="body" sz="quarter" idx="119" hasCustomPrompt="1"/>
          </p:nvPr>
        </p:nvSpPr>
        <p:spPr>
          <a:xfrm>
            <a:off x="5451205" y="2998448"/>
            <a:ext cx="2244614" cy="622823"/>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third client description</a:t>
            </a:r>
          </a:p>
        </p:txBody>
      </p:sp>
      <p:sp>
        <p:nvSpPr>
          <p:cNvPr id="86" name="Text Placeholder 26">
            <a:extLst>
              <a:ext uri="{FF2B5EF4-FFF2-40B4-BE49-F238E27FC236}">
                <a16:creationId xmlns:a16="http://schemas.microsoft.com/office/drawing/2014/main" id="{E6FE77C6-0390-C749-906C-DC7F9E4E76CA}"/>
              </a:ext>
            </a:extLst>
          </p:cNvPr>
          <p:cNvSpPr>
            <a:spLocks noGrp="1"/>
          </p:cNvSpPr>
          <p:nvPr>
            <p:ph type="body" sz="quarter" idx="121" hasCustomPrompt="1"/>
          </p:nvPr>
        </p:nvSpPr>
        <p:spPr>
          <a:xfrm>
            <a:off x="7909592" y="4555505"/>
            <a:ext cx="2244614" cy="622823"/>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eighth client description</a:t>
            </a:r>
          </a:p>
        </p:txBody>
      </p:sp>
      <p:sp>
        <p:nvSpPr>
          <p:cNvPr id="87" name="Text Placeholder 35">
            <a:extLst>
              <a:ext uri="{FF2B5EF4-FFF2-40B4-BE49-F238E27FC236}">
                <a16:creationId xmlns:a16="http://schemas.microsoft.com/office/drawing/2014/main" id="{D8A80AB1-EE58-3D4E-B9B1-8F54234D847C}"/>
              </a:ext>
            </a:extLst>
          </p:cNvPr>
          <p:cNvSpPr>
            <a:spLocks noGrp="1"/>
          </p:cNvSpPr>
          <p:nvPr>
            <p:ph type="body" sz="quarter" idx="127" hasCustomPrompt="1"/>
          </p:nvPr>
        </p:nvSpPr>
        <p:spPr>
          <a:xfrm>
            <a:off x="7909592" y="2998448"/>
            <a:ext cx="2244614" cy="622823"/>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fourth client description</a:t>
            </a:r>
          </a:p>
        </p:txBody>
      </p:sp>
      <p:sp>
        <p:nvSpPr>
          <p:cNvPr id="88" name="Text Placeholder 61">
            <a:extLst>
              <a:ext uri="{FF2B5EF4-FFF2-40B4-BE49-F238E27FC236}">
                <a16:creationId xmlns:a16="http://schemas.microsoft.com/office/drawing/2014/main" id="{F0765081-C487-BE48-A3FD-27B7B0D45E22}"/>
              </a:ext>
            </a:extLst>
          </p:cNvPr>
          <p:cNvSpPr>
            <a:spLocks noGrp="1"/>
          </p:cNvSpPr>
          <p:nvPr>
            <p:ph type="body" sz="quarter" idx="154" hasCustomPrompt="1"/>
          </p:nvPr>
        </p:nvSpPr>
        <p:spPr>
          <a:xfrm>
            <a:off x="534432" y="4555505"/>
            <a:ext cx="2244614" cy="622823"/>
          </a:xfrm>
          <a:noFill/>
        </p:spPr>
        <p:txBody>
          <a:bodyPr lIns="91440" rIns="91440"/>
          <a:lstStyle>
            <a:lvl1pPr marL="0" indent="0" algn="ctr">
              <a:lnSpc>
                <a:spcPct val="100000"/>
              </a:lnSpc>
              <a:spcBef>
                <a:spcPts val="0"/>
              </a:spcBef>
              <a:spcAft>
                <a:spcPts val="0"/>
              </a:spcAft>
              <a:buNone/>
              <a:defRPr sz="1168">
                <a:solidFill>
                  <a:schemeClr val="accent1"/>
                </a:solidFill>
              </a:defRPr>
            </a:lvl1pPr>
          </a:lstStyle>
          <a:p>
            <a:r>
              <a:rPr lang="en-US"/>
              <a:t>Insert fifth client description</a:t>
            </a:r>
          </a:p>
        </p:txBody>
      </p:sp>
      <p:sp>
        <p:nvSpPr>
          <p:cNvPr id="22" name="Text Placeholder 5">
            <a:extLst>
              <a:ext uri="{FF2B5EF4-FFF2-40B4-BE49-F238E27FC236}">
                <a16:creationId xmlns:a16="http://schemas.microsoft.com/office/drawing/2014/main" id="{5625FD89-0DE0-0F4C-BA36-8BDAAD9C177E}"/>
              </a:ext>
            </a:extLst>
          </p:cNvPr>
          <p:cNvSpPr>
            <a:spLocks noGrp="1"/>
          </p:cNvSpPr>
          <p:nvPr>
            <p:ph type="body" sz="quarter" idx="35" hasCustomPrompt="1"/>
          </p:nvPr>
        </p:nvSpPr>
        <p:spPr>
          <a:xfrm>
            <a:off x="534432" y="2998448"/>
            <a:ext cx="2244614" cy="622823"/>
          </a:xfrm>
          <a:prstGeom prst="rect">
            <a:avLst/>
          </a:prstGeom>
        </p:spPr>
        <p:txBody>
          <a:bodyPr lIns="91440" rIns="91440" anchor="t">
            <a:noAutofit/>
          </a:bodyPr>
          <a:lstStyle>
            <a:lvl1pPr marL="0" indent="0" algn="ctr">
              <a:lnSpc>
                <a:spcPct val="100000"/>
              </a:lnSpc>
              <a:spcBef>
                <a:spcPts val="0"/>
              </a:spcBef>
              <a:spcAft>
                <a:spcPts val="0"/>
              </a:spcAft>
              <a:buNone/>
              <a:defRPr sz="1168" b="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lvl="0"/>
            <a:r>
              <a:rPr lang="en-US"/>
              <a:t>Insert first client description</a:t>
            </a:r>
          </a:p>
        </p:txBody>
      </p:sp>
      <p:sp>
        <p:nvSpPr>
          <p:cNvPr id="42" name="Slide Number Placeholder 7">
            <a:extLst>
              <a:ext uri="{FF2B5EF4-FFF2-40B4-BE49-F238E27FC236}">
                <a16:creationId xmlns:a16="http://schemas.microsoft.com/office/drawing/2014/main" id="{92117A9B-61BF-3147-B0DB-01DF6385AB6B}"/>
              </a:ext>
            </a:extLst>
          </p:cNvPr>
          <p:cNvSpPr>
            <a:spLocks noGrp="1"/>
          </p:cNvSpPr>
          <p:nvPr>
            <p:ph type="sldNum" sz="quarter" idx="4"/>
          </p:nvPr>
        </p:nvSpPr>
        <p:spPr>
          <a:xfrm>
            <a:off x="9716944" y="6783338"/>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43" name="Footer Placeholder 2">
            <a:extLst>
              <a:ext uri="{FF2B5EF4-FFF2-40B4-BE49-F238E27FC236}">
                <a16:creationId xmlns:a16="http://schemas.microsoft.com/office/drawing/2014/main" id="{3D7DE366-0480-834E-98A9-787CBFCD5BBE}"/>
              </a:ext>
            </a:extLst>
          </p:cNvPr>
          <p:cNvSpPr>
            <a:spLocks noGrp="1"/>
          </p:cNvSpPr>
          <p:nvPr>
            <p:ph type="ftr" sz="quarter" idx="3"/>
          </p:nvPr>
        </p:nvSpPr>
        <p:spPr>
          <a:xfrm>
            <a:off x="485848" y="6789927"/>
            <a:ext cx="9231095"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260599392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5 Tombstones (5 x 3) w/ Subheader">
    <p:bg>
      <p:bgPr>
        <a:solidFill>
          <a:schemeClr val="bg1"/>
        </a:solidFill>
        <a:effectLst/>
      </p:bgPr>
    </p:bg>
    <p:spTree>
      <p:nvGrpSpPr>
        <p:cNvPr id="1" name=""/>
        <p:cNvGrpSpPr/>
        <p:nvPr/>
      </p:nvGrpSpPr>
      <p:grpSpPr>
        <a:xfrm>
          <a:off x="0" y="0"/>
          <a:ext cx="0" cy="0"/>
          <a:chOff x="0" y="0"/>
          <a:chExt cx="0" cy="0"/>
        </a:xfrm>
      </p:grpSpPr>
      <p:sp>
        <p:nvSpPr>
          <p:cNvPr id="133" name="Rectangle 3">
            <a:extLst>
              <a:ext uri="{FF2B5EF4-FFF2-40B4-BE49-F238E27FC236}">
                <a16:creationId xmlns:a16="http://schemas.microsoft.com/office/drawing/2014/main" id="{79662D63-D73D-A640-8B45-40FE59227467}"/>
              </a:ext>
            </a:extLst>
          </p:cNvPr>
          <p:cNvSpPr/>
          <p:nvPr userDrawn="1"/>
        </p:nvSpPr>
        <p:spPr>
          <a:xfrm>
            <a:off x="8390073" y="3812733"/>
            <a:ext cx="1797635" cy="1388994"/>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13" name="Rectangle 3">
            <a:extLst>
              <a:ext uri="{FF2B5EF4-FFF2-40B4-BE49-F238E27FC236}">
                <a16:creationId xmlns:a16="http://schemas.microsoft.com/office/drawing/2014/main" id="{6B2FE03F-1509-FF47-9BE1-A8EA095C21F0}"/>
              </a:ext>
            </a:extLst>
          </p:cNvPr>
          <p:cNvSpPr/>
          <p:nvPr userDrawn="1"/>
        </p:nvSpPr>
        <p:spPr>
          <a:xfrm>
            <a:off x="502379" y="2241207"/>
            <a:ext cx="1797635" cy="1388994"/>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14" name="Rectangle 3">
            <a:extLst>
              <a:ext uri="{FF2B5EF4-FFF2-40B4-BE49-F238E27FC236}">
                <a16:creationId xmlns:a16="http://schemas.microsoft.com/office/drawing/2014/main" id="{AD915E8F-89A9-F34D-BEB3-6F6B62BC23CE}"/>
              </a:ext>
            </a:extLst>
          </p:cNvPr>
          <p:cNvSpPr/>
          <p:nvPr userDrawn="1"/>
        </p:nvSpPr>
        <p:spPr>
          <a:xfrm>
            <a:off x="510979" y="3812733"/>
            <a:ext cx="1797635" cy="1388994"/>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15" name="Rectangle 3">
            <a:extLst>
              <a:ext uri="{FF2B5EF4-FFF2-40B4-BE49-F238E27FC236}">
                <a16:creationId xmlns:a16="http://schemas.microsoft.com/office/drawing/2014/main" id="{05AAFF26-DE6B-3B4D-BEB7-111328090CA5}"/>
              </a:ext>
            </a:extLst>
          </p:cNvPr>
          <p:cNvSpPr/>
          <p:nvPr userDrawn="1"/>
        </p:nvSpPr>
        <p:spPr>
          <a:xfrm>
            <a:off x="502379" y="5377669"/>
            <a:ext cx="1797635" cy="1388994"/>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17" name="Rectangle 3">
            <a:extLst>
              <a:ext uri="{FF2B5EF4-FFF2-40B4-BE49-F238E27FC236}">
                <a16:creationId xmlns:a16="http://schemas.microsoft.com/office/drawing/2014/main" id="{881BBEFB-0683-F947-B296-D9443960E5C5}"/>
              </a:ext>
            </a:extLst>
          </p:cNvPr>
          <p:cNvSpPr/>
          <p:nvPr userDrawn="1"/>
        </p:nvSpPr>
        <p:spPr>
          <a:xfrm>
            <a:off x="2480751" y="2241207"/>
            <a:ext cx="1797635" cy="1388994"/>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18" name="Rectangle 3">
            <a:extLst>
              <a:ext uri="{FF2B5EF4-FFF2-40B4-BE49-F238E27FC236}">
                <a16:creationId xmlns:a16="http://schemas.microsoft.com/office/drawing/2014/main" id="{61EFC2E9-F8E9-FA46-A67B-E91F3C2AB177}"/>
              </a:ext>
            </a:extLst>
          </p:cNvPr>
          <p:cNvSpPr/>
          <p:nvPr userDrawn="1"/>
        </p:nvSpPr>
        <p:spPr>
          <a:xfrm>
            <a:off x="2480751" y="3812733"/>
            <a:ext cx="1797635" cy="1388994"/>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19" name="Rectangle 3">
            <a:extLst>
              <a:ext uri="{FF2B5EF4-FFF2-40B4-BE49-F238E27FC236}">
                <a16:creationId xmlns:a16="http://schemas.microsoft.com/office/drawing/2014/main" id="{5D7F865D-2BEF-CC49-83B2-FCD035BCC384}"/>
              </a:ext>
            </a:extLst>
          </p:cNvPr>
          <p:cNvSpPr/>
          <p:nvPr userDrawn="1"/>
        </p:nvSpPr>
        <p:spPr>
          <a:xfrm>
            <a:off x="2472152" y="5377668"/>
            <a:ext cx="1797635" cy="1388994"/>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21" name="Rectangle 3">
            <a:extLst>
              <a:ext uri="{FF2B5EF4-FFF2-40B4-BE49-F238E27FC236}">
                <a16:creationId xmlns:a16="http://schemas.microsoft.com/office/drawing/2014/main" id="{1954C261-220B-FB48-8B0C-B257F2EF651E}"/>
              </a:ext>
            </a:extLst>
          </p:cNvPr>
          <p:cNvSpPr/>
          <p:nvPr userDrawn="1"/>
        </p:nvSpPr>
        <p:spPr>
          <a:xfrm>
            <a:off x="4450526" y="2241208"/>
            <a:ext cx="1797635" cy="1388994"/>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22" name="Rectangle 3">
            <a:extLst>
              <a:ext uri="{FF2B5EF4-FFF2-40B4-BE49-F238E27FC236}">
                <a16:creationId xmlns:a16="http://schemas.microsoft.com/office/drawing/2014/main" id="{73845AEE-80E9-614A-8F61-1B08D7030F0C}"/>
              </a:ext>
            </a:extLst>
          </p:cNvPr>
          <p:cNvSpPr/>
          <p:nvPr userDrawn="1"/>
        </p:nvSpPr>
        <p:spPr>
          <a:xfrm>
            <a:off x="4450526" y="3812733"/>
            <a:ext cx="1797635" cy="1388994"/>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23" name="Rectangle 3">
            <a:extLst>
              <a:ext uri="{FF2B5EF4-FFF2-40B4-BE49-F238E27FC236}">
                <a16:creationId xmlns:a16="http://schemas.microsoft.com/office/drawing/2014/main" id="{67E82FFB-4150-3145-9656-205D6A83FF6C}"/>
              </a:ext>
            </a:extLst>
          </p:cNvPr>
          <p:cNvSpPr/>
          <p:nvPr userDrawn="1"/>
        </p:nvSpPr>
        <p:spPr>
          <a:xfrm>
            <a:off x="4441926" y="5377668"/>
            <a:ext cx="1797635" cy="1388994"/>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25" name="Rectangle 3">
            <a:extLst>
              <a:ext uri="{FF2B5EF4-FFF2-40B4-BE49-F238E27FC236}">
                <a16:creationId xmlns:a16="http://schemas.microsoft.com/office/drawing/2014/main" id="{FA6551D1-C8C5-D047-B075-6B7B67B0D0B4}"/>
              </a:ext>
            </a:extLst>
          </p:cNvPr>
          <p:cNvSpPr/>
          <p:nvPr userDrawn="1"/>
        </p:nvSpPr>
        <p:spPr>
          <a:xfrm>
            <a:off x="6420299" y="2241208"/>
            <a:ext cx="1797635" cy="1388994"/>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26" name="Rectangle 3">
            <a:extLst>
              <a:ext uri="{FF2B5EF4-FFF2-40B4-BE49-F238E27FC236}">
                <a16:creationId xmlns:a16="http://schemas.microsoft.com/office/drawing/2014/main" id="{A7E3D3EB-1CDA-8449-B9C6-B2B82292A454}"/>
              </a:ext>
            </a:extLst>
          </p:cNvPr>
          <p:cNvSpPr/>
          <p:nvPr userDrawn="1"/>
        </p:nvSpPr>
        <p:spPr>
          <a:xfrm>
            <a:off x="6420299" y="3812733"/>
            <a:ext cx="1797635" cy="1388994"/>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27" name="Rectangle 3">
            <a:extLst>
              <a:ext uri="{FF2B5EF4-FFF2-40B4-BE49-F238E27FC236}">
                <a16:creationId xmlns:a16="http://schemas.microsoft.com/office/drawing/2014/main" id="{CFFE3984-1C41-E242-A0AE-A24966410978}"/>
              </a:ext>
            </a:extLst>
          </p:cNvPr>
          <p:cNvSpPr/>
          <p:nvPr userDrawn="1"/>
        </p:nvSpPr>
        <p:spPr>
          <a:xfrm>
            <a:off x="6411699" y="5377668"/>
            <a:ext cx="1797635" cy="1388994"/>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29" name="Rectangle 3">
            <a:extLst>
              <a:ext uri="{FF2B5EF4-FFF2-40B4-BE49-F238E27FC236}">
                <a16:creationId xmlns:a16="http://schemas.microsoft.com/office/drawing/2014/main" id="{50F3F337-44F5-534A-9C9D-6530FFB804E1}"/>
              </a:ext>
            </a:extLst>
          </p:cNvPr>
          <p:cNvSpPr/>
          <p:nvPr userDrawn="1"/>
        </p:nvSpPr>
        <p:spPr>
          <a:xfrm>
            <a:off x="8390073" y="2241208"/>
            <a:ext cx="1797635" cy="1388994"/>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31" name="Rectangle 3">
            <a:extLst>
              <a:ext uri="{FF2B5EF4-FFF2-40B4-BE49-F238E27FC236}">
                <a16:creationId xmlns:a16="http://schemas.microsoft.com/office/drawing/2014/main" id="{804ACB16-8173-9642-ABFB-EB605EE5BF60}"/>
              </a:ext>
            </a:extLst>
          </p:cNvPr>
          <p:cNvSpPr/>
          <p:nvPr userDrawn="1"/>
        </p:nvSpPr>
        <p:spPr>
          <a:xfrm>
            <a:off x="8381473" y="5377669"/>
            <a:ext cx="1797635" cy="1388994"/>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4" name="Title 3">
            <a:extLst>
              <a:ext uri="{FF2B5EF4-FFF2-40B4-BE49-F238E27FC236}">
                <a16:creationId xmlns:a16="http://schemas.microsoft.com/office/drawing/2014/main" id="{A569CEEF-7AC9-E040-BAD6-2F938095C3E3}"/>
              </a:ext>
            </a:extLst>
          </p:cNvPr>
          <p:cNvSpPr>
            <a:spLocks noGrp="1"/>
          </p:cNvSpPr>
          <p:nvPr>
            <p:ph type="title" hasCustomPrompt="1"/>
          </p:nvPr>
        </p:nvSpPr>
        <p:spPr/>
        <p:txBody>
          <a:bodyPr/>
          <a:lstStyle>
            <a:lvl1pPr>
              <a:defRPr/>
            </a:lvl1pPr>
          </a:lstStyle>
          <a:p>
            <a:r>
              <a:rPr lang="en-US"/>
              <a:t>Page Title</a:t>
            </a:r>
          </a:p>
        </p:txBody>
      </p:sp>
      <p:sp>
        <p:nvSpPr>
          <p:cNvPr id="73" name="Text Placeholder 5">
            <a:extLst>
              <a:ext uri="{FF2B5EF4-FFF2-40B4-BE49-F238E27FC236}">
                <a16:creationId xmlns:a16="http://schemas.microsoft.com/office/drawing/2014/main" id="{A1F910A2-B06D-0B4C-85D9-186553B30E1E}"/>
              </a:ext>
            </a:extLst>
          </p:cNvPr>
          <p:cNvSpPr>
            <a:spLocks noGrp="1"/>
          </p:cNvSpPr>
          <p:nvPr>
            <p:ph type="body" sz="quarter" idx="36" hasCustomPrompt="1"/>
          </p:nvPr>
        </p:nvSpPr>
        <p:spPr>
          <a:xfrm>
            <a:off x="485847" y="1441390"/>
            <a:ext cx="9716944" cy="560541"/>
          </a:xfrm>
          <a:prstGeom prst="rect">
            <a:avLst/>
          </a:prstGeom>
        </p:spPr>
        <p:txBody>
          <a:bodyPr lIns="0" rIns="0" anchor="t">
            <a:noAutofit/>
          </a:bodyPr>
          <a:lstStyle>
            <a:lvl1pPr marL="0" indent="0" algn="l">
              <a:lnSpc>
                <a:spcPct val="100000"/>
              </a:lnSpc>
              <a:spcBef>
                <a:spcPts val="0"/>
              </a:spcBef>
              <a:spcAft>
                <a:spcPts val="0"/>
              </a:spcAft>
              <a:buNone/>
              <a:defRPr sz="1557" b="1"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lvl="0"/>
            <a:r>
              <a:rPr lang="en-US" err="1"/>
              <a:t>Subheader</a:t>
            </a:r>
            <a:endParaRPr lang="en-US"/>
          </a:p>
        </p:txBody>
      </p:sp>
      <p:sp>
        <p:nvSpPr>
          <p:cNvPr id="74" name="Text Placeholder 17">
            <a:extLst>
              <a:ext uri="{FF2B5EF4-FFF2-40B4-BE49-F238E27FC236}">
                <a16:creationId xmlns:a16="http://schemas.microsoft.com/office/drawing/2014/main" id="{8F989D6E-A789-DA47-BB40-875907BAA2D7}"/>
              </a:ext>
            </a:extLst>
          </p:cNvPr>
          <p:cNvSpPr>
            <a:spLocks noGrp="1"/>
          </p:cNvSpPr>
          <p:nvPr>
            <p:ph type="body" sz="quarter" idx="83" hasCustomPrompt="1"/>
          </p:nvPr>
        </p:nvSpPr>
        <p:spPr>
          <a:xfrm>
            <a:off x="2506971" y="2784908"/>
            <a:ext cx="1749050" cy="845293"/>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second client description</a:t>
            </a:r>
          </a:p>
        </p:txBody>
      </p:sp>
      <p:sp>
        <p:nvSpPr>
          <p:cNvPr id="75" name="Text Placeholder 29">
            <a:extLst>
              <a:ext uri="{FF2B5EF4-FFF2-40B4-BE49-F238E27FC236}">
                <a16:creationId xmlns:a16="http://schemas.microsoft.com/office/drawing/2014/main" id="{BCC190CC-F203-2F42-A571-7A25E4A1FCF7}"/>
              </a:ext>
            </a:extLst>
          </p:cNvPr>
          <p:cNvSpPr>
            <a:spLocks noGrp="1"/>
          </p:cNvSpPr>
          <p:nvPr>
            <p:ph type="body" sz="quarter" idx="91" hasCustomPrompt="1"/>
          </p:nvPr>
        </p:nvSpPr>
        <p:spPr>
          <a:xfrm>
            <a:off x="4469794" y="2784908"/>
            <a:ext cx="1749050" cy="845293"/>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third client description</a:t>
            </a:r>
          </a:p>
        </p:txBody>
      </p:sp>
      <p:sp>
        <p:nvSpPr>
          <p:cNvPr id="76" name="Text Placeholder 41">
            <a:extLst>
              <a:ext uri="{FF2B5EF4-FFF2-40B4-BE49-F238E27FC236}">
                <a16:creationId xmlns:a16="http://schemas.microsoft.com/office/drawing/2014/main" id="{81888721-0568-4241-B40D-95392E2DFD02}"/>
              </a:ext>
            </a:extLst>
          </p:cNvPr>
          <p:cNvSpPr>
            <a:spLocks noGrp="1"/>
          </p:cNvSpPr>
          <p:nvPr>
            <p:ph type="body" sz="quarter" idx="99" hasCustomPrompt="1"/>
          </p:nvPr>
        </p:nvSpPr>
        <p:spPr>
          <a:xfrm>
            <a:off x="6442334" y="4362358"/>
            <a:ext cx="1749050" cy="839369"/>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ninth client description</a:t>
            </a:r>
          </a:p>
        </p:txBody>
      </p:sp>
      <p:sp>
        <p:nvSpPr>
          <p:cNvPr id="77" name="Text Placeholder 53">
            <a:extLst>
              <a:ext uri="{FF2B5EF4-FFF2-40B4-BE49-F238E27FC236}">
                <a16:creationId xmlns:a16="http://schemas.microsoft.com/office/drawing/2014/main" id="{C1A7CB7E-C7EF-5E4C-8399-A17E0F8BA8F2}"/>
              </a:ext>
            </a:extLst>
          </p:cNvPr>
          <p:cNvSpPr>
            <a:spLocks noGrp="1"/>
          </p:cNvSpPr>
          <p:nvPr>
            <p:ph type="body" sz="quarter" idx="107" hasCustomPrompt="1"/>
          </p:nvPr>
        </p:nvSpPr>
        <p:spPr>
          <a:xfrm>
            <a:off x="4455399" y="5922224"/>
            <a:ext cx="1749050" cy="844437"/>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thirteenth client description</a:t>
            </a:r>
          </a:p>
        </p:txBody>
      </p:sp>
      <p:sp>
        <p:nvSpPr>
          <p:cNvPr id="78" name="Picture Placeholder 36">
            <a:extLst>
              <a:ext uri="{FF2B5EF4-FFF2-40B4-BE49-F238E27FC236}">
                <a16:creationId xmlns:a16="http://schemas.microsoft.com/office/drawing/2014/main" id="{FFDF46FA-9F30-5E41-8F9B-2DEBCD1BB556}"/>
              </a:ext>
            </a:extLst>
          </p:cNvPr>
          <p:cNvSpPr>
            <a:spLocks noGrp="1"/>
          </p:cNvSpPr>
          <p:nvPr>
            <p:ph type="pic" sz="quarter" idx="114" hasCustomPrompt="1"/>
          </p:nvPr>
        </p:nvSpPr>
        <p:spPr>
          <a:xfrm>
            <a:off x="534432" y="2259957"/>
            <a:ext cx="1749050" cy="489361"/>
          </a:xfrm>
          <a:prstGeom prst="rect">
            <a:avLst/>
          </a:prstGeom>
          <a:noFill/>
        </p:spPr>
        <p:txBody>
          <a:bodyPr tIns="0" bIns="0" anchor="ctr"/>
          <a:lstStyle>
            <a:lvl1pPr marL="0" marR="0" indent="0" algn="ctr" defTabSz="127462" rtl="0" eaLnBrk="1" fontAlgn="auto" latinLnBrk="0" hangingPunct="1">
              <a:lnSpc>
                <a:spcPct val="100000"/>
              </a:lnSpc>
              <a:spcBef>
                <a:spcPts val="0"/>
              </a:spcBef>
              <a:spcAft>
                <a:spcPts val="0"/>
              </a:spcAft>
              <a:buClrTx/>
              <a:buSzTx/>
              <a:buFontTx/>
              <a:buNone/>
              <a:tabLst/>
              <a:defRPr b="1">
                <a:latin typeface="Calibri" panose="020F0502020204030204" pitchFamily="34" charset="0"/>
              </a:defRPr>
            </a:lvl1pPr>
          </a:lstStyle>
          <a:p>
            <a:r>
              <a:rPr lang="en-US"/>
              <a:t>Picture</a:t>
            </a:r>
          </a:p>
        </p:txBody>
      </p:sp>
      <p:sp>
        <p:nvSpPr>
          <p:cNvPr id="79" name="Picture Placeholder 36">
            <a:extLst>
              <a:ext uri="{FF2B5EF4-FFF2-40B4-BE49-F238E27FC236}">
                <a16:creationId xmlns:a16="http://schemas.microsoft.com/office/drawing/2014/main" id="{BC21F59B-553C-6944-845A-9542384CD5AE}"/>
              </a:ext>
            </a:extLst>
          </p:cNvPr>
          <p:cNvSpPr>
            <a:spLocks noGrp="1"/>
          </p:cNvSpPr>
          <p:nvPr>
            <p:ph type="pic" sz="quarter" idx="115" hasCustomPrompt="1"/>
          </p:nvPr>
        </p:nvSpPr>
        <p:spPr>
          <a:xfrm>
            <a:off x="534432" y="3837407"/>
            <a:ext cx="1749050" cy="489361"/>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80" name="Picture Placeholder 36">
            <a:extLst>
              <a:ext uri="{FF2B5EF4-FFF2-40B4-BE49-F238E27FC236}">
                <a16:creationId xmlns:a16="http://schemas.microsoft.com/office/drawing/2014/main" id="{C74F04A7-5F4E-AD4D-A060-81E52C5BD92D}"/>
              </a:ext>
            </a:extLst>
          </p:cNvPr>
          <p:cNvSpPr>
            <a:spLocks noGrp="1"/>
          </p:cNvSpPr>
          <p:nvPr>
            <p:ph type="pic" sz="quarter" idx="116" hasCustomPrompt="1"/>
          </p:nvPr>
        </p:nvSpPr>
        <p:spPr>
          <a:xfrm>
            <a:off x="525832" y="5399505"/>
            <a:ext cx="1749050" cy="489361"/>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81" name="Picture Placeholder 36">
            <a:extLst>
              <a:ext uri="{FF2B5EF4-FFF2-40B4-BE49-F238E27FC236}">
                <a16:creationId xmlns:a16="http://schemas.microsoft.com/office/drawing/2014/main" id="{06D1838B-647F-9F4C-9F59-D186E8527907}"/>
              </a:ext>
            </a:extLst>
          </p:cNvPr>
          <p:cNvSpPr>
            <a:spLocks noGrp="1"/>
          </p:cNvSpPr>
          <p:nvPr>
            <p:ph type="pic" sz="quarter" idx="117" hasCustomPrompt="1"/>
          </p:nvPr>
        </p:nvSpPr>
        <p:spPr>
          <a:xfrm>
            <a:off x="2506971" y="2259957"/>
            <a:ext cx="1749050" cy="489361"/>
          </a:xfrm>
          <a:prstGeom prst="rect">
            <a:avLst/>
          </a:prstGeom>
          <a:noFill/>
        </p:spPr>
        <p:txBody>
          <a:bodyPr tIns="0" bIns="0" anchor="ctr"/>
          <a:lstStyle>
            <a:lvl1pPr marL="0" marR="0" indent="0" algn="ctr" defTabSz="127462" rtl="0" eaLnBrk="1" fontAlgn="auto" latinLnBrk="0" hangingPunct="1">
              <a:lnSpc>
                <a:spcPct val="100000"/>
              </a:lnSpc>
              <a:spcBef>
                <a:spcPts val="0"/>
              </a:spcBef>
              <a:spcAft>
                <a:spcPts val="0"/>
              </a:spcAft>
              <a:buClrTx/>
              <a:buSzTx/>
              <a:buFontTx/>
              <a:buNone/>
              <a:tabLst/>
              <a:defRPr b="1">
                <a:latin typeface="Calibri" panose="020F0502020204030204" pitchFamily="34" charset="0"/>
              </a:defRPr>
            </a:lvl1pPr>
          </a:lstStyle>
          <a:p>
            <a:r>
              <a:rPr lang="en-US"/>
              <a:t>Picture</a:t>
            </a:r>
          </a:p>
        </p:txBody>
      </p:sp>
      <p:sp>
        <p:nvSpPr>
          <p:cNvPr id="82" name="Picture Placeholder 36">
            <a:extLst>
              <a:ext uri="{FF2B5EF4-FFF2-40B4-BE49-F238E27FC236}">
                <a16:creationId xmlns:a16="http://schemas.microsoft.com/office/drawing/2014/main" id="{3ECBD3FD-7C5A-544A-9EF3-9A11404EA122}"/>
              </a:ext>
            </a:extLst>
          </p:cNvPr>
          <p:cNvSpPr>
            <a:spLocks noGrp="1"/>
          </p:cNvSpPr>
          <p:nvPr>
            <p:ph type="pic" sz="quarter" idx="118" hasCustomPrompt="1"/>
          </p:nvPr>
        </p:nvSpPr>
        <p:spPr>
          <a:xfrm>
            <a:off x="2506971" y="3837407"/>
            <a:ext cx="1749050" cy="489361"/>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83" name="Picture Placeholder 36">
            <a:extLst>
              <a:ext uri="{FF2B5EF4-FFF2-40B4-BE49-F238E27FC236}">
                <a16:creationId xmlns:a16="http://schemas.microsoft.com/office/drawing/2014/main" id="{099A5C02-40A7-3840-BAA2-98C20CC8184D}"/>
              </a:ext>
            </a:extLst>
          </p:cNvPr>
          <p:cNvSpPr>
            <a:spLocks noGrp="1"/>
          </p:cNvSpPr>
          <p:nvPr>
            <p:ph type="pic" sz="quarter" idx="119" hasCustomPrompt="1"/>
          </p:nvPr>
        </p:nvSpPr>
        <p:spPr>
          <a:xfrm>
            <a:off x="2498371" y="5399505"/>
            <a:ext cx="1749050" cy="489361"/>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84" name="Picture Placeholder 36">
            <a:extLst>
              <a:ext uri="{FF2B5EF4-FFF2-40B4-BE49-F238E27FC236}">
                <a16:creationId xmlns:a16="http://schemas.microsoft.com/office/drawing/2014/main" id="{3FAF2E14-7C94-6D44-AEF9-4CAAAEC3277B}"/>
              </a:ext>
            </a:extLst>
          </p:cNvPr>
          <p:cNvSpPr>
            <a:spLocks noGrp="1"/>
          </p:cNvSpPr>
          <p:nvPr>
            <p:ph type="pic" sz="quarter" idx="120" hasCustomPrompt="1"/>
          </p:nvPr>
        </p:nvSpPr>
        <p:spPr>
          <a:xfrm>
            <a:off x="4469794" y="2259957"/>
            <a:ext cx="1749050" cy="489361"/>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85" name="Picture Placeholder 36">
            <a:extLst>
              <a:ext uri="{FF2B5EF4-FFF2-40B4-BE49-F238E27FC236}">
                <a16:creationId xmlns:a16="http://schemas.microsoft.com/office/drawing/2014/main" id="{C152EB47-1B77-9D42-ACAC-0D5690E7A84A}"/>
              </a:ext>
            </a:extLst>
          </p:cNvPr>
          <p:cNvSpPr>
            <a:spLocks noGrp="1"/>
          </p:cNvSpPr>
          <p:nvPr>
            <p:ph type="pic" sz="quarter" idx="121" hasCustomPrompt="1"/>
          </p:nvPr>
        </p:nvSpPr>
        <p:spPr>
          <a:xfrm>
            <a:off x="4469794" y="3837407"/>
            <a:ext cx="1749050" cy="489361"/>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86" name="Picture Placeholder 36">
            <a:extLst>
              <a:ext uri="{FF2B5EF4-FFF2-40B4-BE49-F238E27FC236}">
                <a16:creationId xmlns:a16="http://schemas.microsoft.com/office/drawing/2014/main" id="{E0150539-3309-D040-9F17-4F9E0F0BA6C6}"/>
              </a:ext>
            </a:extLst>
          </p:cNvPr>
          <p:cNvSpPr>
            <a:spLocks noGrp="1"/>
          </p:cNvSpPr>
          <p:nvPr>
            <p:ph type="pic" sz="quarter" idx="122" hasCustomPrompt="1"/>
          </p:nvPr>
        </p:nvSpPr>
        <p:spPr>
          <a:xfrm>
            <a:off x="4461194" y="5399505"/>
            <a:ext cx="1749050" cy="489361"/>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87" name="Picture Placeholder 36">
            <a:extLst>
              <a:ext uri="{FF2B5EF4-FFF2-40B4-BE49-F238E27FC236}">
                <a16:creationId xmlns:a16="http://schemas.microsoft.com/office/drawing/2014/main" id="{A1EB0BC0-48CF-7246-88D7-8715D4624CBF}"/>
              </a:ext>
            </a:extLst>
          </p:cNvPr>
          <p:cNvSpPr>
            <a:spLocks noGrp="1"/>
          </p:cNvSpPr>
          <p:nvPr>
            <p:ph type="pic" sz="quarter" idx="124" hasCustomPrompt="1"/>
          </p:nvPr>
        </p:nvSpPr>
        <p:spPr>
          <a:xfrm>
            <a:off x="6442334" y="2259957"/>
            <a:ext cx="1749050" cy="489361"/>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88" name="Picture Placeholder 36">
            <a:extLst>
              <a:ext uri="{FF2B5EF4-FFF2-40B4-BE49-F238E27FC236}">
                <a16:creationId xmlns:a16="http://schemas.microsoft.com/office/drawing/2014/main" id="{C337F41E-5748-AC46-9DFD-80693059CBDB}"/>
              </a:ext>
            </a:extLst>
          </p:cNvPr>
          <p:cNvSpPr>
            <a:spLocks noGrp="1"/>
          </p:cNvSpPr>
          <p:nvPr>
            <p:ph type="pic" sz="quarter" idx="126" hasCustomPrompt="1"/>
          </p:nvPr>
        </p:nvSpPr>
        <p:spPr>
          <a:xfrm>
            <a:off x="6442334" y="3837407"/>
            <a:ext cx="1749050" cy="489361"/>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89" name="Picture Placeholder 36">
            <a:extLst>
              <a:ext uri="{FF2B5EF4-FFF2-40B4-BE49-F238E27FC236}">
                <a16:creationId xmlns:a16="http://schemas.microsoft.com/office/drawing/2014/main" id="{C41AC5E2-94AB-B448-B462-C0E4FFADCF4A}"/>
              </a:ext>
            </a:extLst>
          </p:cNvPr>
          <p:cNvSpPr>
            <a:spLocks noGrp="1"/>
          </p:cNvSpPr>
          <p:nvPr>
            <p:ph type="pic" sz="quarter" idx="128" hasCustomPrompt="1"/>
          </p:nvPr>
        </p:nvSpPr>
        <p:spPr>
          <a:xfrm>
            <a:off x="6433733" y="5399505"/>
            <a:ext cx="1749050" cy="489361"/>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90" name="Picture Placeholder 36">
            <a:extLst>
              <a:ext uri="{FF2B5EF4-FFF2-40B4-BE49-F238E27FC236}">
                <a16:creationId xmlns:a16="http://schemas.microsoft.com/office/drawing/2014/main" id="{7865B782-64F2-3041-A0A7-D9D31624A9B6}"/>
              </a:ext>
            </a:extLst>
          </p:cNvPr>
          <p:cNvSpPr>
            <a:spLocks noGrp="1"/>
          </p:cNvSpPr>
          <p:nvPr>
            <p:ph type="pic" sz="quarter" idx="130" hasCustomPrompt="1"/>
          </p:nvPr>
        </p:nvSpPr>
        <p:spPr>
          <a:xfrm>
            <a:off x="8414873" y="2259957"/>
            <a:ext cx="1749050" cy="489361"/>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91" name="Picture Placeholder 36">
            <a:extLst>
              <a:ext uri="{FF2B5EF4-FFF2-40B4-BE49-F238E27FC236}">
                <a16:creationId xmlns:a16="http://schemas.microsoft.com/office/drawing/2014/main" id="{B6E2BAC0-641F-A049-85EF-63AFE57F9D8A}"/>
              </a:ext>
            </a:extLst>
          </p:cNvPr>
          <p:cNvSpPr>
            <a:spLocks noGrp="1"/>
          </p:cNvSpPr>
          <p:nvPr>
            <p:ph type="pic" sz="quarter" idx="132" hasCustomPrompt="1"/>
          </p:nvPr>
        </p:nvSpPr>
        <p:spPr>
          <a:xfrm>
            <a:off x="8414873" y="3837407"/>
            <a:ext cx="1749050" cy="489361"/>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92" name="Picture Placeholder 36">
            <a:extLst>
              <a:ext uri="{FF2B5EF4-FFF2-40B4-BE49-F238E27FC236}">
                <a16:creationId xmlns:a16="http://schemas.microsoft.com/office/drawing/2014/main" id="{A510BA2C-EC66-DF4C-8D3C-5AD20E6E6455}"/>
              </a:ext>
            </a:extLst>
          </p:cNvPr>
          <p:cNvSpPr>
            <a:spLocks noGrp="1"/>
          </p:cNvSpPr>
          <p:nvPr>
            <p:ph type="pic" sz="quarter" idx="134" hasCustomPrompt="1"/>
          </p:nvPr>
        </p:nvSpPr>
        <p:spPr>
          <a:xfrm>
            <a:off x="8406273" y="5399505"/>
            <a:ext cx="1749050" cy="489361"/>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98" name="Text Placeholder 8">
            <a:extLst>
              <a:ext uri="{FF2B5EF4-FFF2-40B4-BE49-F238E27FC236}">
                <a16:creationId xmlns:a16="http://schemas.microsoft.com/office/drawing/2014/main" id="{F9A9ABF1-91A5-344F-85B6-2D2FE31B7B13}"/>
              </a:ext>
            </a:extLst>
          </p:cNvPr>
          <p:cNvSpPr>
            <a:spLocks noGrp="1"/>
          </p:cNvSpPr>
          <p:nvPr>
            <p:ph type="body" sz="quarter" idx="77" hasCustomPrompt="1"/>
          </p:nvPr>
        </p:nvSpPr>
        <p:spPr>
          <a:xfrm>
            <a:off x="534432" y="4362358"/>
            <a:ext cx="1749050" cy="839369"/>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sixth client description</a:t>
            </a:r>
          </a:p>
        </p:txBody>
      </p:sp>
      <p:sp>
        <p:nvSpPr>
          <p:cNvPr id="99" name="Text Placeholder 20">
            <a:extLst>
              <a:ext uri="{FF2B5EF4-FFF2-40B4-BE49-F238E27FC236}">
                <a16:creationId xmlns:a16="http://schemas.microsoft.com/office/drawing/2014/main" id="{397B77B3-FD5F-AD44-A55A-FF1CD769E4CA}"/>
              </a:ext>
            </a:extLst>
          </p:cNvPr>
          <p:cNvSpPr>
            <a:spLocks noGrp="1"/>
          </p:cNvSpPr>
          <p:nvPr>
            <p:ph type="body" sz="quarter" idx="85" hasCustomPrompt="1"/>
          </p:nvPr>
        </p:nvSpPr>
        <p:spPr>
          <a:xfrm>
            <a:off x="2506971" y="4362358"/>
            <a:ext cx="1749050" cy="839369"/>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seventh client description</a:t>
            </a:r>
          </a:p>
        </p:txBody>
      </p:sp>
      <p:sp>
        <p:nvSpPr>
          <p:cNvPr id="100" name="Text Placeholder 32">
            <a:extLst>
              <a:ext uri="{FF2B5EF4-FFF2-40B4-BE49-F238E27FC236}">
                <a16:creationId xmlns:a16="http://schemas.microsoft.com/office/drawing/2014/main" id="{D8DCF78B-DBC9-B94F-ADA2-E804A577AA8D}"/>
              </a:ext>
            </a:extLst>
          </p:cNvPr>
          <p:cNvSpPr>
            <a:spLocks noGrp="1"/>
          </p:cNvSpPr>
          <p:nvPr>
            <p:ph type="body" sz="quarter" idx="93" hasCustomPrompt="1"/>
          </p:nvPr>
        </p:nvSpPr>
        <p:spPr>
          <a:xfrm>
            <a:off x="4469794" y="4362358"/>
            <a:ext cx="1749050" cy="839369"/>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eighth client description</a:t>
            </a:r>
          </a:p>
        </p:txBody>
      </p:sp>
      <p:sp>
        <p:nvSpPr>
          <p:cNvPr id="101" name="Text Placeholder 44">
            <a:extLst>
              <a:ext uri="{FF2B5EF4-FFF2-40B4-BE49-F238E27FC236}">
                <a16:creationId xmlns:a16="http://schemas.microsoft.com/office/drawing/2014/main" id="{30AFEE49-8480-0841-A176-292F23196850}"/>
              </a:ext>
            </a:extLst>
          </p:cNvPr>
          <p:cNvSpPr>
            <a:spLocks noGrp="1"/>
          </p:cNvSpPr>
          <p:nvPr>
            <p:ph type="body" sz="quarter" idx="101" hasCustomPrompt="1"/>
          </p:nvPr>
        </p:nvSpPr>
        <p:spPr>
          <a:xfrm>
            <a:off x="8414873" y="2784908"/>
            <a:ext cx="1749050" cy="845293"/>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fifth client description</a:t>
            </a:r>
          </a:p>
        </p:txBody>
      </p:sp>
      <p:sp>
        <p:nvSpPr>
          <p:cNvPr id="102" name="Text Placeholder 56">
            <a:extLst>
              <a:ext uri="{FF2B5EF4-FFF2-40B4-BE49-F238E27FC236}">
                <a16:creationId xmlns:a16="http://schemas.microsoft.com/office/drawing/2014/main" id="{2CF89549-7F6A-F042-84A5-C6DA907745C5}"/>
              </a:ext>
            </a:extLst>
          </p:cNvPr>
          <p:cNvSpPr>
            <a:spLocks noGrp="1"/>
          </p:cNvSpPr>
          <p:nvPr>
            <p:ph type="body" sz="quarter" idx="109" hasCustomPrompt="1"/>
          </p:nvPr>
        </p:nvSpPr>
        <p:spPr>
          <a:xfrm>
            <a:off x="6427939" y="5922224"/>
            <a:ext cx="1749050" cy="844437"/>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fourteenth client description</a:t>
            </a:r>
          </a:p>
        </p:txBody>
      </p:sp>
      <p:sp>
        <p:nvSpPr>
          <p:cNvPr id="103" name="Text Placeholder 11">
            <a:extLst>
              <a:ext uri="{FF2B5EF4-FFF2-40B4-BE49-F238E27FC236}">
                <a16:creationId xmlns:a16="http://schemas.microsoft.com/office/drawing/2014/main" id="{98C18C29-23AB-B444-90DA-45ED475631E7}"/>
              </a:ext>
            </a:extLst>
          </p:cNvPr>
          <p:cNvSpPr>
            <a:spLocks noGrp="1"/>
          </p:cNvSpPr>
          <p:nvPr>
            <p:ph type="body" sz="quarter" idx="79" hasCustomPrompt="1"/>
          </p:nvPr>
        </p:nvSpPr>
        <p:spPr>
          <a:xfrm>
            <a:off x="520037" y="5922224"/>
            <a:ext cx="1749050" cy="844437"/>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eleventh client description</a:t>
            </a:r>
          </a:p>
        </p:txBody>
      </p:sp>
      <p:sp>
        <p:nvSpPr>
          <p:cNvPr id="104" name="Text Placeholder 23">
            <a:extLst>
              <a:ext uri="{FF2B5EF4-FFF2-40B4-BE49-F238E27FC236}">
                <a16:creationId xmlns:a16="http://schemas.microsoft.com/office/drawing/2014/main" id="{9B16B439-AF49-CF45-8DA7-9614D366A200}"/>
              </a:ext>
            </a:extLst>
          </p:cNvPr>
          <p:cNvSpPr>
            <a:spLocks noGrp="1"/>
          </p:cNvSpPr>
          <p:nvPr>
            <p:ph type="body" sz="quarter" idx="87" hasCustomPrompt="1"/>
          </p:nvPr>
        </p:nvSpPr>
        <p:spPr>
          <a:xfrm>
            <a:off x="2492577" y="5922224"/>
            <a:ext cx="1749050" cy="844437"/>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twelfth client description</a:t>
            </a:r>
          </a:p>
        </p:txBody>
      </p:sp>
      <p:sp>
        <p:nvSpPr>
          <p:cNvPr id="105" name="Text Placeholder 35">
            <a:extLst>
              <a:ext uri="{FF2B5EF4-FFF2-40B4-BE49-F238E27FC236}">
                <a16:creationId xmlns:a16="http://schemas.microsoft.com/office/drawing/2014/main" id="{685EB86E-510D-8A48-8E6F-28435BE9E4C1}"/>
              </a:ext>
            </a:extLst>
          </p:cNvPr>
          <p:cNvSpPr>
            <a:spLocks noGrp="1"/>
          </p:cNvSpPr>
          <p:nvPr>
            <p:ph type="body" sz="quarter" idx="95" hasCustomPrompt="1"/>
          </p:nvPr>
        </p:nvSpPr>
        <p:spPr>
          <a:xfrm>
            <a:off x="6442334" y="2784908"/>
            <a:ext cx="1749050" cy="845294"/>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fourth client description</a:t>
            </a:r>
          </a:p>
        </p:txBody>
      </p:sp>
      <p:sp>
        <p:nvSpPr>
          <p:cNvPr id="106" name="Text Placeholder 47">
            <a:extLst>
              <a:ext uri="{FF2B5EF4-FFF2-40B4-BE49-F238E27FC236}">
                <a16:creationId xmlns:a16="http://schemas.microsoft.com/office/drawing/2014/main" id="{6BE520AC-4D1A-B743-BE50-07B0E7A83E1E}"/>
              </a:ext>
            </a:extLst>
          </p:cNvPr>
          <p:cNvSpPr>
            <a:spLocks noGrp="1"/>
          </p:cNvSpPr>
          <p:nvPr>
            <p:ph type="body" sz="quarter" idx="103" hasCustomPrompt="1"/>
          </p:nvPr>
        </p:nvSpPr>
        <p:spPr>
          <a:xfrm>
            <a:off x="8414873" y="4362358"/>
            <a:ext cx="1749050" cy="839369"/>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tenth client description</a:t>
            </a:r>
          </a:p>
        </p:txBody>
      </p:sp>
      <p:sp>
        <p:nvSpPr>
          <p:cNvPr id="107" name="Text Placeholder 59">
            <a:extLst>
              <a:ext uri="{FF2B5EF4-FFF2-40B4-BE49-F238E27FC236}">
                <a16:creationId xmlns:a16="http://schemas.microsoft.com/office/drawing/2014/main" id="{C8BF3773-8975-4D4E-A9FF-7314C741296F}"/>
              </a:ext>
            </a:extLst>
          </p:cNvPr>
          <p:cNvSpPr>
            <a:spLocks noGrp="1"/>
          </p:cNvSpPr>
          <p:nvPr>
            <p:ph type="body" sz="quarter" idx="111" hasCustomPrompt="1"/>
          </p:nvPr>
        </p:nvSpPr>
        <p:spPr>
          <a:xfrm>
            <a:off x="8400478" y="5922224"/>
            <a:ext cx="1749050" cy="844437"/>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fifteenth client description</a:t>
            </a:r>
          </a:p>
        </p:txBody>
      </p:sp>
      <p:sp>
        <p:nvSpPr>
          <p:cNvPr id="22" name="Text Placeholder 5">
            <a:extLst>
              <a:ext uri="{FF2B5EF4-FFF2-40B4-BE49-F238E27FC236}">
                <a16:creationId xmlns:a16="http://schemas.microsoft.com/office/drawing/2014/main" id="{5625FD89-0DE0-0F4C-BA36-8BDAAD9C177E}"/>
              </a:ext>
            </a:extLst>
          </p:cNvPr>
          <p:cNvSpPr>
            <a:spLocks noGrp="1"/>
          </p:cNvSpPr>
          <p:nvPr>
            <p:ph type="body" sz="quarter" idx="35" hasCustomPrompt="1"/>
          </p:nvPr>
        </p:nvSpPr>
        <p:spPr>
          <a:xfrm>
            <a:off x="534432" y="2784908"/>
            <a:ext cx="1749050" cy="845293"/>
          </a:xfrm>
          <a:prstGeom prst="rect">
            <a:avLst/>
          </a:prstGeom>
        </p:spPr>
        <p:txBody>
          <a:bodyPr lIns="91440" rIns="91440" anchor="t">
            <a:noAutofit/>
          </a:bodyPr>
          <a:lstStyle>
            <a:lvl1pPr marL="0" indent="0" algn="ctr">
              <a:lnSpc>
                <a:spcPct val="100000"/>
              </a:lnSpc>
              <a:spcBef>
                <a:spcPts val="0"/>
              </a:spcBef>
              <a:spcAft>
                <a:spcPts val="0"/>
              </a:spcAft>
              <a:buNone/>
              <a:defRPr sz="1168" b="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lvl="0"/>
            <a:r>
              <a:rPr lang="en-US"/>
              <a:t>Insert first client description</a:t>
            </a:r>
          </a:p>
        </p:txBody>
      </p:sp>
      <p:sp>
        <p:nvSpPr>
          <p:cNvPr id="68" name="Slide Number Placeholder 7">
            <a:extLst>
              <a:ext uri="{FF2B5EF4-FFF2-40B4-BE49-F238E27FC236}">
                <a16:creationId xmlns:a16="http://schemas.microsoft.com/office/drawing/2014/main" id="{FFFD4CAE-9B77-6F4A-810D-12C90A8CCA5C}"/>
              </a:ext>
            </a:extLst>
          </p:cNvPr>
          <p:cNvSpPr>
            <a:spLocks noGrp="1"/>
          </p:cNvSpPr>
          <p:nvPr>
            <p:ph type="sldNum" sz="quarter" idx="4"/>
          </p:nvPr>
        </p:nvSpPr>
        <p:spPr>
          <a:xfrm>
            <a:off x="9716944" y="6783338"/>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69" name="Footer Placeholder 2">
            <a:extLst>
              <a:ext uri="{FF2B5EF4-FFF2-40B4-BE49-F238E27FC236}">
                <a16:creationId xmlns:a16="http://schemas.microsoft.com/office/drawing/2014/main" id="{C0967CC8-0AAA-5546-ABEB-B724A0B21EDD}"/>
              </a:ext>
            </a:extLst>
          </p:cNvPr>
          <p:cNvSpPr>
            <a:spLocks noGrp="1"/>
          </p:cNvSpPr>
          <p:nvPr>
            <p:ph type="ftr" sz="quarter" idx="3"/>
          </p:nvPr>
        </p:nvSpPr>
        <p:spPr>
          <a:xfrm>
            <a:off x="485847" y="6789927"/>
            <a:ext cx="9231096"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143600068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0 Tombstones (5 x 4) w/ Subheader">
    <p:bg>
      <p:bgPr>
        <a:solidFill>
          <a:schemeClr val="bg1"/>
        </a:solidFill>
        <a:effectLst/>
      </p:bgPr>
    </p:bg>
    <p:spTree>
      <p:nvGrpSpPr>
        <p:cNvPr id="1" name=""/>
        <p:cNvGrpSpPr/>
        <p:nvPr/>
      </p:nvGrpSpPr>
      <p:grpSpPr>
        <a:xfrm>
          <a:off x="0" y="0"/>
          <a:ext cx="0" cy="0"/>
          <a:chOff x="0" y="0"/>
          <a:chExt cx="0" cy="0"/>
        </a:xfrm>
      </p:grpSpPr>
      <p:sp>
        <p:nvSpPr>
          <p:cNvPr id="133" name="Rectangle 3">
            <a:extLst>
              <a:ext uri="{FF2B5EF4-FFF2-40B4-BE49-F238E27FC236}">
                <a16:creationId xmlns:a16="http://schemas.microsoft.com/office/drawing/2014/main" id="{79662D63-D73D-A640-8B45-40FE59227467}"/>
              </a:ext>
            </a:extLst>
          </p:cNvPr>
          <p:cNvSpPr/>
          <p:nvPr userDrawn="1"/>
        </p:nvSpPr>
        <p:spPr>
          <a:xfrm>
            <a:off x="8390073" y="3409750"/>
            <a:ext cx="1797635" cy="101431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13" name="Rectangle 3">
            <a:extLst>
              <a:ext uri="{FF2B5EF4-FFF2-40B4-BE49-F238E27FC236}">
                <a16:creationId xmlns:a16="http://schemas.microsoft.com/office/drawing/2014/main" id="{6B2FE03F-1509-FF47-9BE1-A8EA095C21F0}"/>
              </a:ext>
            </a:extLst>
          </p:cNvPr>
          <p:cNvSpPr/>
          <p:nvPr userDrawn="1"/>
        </p:nvSpPr>
        <p:spPr>
          <a:xfrm>
            <a:off x="510979" y="2241208"/>
            <a:ext cx="1797635" cy="101431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14" name="Rectangle 3">
            <a:extLst>
              <a:ext uri="{FF2B5EF4-FFF2-40B4-BE49-F238E27FC236}">
                <a16:creationId xmlns:a16="http://schemas.microsoft.com/office/drawing/2014/main" id="{AD915E8F-89A9-F34D-BEB3-6F6B62BC23CE}"/>
              </a:ext>
            </a:extLst>
          </p:cNvPr>
          <p:cNvSpPr/>
          <p:nvPr userDrawn="1"/>
        </p:nvSpPr>
        <p:spPr>
          <a:xfrm>
            <a:off x="510979" y="3409750"/>
            <a:ext cx="1797635" cy="101431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15" name="Rectangle 3">
            <a:extLst>
              <a:ext uri="{FF2B5EF4-FFF2-40B4-BE49-F238E27FC236}">
                <a16:creationId xmlns:a16="http://schemas.microsoft.com/office/drawing/2014/main" id="{05AAFF26-DE6B-3B4D-BEB7-111328090CA5}"/>
              </a:ext>
            </a:extLst>
          </p:cNvPr>
          <p:cNvSpPr/>
          <p:nvPr userDrawn="1"/>
        </p:nvSpPr>
        <p:spPr>
          <a:xfrm>
            <a:off x="510979" y="4578291"/>
            <a:ext cx="1797635" cy="101431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16" name="Rectangle 3">
            <a:extLst>
              <a:ext uri="{FF2B5EF4-FFF2-40B4-BE49-F238E27FC236}">
                <a16:creationId xmlns:a16="http://schemas.microsoft.com/office/drawing/2014/main" id="{B17BBD20-A36A-F04D-A72D-98639F8A8BDF}"/>
              </a:ext>
            </a:extLst>
          </p:cNvPr>
          <p:cNvSpPr/>
          <p:nvPr userDrawn="1"/>
        </p:nvSpPr>
        <p:spPr>
          <a:xfrm>
            <a:off x="510979" y="5746832"/>
            <a:ext cx="1797635" cy="101431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17" name="Rectangle 3">
            <a:extLst>
              <a:ext uri="{FF2B5EF4-FFF2-40B4-BE49-F238E27FC236}">
                <a16:creationId xmlns:a16="http://schemas.microsoft.com/office/drawing/2014/main" id="{881BBEFB-0683-F947-B296-D9443960E5C5}"/>
              </a:ext>
            </a:extLst>
          </p:cNvPr>
          <p:cNvSpPr/>
          <p:nvPr userDrawn="1"/>
        </p:nvSpPr>
        <p:spPr>
          <a:xfrm>
            <a:off x="2480752" y="2241208"/>
            <a:ext cx="1797635" cy="101431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18" name="Rectangle 3">
            <a:extLst>
              <a:ext uri="{FF2B5EF4-FFF2-40B4-BE49-F238E27FC236}">
                <a16:creationId xmlns:a16="http://schemas.microsoft.com/office/drawing/2014/main" id="{61EFC2E9-F8E9-FA46-A67B-E91F3C2AB177}"/>
              </a:ext>
            </a:extLst>
          </p:cNvPr>
          <p:cNvSpPr/>
          <p:nvPr userDrawn="1"/>
        </p:nvSpPr>
        <p:spPr>
          <a:xfrm>
            <a:off x="2480752" y="3409750"/>
            <a:ext cx="1797635" cy="101431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19" name="Rectangle 3">
            <a:extLst>
              <a:ext uri="{FF2B5EF4-FFF2-40B4-BE49-F238E27FC236}">
                <a16:creationId xmlns:a16="http://schemas.microsoft.com/office/drawing/2014/main" id="{5D7F865D-2BEF-CC49-83B2-FCD035BCC384}"/>
              </a:ext>
            </a:extLst>
          </p:cNvPr>
          <p:cNvSpPr/>
          <p:nvPr userDrawn="1"/>
        </p:nvSpPr>
        <p:spPr>
          <a:xfrm>
            <a:off x="2480752" y="4578291"/>
            <a:ext cx="1797635" cy="101431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20" name="Rectangle 3">
            <a:extLst>
              <a:ext uri="{FF2B5EF4-FFF2-40B4-BE49-F238E27FC236}">
                <a16:creationId xmlns:a16="http://schemas.microsoft.com/office/drawing/2014/main" id="{1A791D05-3535-3F46-816B-66D2AF38A76F}"/>
              </a:ext>
            </a:extLst>
          </p:cNvPr>
          <p:cNvSpPr/>
          <p:nvPr userDrawn="1"/>
        </p:nvSpPr>
        <p:spPr>
          <a:xfrm>
            <a:off x="2480752" y="5746832"/>
            <a:ext cx="1797635" cy="101431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21" name="Rectangle 3">
            <a:extLst>
              <a:ext uri="{FF2B5EF4-FFF2-40B4-BE49-F238E27FC236}">
                <a16:creationId xmlns:a16="http://schemas.microsoft.com/office/drawing/2014/main" id="{1954C261-220B-FB48-8B0C-B257F2EF651E}"/>
              </a:ext>
            </a:extLst>
          </p:cNvPr>
          <p:cNvSpPr/>
          <p:nvPr userDrawn="1"/>
        </p:nvSpPr>
        <p:spPr>
          <a:xfrm>
            <a:off x="4450526" y="2241208"/>
            <a:ext cx="1797635" cy="101431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22" name="Rectangle 3">
            <a:extLst>
              <a:ext uri="{FF2B5EF4-FFF2-40B4-BE49-F238E27FC236}">
                <a16:creationId xmlns:a16="http://schemas.microsoft.com/office/drawing/2014/main" id="{73845AEE-80E9-614A-8F61-1B08D7030F0C}"/>
              </a:ext>
            </a:extLst>
          </p:cNvPr>
          <p:cNvSpPr/>
          <p:nvPr userDrawn="1"/>
        </p:nvSpPr>
        <p:spPr>
          <a:xfrm>
            <a:off x="4450526" y="3409750"/>
            <a:ext cx="1797635" cy="101431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23" name="Rectangle 3">
            <a:extLst>
              <a:ext uri="{FF2B5EF4-FFF2-40B4-BE49-F238E27FC236}">
                <a16:creationId xmlns:a16="http://schemas.microsoft.com/office/drawing/2014/main" id="{67E82FFB-4150-3145-9656-205D6A83FF6C}"/>
              </a:ext>
            </a:extLst>
          </p:cNvPr>
          <p:cNvSpPr/>
          <p:nvPr userDrawn="1"/>
        </p:nvSpPr>
        <p:spPr>
          <a:xfrm>
            <a:off x="4450526" y="4578291"/>
            <a:ext cx="1797635" cy="101431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24" name="Rectangle 3">
            <a:extLst>
              <a:ext uri="{FF2B5EF4-FFF2-40B4-BE49-F238E27FC236}">
                <a16:creationId xmlns:a16="http://schemas.microsoft.com/office/drawing/2014/main" id="{AB48BA64-08ED-A742-9CEA-A591F3477632}"/>
              </a:ext>
            </a:extLst>
          </p:cNvPr>
          <p:cNvSpPr/>
          <p:nvPr userDrawn="1"/>
        </p:nvSpPr>
        <p:spPr>
          <a:xfrm>
            <a:off x="4450526" y="5746832"/>
            <a:ext cx="1797635" cy="101431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25" name="Rectangle 3">
            <a:extLst>
              <a:ext uri="{FF2B5EF4-FFF2-40B4-BE49-F238E27FC236}">
                <a16:creationId xmlns:a16="http://schemas.microsoft.com/office/drawing/2014/main" id="{FA6551D1-C8C5-D047-B075-6B7B67B0D0B4}"/>
              </a:ext>
            </a:extLst>
          </p:cNvPr>
          <p:cNvSpPr/>
          <p:nvPr userDrawn="1"/>
        </p:nvSpPr>
        <p:spPr>
          <a:xfrm>
            <a:off x="6420299" y="2241208"/>
            <a:ext cx="1797635" cy="101431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26" name="Rectangle 3">
            <a:extLst>
              <a:ext uri="{FF2B5EF4-FFF2-40B4-BE49-F238E27FC236}">
                <a16:creationId xmlns:a16="http://schemas.microsoft.com/office/drawing/2014/main" id="{A7E3D3EB-1CDA-8449-B9C6-B2B82292A454}"/>
              </a:ext>
            </a:extLst>
          </p:cNvPr>
          <p:cNvSpPr/>
          <p:nvPr userDrawn="1"/>
        </p:nvSpPr>
        <p:spPr>
          <a:xfrm>
            <a:off x="6420299" y="3409750"/>
            <a:ext cx="1797635" cy="101431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27" name="Rectangle 3">
            <a:extLst>
              <a:ext uri="{FF2B5EF4-FFF2-40B4-BE49-F238E27FC236}">
                <a16:creationId xmlns:a16="http://schemas.microsoft.com/office/drawing/2014/main" id="{CFFE3984-1C41-E242-A0AE-A24966410978}"/>
              </a:ext>
            </a:extLst>
          </p:cNvPr>
          <p:cNvSpPr/>
          <p:nvPr userDrawn="1"/>
        </p:nvSpPr>
        <p:spPr>
          <a:xfrm>
            <a:off x="6420299" y="4578291"/>
            <a:ext cx="1797635" cy="101431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28" name="Rectangle 3">
            <a:extLst>
              <a:ext uri="{FF2B5EF4-FFF2-40B4-BE49-F238E27FC236}">
                <a16:creationId xmlns:a16="http://schemas.microsoft.com/office/drawing/2014/main" id="{DD227078-0B1E-344D-88C4-D54C7F42FCE2}"/>
              </a:ext>
            </a:extLst>
          </p:cNvPr>
          <p:cNvSpPr/>
          <p:nvPr userDrawn="1"/>
        </p:nvSpPr>
        <p:spPr>
          <a:xfrm>
            <a:off x="6420299" y="5746832"/>
            <a:ext cx="1797635" cy="101431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29" name="Rectangle 3">
            <a:extLst>
              <a:ext uri="{FF2B5EF4-FFF2-40B4-BE49-F238E27FC236}">
                <a16:creationId xmlns:a16="http://schemas.microsoft.com/office/drawing/2014/main" id="{50F3F337-44F5-534A-9C9D-6530FFB804E1}"/>
              </a:ext>
            </a:extLst>
          </p:cNvPr>
          <p:cNvSpPr/>
          <p:nvPr userDrawn="1"/>
        </p:nvSpPr>
        <p:spPr>
          <a:xfrm>
            <a:off x="8390073" y="2241208"/>
            <a:ext cx="1797635" cy="101431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31" name="Rectangle 3">
            <a:extLst>
              <a:ext uri="{FF2B5EF4-FFF2-40B4-BE49-F238E27FC236}">
                <a16:creationId xmlns:a16="http://schemas.microsoft.com/office/drawing/2014/main" id="{804ACB16-8173-9642-ABFB-EB605EE5BF60}"/>
              </a:ext>
            </a:extLst>
          </p:cNvPr>
          <p:cNvSpPr/>
          <p:nvPr userDrawn="1"/>
        </p:nvSpPr>
        <p:spPr>
          <a:xfrm>
            <a:off x="8390073" y="4578291"/>
            <a:ext cx="1797635" cy="101431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132" name="Rectangle 3">
            <a:extLst>
              <a:ext uri="{FF2B5EF4-FFF2-40B4-BE49-F238E27FC236}">
                <a16:creationId xmlns:a16="http://schemas.microsoft.com/office/drawing/2014/main" id="{EE6D62A9-300B-F243-BB24-66C7DD5DD19C}"/>
              </a:ext>
            </a:extLst>
          </p:cNvPr>
          <p:cNvSpPr/>
          <p:nvPr userDrawn="1"/>
        </p:nvSpPr>
        <p:spPr>
          <a:xfrm>
            <a:off x="8390073" y="5746832"/>
            <a:ext cx="1797635" cy="1014311"/>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82" tIns="48291" rIns="96582" bIns="48291" rtlCol="0" anchor="ctr"/>
          <a:lstStyle/>
          <a:p>
            <a:pPr algn="ctr"/>
            <a:endParaRPr lang="en-US" sz="1099">
              <a:latin typeface="Calibri" panose="020F0502020204030204" pitchFamily="34" charset="0"/>
            </a:endParaRPr>
          </a:p>
        </p:txBody>
      </p:sp>
      <p:sp>
        <p:nvSpPr>
          <p:cNvPr id="4" name="Title 3">
            <a:extLst>
              <a:ext uri="{FF2B5EF4-FFF2-40B4-BE49-F238E27FC236}">
                <a16:creationId xmlns:a16="http://schemas.microsoft.com/office/drawing/2014/main" id="{A569CEEF-7AC9-E040-BAD6-2F938095C3E3}"/>
              </a:ext>
            </a:extLst>
          </p:cNvPr>
          <p:cNvSpPr>
            <a:spLocks noGrp="1"/>
          </p:cNvSpPr>
          <p:nvPr>
            <p:ph type="title" hasCustomPrompt="1"/>
          </p:nvPr>
        </p:nvSpPr>
        <p:spPr/>
        <p:txBody>
          <a:bodyPr/>
          <a:lstStyle>
            <a:lvl1pPr>
              <a:defRPr/>
            </a:lvl1pPr>
          </a:lstStyle>
          <a:p>
            <a:r>
              <a:rPr lang="en-US"/>
              <a:t>Page Title</a:t>
            </a:r>
          </a:p>
        </p:txBody>
      </p:sp>
      <p:sp>
        <p:nvSpPr>
          <p:cNvPr id="73" name="Text Placeholder 5">
            <a:extLst>
              <a:ext uri="{FF2B5EF4-FFF2-40B4-BE49-F238E27FC236}">
                <a16:creationId xmlns:a16="http://schemas.microsoft.com/office/drawing/2014/main" id="{A1F910A2-B06D-0B4C-85D9-186553B30E1E}"/>
              </a:ext>
            </a:extLst>
          </p:cNvPr>
          <p:cNvSpPr>
            <a:spLocks noGrp="1"/>
          </p:cNvSpPr>
          <p:nvPr>
            <p:ph type="body" sz="quarter" idx="36" hasCustomPrompt="1"/>
          </p:nvPr>
        </p:nvSpPr>
        <p:spPr>
          <a:xfrm>
            <a:off x="485847" y="1441390"/>
            <a:ext cx="9716944" cy="560541"/>
          </a:xfrm>
          <a:prstGeom prst="rect">
            <a:avLst/>
          </a:prstGeom>
        </p:spPr>
        <p:txBody>
          <a:bodyPr lIns="0" rIns="0" anchor="t">
            <a:noAutofit/>
          </a:bodyPr>
          <a:lstStyle>
            <a:lvl1pPr marL="0" indent="0" algn="l">
              <a:lnSpc>
                <a:spcPct val="100000"/>
              </a:lnSpc>
              <a:spcBef>
                <a:spcPts val="0"/>
              </a:spcBef>
              <a:spcAft>
                <a:spcPts val="0"/>
              </a:spcAft>
              <a:buNone/>
              <a:defRPr sz="1557" b="1"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lvl="0"/>
            <a:r>
              <a:rPr lang="en-US" err="1"/>
              <a:t>Subheader</a:t>
            </a:r>
            <a:endParaRPr lang="en-US"/>
          </a:p>
        </p:txBody>
      </p:sp>
      <p:sp>
        <p:nvSpPr>
          <p:cNvPr id="74" name="Text Placeholder 17">
            <a:extLst>
              <a:ext uri="{FF2B5EF4-FFF2-40B4-BE49-F238E27FC236}">
                <a16:creationId xmlns:a16="http://schemas.microsoft.com/office/drawing/2014/main" id="{8F989D6E-A789-DA47-BB40-875907BAA2D7}"/>
              </a:ext>
            </a:extLst>
          </p:cNvPr>
          <p:cNvSpPr>
            <a:spLocks noGrp="1"/>
          </p:cNvSpPr>
          <p:nvPr>
            <p:ph type="body" sz="quarter" idx="83" hasCustomPrompt="1"/>
          </p:nvPr>
        </p:nvSpPr>
        <p:spPr>
          <a:xfrm>
            <a:off x="2506971" y="2784908"/>
            <a:ext cx="1749050" cy="444874"/>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second client description</a:t>
            </a:r>
          </a:p>
        </p:txBody>
      </p:sp>
      <p:sp>
        <p:nvSpPr>
          <p:cNvPr id="75" name="Text Placeholder 29">
            <a:extLst>
              <a:ext uri="{FF2B5EF4-FFF2-40B4-BE49-F238E27FC236}">
                <a16:creationId xmlns:a16="http://schemas.microsoft.com/office/drawing/2014/main" id="{BCC190CC-F203-2F42-A571-7A25E4A1FCF7}"/>
              </a:ext>
            </a:extLst>
          </p:cNvPr>
          <p:cNvSpPr>
            <a:spLocks noGrp="1"/>
          </p:cNvSpPr>
          <p:nvPr>
            <p:ph type="body" sz="quarter" idx="91" hasCustomPrompt="1"/>
          </p:nvPr>
        </p:nvSpPr>
        <p:spPr>
          <a:xfrm>
            <a:off x="4469794" y="2784908"/>
            <a:ext cx="1749050" cy="444874"/>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third client description</a:t>
            </a:r>
          </a:p>
        </p:txBody>
      </p:sp>
      <p:sp>
        <p:nvSpPr>
          <p:cNvPr id="76" name="Text Placeholder 41">
            <a:extLst>
              <a:ext uri="{FF2B5EF4-FFF2-40B4-BE49-F238E27FC236}">
                <a16:creationId xmlns:a16="http://schemas.microsoft.com/office/drawing/2014/main" id="{81888721-0568-4241-B40D-95392E2DFD02}"/>
              </a:ext>
            </a:extLst>
          </p:cNvPr>
          <p:cNvSpPr>
            <a:spLocks noGrp="1"/>
          </p:cNvSpPr>
          <p:nvPr>
            <p:ph type="body" sz="quarter" idx="99" hasCustomPrompt="1"/>
          </p:nvPr>
        </p:nvSpPr>
        <p:spPr>
          <a:xfrm>
            <a:off x="6442334" y="3959374"/>
            <a:ext cx="1749050" cy="444874"/>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ninth client description</a:t>
            </a:r>
          </a:p>
        </p:txBody>
      </p:sp>
      <p:sp>
        <p:nvSpPr>
          <p:cNvPr id="77" name="Text Placeholder 53">
            <a:extLst>
              <a:ext uri="{FF2B5EF4-FFF2-40B4-BE49-F238E27FC236}">
                <a16:creationId xmlns:a16="http://schemas.microsoft.com/office/drawing/2014/main" id="{C1A7CB7E-C7EF-5E4C-8399-A17E0F8BA8F2}"/>
              </a:ext>
            </a:extLst>
          </p:cNvPr>
          <p:cNvSpPr>
            <a:spLocks noGrp="1"/>
          </p:cNvSpPr>
          <p:nvPr>
            <p:ph type="body" sz="quarter" idx="107" hasCustomPrompt="1"/>
          </p:nvPr>
        </p:nvSpPr>
        <p:spPr>
          <a:xfrm>
            <a:off x="4469794" y="5124943"/>
            <a:ext cx="1749050" cy="444874"/>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thirteenth client description</a:t>
            </a:r>
          </a:p>
        </p:txBody>
      </p:sp>
      <p:sp>
        <p:nvSpPr>
          <p:cNvPr id="78" name="Picture Placeholder 36">
            <a:extLst>
              <a:ext uri="{FF2B5EF4-FFF2-40B4-BE49-F238E27FC236}">
                <a16:creationId xmlns:a16="http://schemas.microsoft.com/office/drawing/2014/main" id="{FFDF46FA-9F30-5E41-8F9B-2DEBCD1BB556}"/>
              </a:ext>
            </a:extLst>
          </p:cNvPr>
          <p:cNvSpPr>
            <a:spLocks noGrp="1"/>
          </p:cNvSpPr>
          <p:nvPr>
            <p:ph type="pic" sz="quarter" idx="114" hasCustomPrompt="1"/>
          </p:nvPr>
        </p:nvSpPr>
        <p:spPr>
          <a:xfrm>
            <a:off x="534432" y="2259957"/>
            <a:ext cx="1749050" cy="489361"/>
          </a:xfrm>
          <a:prstGeom prst="rect">
            <a:avLst/>
          </a:prstGeom>
          <a:noFill/>
        </p:spPr>
        <p:txBody>
          <a:bodyPr tIns="0" bIns="0" anchor="ctr"/>
          <a:lstStyle>
            <a:lvl1pPr marL="0" marR="0" indent="0" algn="ctr" defTabSz="127462" rtl="0" eaLnBrk="1" fontAlgn="auto" latinLnBrk="0" hangingPunct="1">
              <a:lnSpc>
                <a:spcPct val="100000"/>
              </a:lnSpc>
              <a:spcBef>
                <a:spcPts val="0"/>
              </a:spcBef>
              <a:spcAft>
                <a:spcPts val="0"/>
              </a:spcAft>
              <a:buClrTx/>
              <a:buSzTx/>
              <a:buFontTx/>
              <a:buNone/>
              <a:tabLst/>
              <a:defRPr b="1">
                <a:latin typeface="Calibri" panose="020F0502020204030204" pitchFamily="34" charset="0"/>
              </a:defRPr>
            </a:lvl1pPr>
          </a:lstStyle>
          <a:p>
            <a:r>
              <a:rPr lang="en-US"/>
              <a:t>Picture</a:t>
            </a:r>
          </a:p>
        </p:txBody>
      </p:sp>
      <p:sp>
        <p:nvSpPr>
          <p:cNvPr id="79" name="Picture Placeholder 36">
            <a:extLst>
              <a:ext uri="{FF2B5EF4-FFF2-40B4-BE49-F238E27FC236}">
                <a16:creationId xmlns:a16="http://schemas.microsoft.com/office/drawing/2014/main" id="{BC21F59B-553C-6944-845A-9542384CD5AE}"/>
              </a:ext>
            </a:extLst>
          </p:cNvPr>
          <p:cNvSpPr>
            <a:spLocks noGrp="1"/>
          </p:cNvSpPr>
          <p:nvPr>
            <p:ph type="pic" sz="quarter" idx="115" hasCustomPrompt="1"/>
          </p:nvPr>
        </p:nvSpPr>
        <p:spPr>
          <a:xfrm>
            <a:off x="534432" y="3434424"/>
            <a:ext cx="1749050" cy="489361"/>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80" name="Picture Placeholder 36">
            <a:extLst>
              <a:ext uri="{FF2B5EF4-FFF2-40B4-BE49-F238E27FC236}">
                <a16:creationId xmlns:a16="http://schemas.microsoft.com/office/drawing/2014/main" id="{C74F04A7-5F4E-AD4D-A060-81E52C5BD92D}"/>
              </a:ext>
            </a:extLst>
          </p:cNvPr>
          <p:cNvSpPr>
            <a:spLocks noGrp="1"/>
          </p:cNvSpPr>
          <p:nvPr>
            <p:ph type="pic" sz="quarter" idx="116" hasCustomPrompt="1"/>
          </p:nvPr>
        </p:nvSpPr>
        <p:spPr>
          <a:xfrm>
            <a:off x="534432" y="4599992"/>
            <a:ext cx="1749050" cy="489361"/>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81" name="Picture Placeholder 36">
            <a:extLst>
              <a:ext uri="{FF2B5EF4-FFF2-40B4-BE49-F238E27FC236}">
                <a16:creationId xmlns:a16="http://schemas.microsoft.com/office/drawing/2014/main" id="{06D1838B-647F-9F4C-9F59-D186E8527907}"/>
              </a:ext>
            </a:extLst>
          </p:cNvPr>
          <p:cNvSpPr>
            <a:spLocks noGrp="1"/>
          </p:cNvSpPr>
          <p:nvPr>
            <p:ph type="pic" sz="quarter" idx="117" hasCustomPrompt="1"/>
          </p:nvPr>
        </p:nvSpPr>
        <p:spPr>
          <a:xfrm>
            <a:off x="2506971" y="2259957"/>
            <a:ext cx="1749050" cy="489361"/>
          </a:xfrm>
          <a:prstGeom prst="rect">
            <a:avLst/>
          </a:prstGeom>
          <a:noFill/>
        </p:spPr>
        <p:txBody>
          <a:bodyPr tIns="0" bIns="0" anchor="ctr"/>
          <a:lstStyle>
            <a:lvl1pPr marL="0" marR="0" indent="0" algn="ctr" defTabSz="127462" rtl="0" eaLnBrk="1" fontAlgn="auto" latinLnBrk="0" hangingPunct="1">
              <a:lnSpc>
                <a:spcPct val="100000"/>
              </a:lnSpc>
              <a:spcBef>
                <a:spcPts val="0"/>
              </a:spcBef>
              <a:spcAft>
                <a:spcPts val="0"/>
              </a:spcAft>
              <a:buClrTx/>
              <a:buSzTx/>
              <a:buFontTx/>
              <a:buNone/>
              <a:tabLst/>
              <a:defRPr b="1">
                <a:latin typeface="Calibri" panose="020F0502020204030204" pitchFamily="34" charset="0"/>
              </a:defRPr>
            </a:lvl1pPr>
          </a:lstStyle>
          <a:p>
            <a:r>
              <a:rPr lang="en-US"/>
              <a:t>Picture</a:t>
            </a:r>
          </a:p>
        </p:txBody>
      </p:sp>
      <p:sp>
        <p:nvSpPr>
          <p:cNvPr id="82" name="Picture Placeholder 36">
            <a:extLst>
              <a:ext uri="{FF2B5EF4-FFF2-40B4-BE49-F238E27FC236}">
                <a16:creationId xmlns:a16="http://schemas.microsoft.com/office/drawing/2014/main" id="{3ECBD3FD-7C5A-544A-9EF3-9A11404EA122}"/>
              </a:ext>
            </a:extLst>
          </p:cNvPr>
          <p:cNvSpPr>
            <a:spLocks noGrp="1"/>
          </p:cNvSpPr>
          <p:nvPr>
            <p:ph type="pic" sz="quarter" idx="118" hasCustomPrompt="1"/>
          </p:nvPr>
        </p:nvSpPr>
        <p:spPr>
          <a:xfrm>
            <a:off x="2506971" y="3434424"/>
            <a:ext cx="1749050" cy="489361"/>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83" name="Picture Placeholder 36">
            <a:extLst>
              <a:ext uri="{FF2B5EF4-FFF2-40B4-BE49-F238E27FC236}">
                <a16:creationId xmlns:a16="http://schemas.microsoft.com/office/drawing/2014/main" id="{099A5C02-40A7-3840-BAA2-98C20CC8184D}"/>
              </a:ext>
            </a:extLst>
          </p:cNvPr>
          <p:cNvSpPr>
            <a:spLocks noGrp="1"/>
          </p:cNvSpPr>
          <p:nvPr>
            <p:ph type="pic" sz="quarter" idx="119" hasCustomPrompt="1"/>
          </p:nvPr>
        </p:nvSpPr>
        <p:spPr>
          <a:xfrm>
            <a:off x="2506971" y="4599992"/>
            <a:ext cx="1749050" cy="489361"/>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84" name="Picture Placeholder 36">
            <a:extLst>
              <a:ext uri="{FF2B5EF4-FFF2-40B4-BE49-F238E27FC236}">
                <a16:creationId xmlns:a16="http://schemas.microsoft.com/office/drawing/2014/main" id="{3FAF2E14-7C94-6D44-AEF9-4CAAAEC3277B}"/>
              </a:ext>
            </a:extLst>
          </p:cNvPr>
          <p:cNvSpPr>
            <a:spLocks noGrp="1"/>
          </p:cNvSpPr>
          <p:nvPr>
            <p:ph type="pic" sz="quarter" idx="120" hasCustomPrompt="1"/>
          </p:nvPr>
        </p:nvSpPr>
        <p:spPr>
          <a:xfrm>
            <a:off x="4469794" y="2259957"/>
            <a:ext cx="1749050" cy="489361"/>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85" name="Picture Placeholder 36">
            <a:extLst>
              <a:ext uri="{FF2B5EF4-FFF2-40B4-BE49-F238E27FC236}">
                <a16:creationId xmlns:a16="http://schemas.microsoft.com/office/drawing/2014/main" id="{C152EB47-1B77-9D42-ACAC-0D5690E7A84A}"/>
              </a:ext>
            </a:extLst>
          </p:cNvPr>
          <p:cNvSpPr>
            <a:spLocks noGrp="1"/>
          </p:cNvSpPr>
          <p:nvPr>
            <p:ph type="pic" sz="quarter" idx="121" hasCustomPrompt="1"/>
          </p:nvPr>
        </p:nvSpPr>
        <p:spPr>
          <a:xfrm>
            <a:off x="4469794" y="3434424"/>
            <a:ext cx="1749050" cy="489361"/>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86" name="Picture Placeholder 36">
            <a:extLst>
              <a:ext uri="{FF2B5EF4-FFF2-40B4-BE49-F238E27FC236}">
                <a16:creationId xmlns:a16="http://schemas.microsoft.com/office/drawing/2014/main" id="{E0150539-3309-D040-9F17-4F9E0F0BA6C6}"/>
              </a:ext>
            </a:extLst>
          </p:cNvPr>
          <p:cNvSpPr>
            <a:spLocks noGrp="1"/>
          </p:cNvSpPr>
          <p:nvPr>
            <p:ph type="pic" sz="quarter" idx="122" hasCustomPrompt="1"/>
          </p:nvPr>
        </p:nvSpPr>
        <p:spPr>
          <a:xfrm>
            <a:off x="4469794" y="4599992"/>
            <a:ext cx="1749050" cy="489361"/>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87" name="Picture Placeholder 36">
            <a:extLst>
              <a:ext uri="{FF2B5EF4-FFF2-40B4-BE49-F238E27FC236}">
                <a16:creationId xmlns:a16="http://schemas.microsoft.com/office/drawing/2014/main" id="{A1EB0BC0-48CF-7246-88D7-8715D4624CBF}"/>
              </a:ext>
            </a:extLst>
          </p:cNvPr>
          <p:cNvSpPr>
            <a:spLocks noGrp="1"/>
          </p:cNvSpPr>
          <p:nvPr>
            <p:ph type="pic" sz="quarter" idx="124" hasCustomPrompt="1"/>
          </p:nvPr>
        </p:nvSpPr>
        <p:spPr>
          <a:xfrm>
            <a:off x="6442334" y="2259957"/>
            <a:ext cx="1749050" cy="489361"/>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88" name="Picture Placeholder 36">
            <a:extLst>
              <a:ext uri="{FF2B5EF4-FFF2-40B4-BE49-F238E27FC236}">
                <a16:creationId xmlns:a16="http://schemas.microsoft.com/office/drawing/2014/main" id="{C337F41E-5748-AC46-9DFD-80693059CBDB}"/>
              </a:ext>
            </a:extLst>
          </p:cNvPr>
          <p:cNvSpPr>
            <a:spLocks noGrp="1"/>
          </p:cNvSpPr>
          <p:nvPr>
            <p:ph type="pic" sz="quarter" idx="126" hasCustomPrompt="1"/>
          </p:nvPr>
        </p:nvSpPr>
        <p:spPr>
          <a:xfrm>
            <a:off x="6442334" y="3434424"/>
            <a:ext cx="1749050" cy="489361"/>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89" name="Picture Placeholder 36">
            <a:extLst>
              <a:ext uri="{FF2B5EF4-FFF2-40B4-BE49-F238E27FC236}">
                <a16:creationId xmlns:a16="http://schemas.microsoft.com/office/drawing/2014/main" id="{C41AC5E2-94AB-B448-B462-C0E4FFADCF4A}"/>
              </a:ext>
            </a:extLst>
          </p:cNvPr>
          <p:cNvSpPr>
            <a:spLocks noGrp="1"/>
          </p:cNvSpPr>
          <p:nvPr>
            <p:ph type="pic" sz="quarter" idx="128" hasCustomPrompt="1"/>
          </p:nvPr>
        </p:nvSpPr>
        <p:spPr>
          <a:xfrm>
            <a:off x="6442334" y="4599992"/>
            <a:ext cx="1749050" cy="489361"/>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90" name="Picture Placeholder 36">
            <a:extLst>
              <a:ext uri="{FF2B5EF4-FFF2-40B4-BE49-F238E27FC236}">
                <a16:creationId xmlns:a16="http://schemas.microsoft.com/office/drawing/2014/main" id="{7865B782-64F2-3041-A0A7-D9D31624A9B6}"/>
              </a:ext>
            </a:extLst>
          </p:cNvPr>
          <p:cNvSpPr>
            <a:spLocks noGrp="1"/>
          </p:cNvSpPr>
          <p:nvPr>
            <p:ph type="pic" sz="quarter" idx="130" hasCustomPrompt="1"/>
          </p:nvPr>
        </p:nvSpPr>
        <p:spPr>
          <a:xfrm>
            <a:off x="8414873" y="2259957"/>
            <a:ext cx="1749050" cy="489361"/>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91" name="Picture Placeholder 36">
            <a:extLst>
              <a:ext uri="{FF2B5EF4-FFF2-40B4-BE49-F238E27FC236}">
                <a16:creationId xmlns:a16="http://schemas.microsoft.com/office/drawing/2014/main" id="{B6E2BAC0-641F-A049-85EF-63AFE57F9D8A}"/>
              </a:ext>
            </a:extLst>
          </p:cNvPr>
          <p:cNvSpPr>
            <a:spLocks noGrp="1"/>
          </p:cNvSpPr>
          <p:nvPr>
            <p:ph type="pic" sz="quarter" idx="132" hasCustomPrompt="1"/>
          </p:nvPr>
        </p:nvSpPr>
        <p:spPr>
          <a:xfrm>
            <a:off x="8414873" y="3434424"/>
            <a:ext cx="1749050" cy="489361"/>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92" name="Picture Placeholder 36">
            <a:extLst>
              <a:ext uri="{FF2B5EF4-FFF2-40B4-BE49-F238E27FC236}">
                <a16:creationId xmlns:a16="http://schemas.microsoft.com/office/drawing/2014/main" id="{A510BA2C-EC66-DF4C-8D3C-5AD20E6E6455}"/>
              </a:ext>
            </a:extLst>
          </p:cNvPr>
          <p:cNvSpPr>
            <a:spLocks noGrp="1"/>
          </p:cNvSpPr>
          <p:nvPr>
            <p:ph type="pic" sz="quarter" idx="134" hasCustomPrompt="1"/>
          </p:nvPr>
        </p:nvSpPr>
        <p:spPr>
          <a:xfrm>
            <a:off x="8414873" y="4599992"/>
            <a:ext cx="1749050" cy="489361"/>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93" name="Picture Placeholder 36">
            <a:extLst>
              <a:ext uri="{FF2B5EF4-FFF2-40B4-BE49-F238E27FC236}">
                <a16:creationId xmlns:a16="http://schemas.microsoft.com/office/drawing/2014/main" id="{9F65A83F-250D-F443-877D-28B44BAABBD8}"/>
              </a:ext>
            </a:extLst>
          </p:cNvPr>
          <p:cNvSpPr>
            <a:spLocks noGrp="1"/>
          </p:cNvSpPr>
          <p:nvPr>
            <p:ph type="pic" sz="quarter" idx="140" hasCustomPrompt="1"/>
          </p:nvPr>
        </p:nvSpPr>
        <p:spPr>
          <a:xfrm>
            <a:off x="534432" y="5765561"/>
            <a:ext cx="1749050" cy="489361"/>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94" name="Picture Placeholder 36">
            <a:extLst>
              <a:ext uri="{FF2B5EF4-FFF2-40B4-BE49-F238E27FC236}">
                <a16:creationId xmlns:a16="http://schemas.microsoft.com/office/drawing/2014/main" id="{B9310C8E-A2A0-7A4A-8DFE-7EEE18A7EA4C}"/>
              </a:ext>
            </a:extLst>
          </p:cNvPr>
          <p:cNvSpPr>
            <a:spLocks noGrp="1"/>
          </p:cNvSpPr>
          <p:nvPr>
            <p:ph type="pic" sz="quarter" idx="141" hasCustomPrompt="1"/>
          </p:nvPr>
        </p:nvSpPr>
        <p:spPr>
          <a:xfrm>
            <a:off x="2506971" y="5765561"/>
            <a:ext cx="1749050" cy="489361"/>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95" name="Picture Placeholder 36">
            <a:extLst>
              <a:ext uri="{FF2B5EF4-FFF2-40B4-BE49-F238E27FC236}">
                <a16:creationId xmlns:a16="http://schemas.microsoft.com/office/drawing/2014/main" id="{D63A56C0-24D7-B947-8AF3-381DBE183A31}"/>
              </a:ext>
            </a:extLst>
          </p:cNvPr>
          <p:cNvSpPr>
            <a:spLocks noGrp="1"/>
          </p:cNvSpPr>
          <p:nvPr>
            <p:ph type="pic" sz="quarter" idx="142" hasCustomPrompt="1"/>
          </p:nvPr>
        </p:nvSpPr>
        <p:spPr>
          <a:xfrm>
            <a:off x="4469794" y="5765561"/>
            <a:ext cx="1749050" cy="489361"/>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96" name="Picture Placeholder 36">
            <a:extLst>
              <a:ext uri="{FF2B5EF4-FFF2-40B4-BE49-F238E27FC236}">
                <a16:creationId xmlns:a16="http://schemas.microsoft.com/office/drawing/2014/main" id="{1D494248-1628-B249-B4D8-6FAA5127B929}"/>
              </a:ext>
            </a:extLst>
          </p:cNvPr>
          <p:cNvSpPr>
            <a:spLocks noGrp="1"/>
          </p:cNvSpPr>
          <p:nvPr>
            <p:ph type="pic" sz="quarter" idx="143" hasCustomPrompt="1"/>
          </p:nvPr>
        </p:nvSpPr>
        <p:spPr>
          <a:xfrm>
            <a:off x="6442334" y="5765561"/>
            <a:ext cx="1749050" cy="489361"/>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97" name="Picture Placeholder 36">
            <a:extLst>
              <a:ext uri="{FF2B5EF4-FFF2-40B4-BE49-F238E27FC236}">
                <a16:creationId xmlns:a16="http://schemas.microsoft.com/office/drawing/2014/main" id="{E07DBEC6-47DD-D040-96C1-27CF7C467D11}"/>
              </a:ext>
            </a:extLst>
          </p:cNvPr>
          <p:cNvSpPr>
            <a:spLocks noGrp="1"/>
          </p:cNvSpPr>
          <p:nvPr>
            <p:ph type="pic" sz="quarter" idx="144" hasCustomPrompt="1"/>
          </p:nvPr>
        </p:nvSpPr>
        <p:spPr>
          <a:xfrm>
            <a:off x="8414873" y="5765561"/>
            <a:ext cx="1749050" cy="489361"/>
          </a:xfrm>
          <a:prstGeom prst="rect">
            <a:avLst/>
          </a:prstGeom>
          <a:noFill/>
        </p:spPr>
        <p:txBody>
          <a:bodyPr tIns="0" bIns="0" anchor="ctr"/>
          <a:lstStyle>
            <a:lvl1pPr marL="0" indent="0" algn="ctr">
              <a:spcBef>
                <a:spcPts val="0"/>
              </a:spcBef>
              <a:buNone/>
              <a:defRPr b="1">
                <a:latin typeface="Calibri" panose="020F0502020204030204" pitchFamily="34" charset="0"/>
              </a:defRPr>
            </a:lvl1pPr>
          </a:lstStyle>
          <a:p>
            <a:r>
              <a:rPr lang="en-US"/>
              <a:t>Picture</a:t>
            </a:r>
          </a:p>
        </p:txBody>
      </p:sp>
      <p:sp>
        <p:nvSpPr>
          <p:cNvPr id="98" name="Text Placeholder 8">
            <a:extLst>
              <a:ext uri="{FF2B5EF4-FFF2-40B4-BE49-F238E27FC236}">
                <a16:creationId xmlns:a16="http://schemas.microsoft.com/office/drawing/2014/main" id="{F9A9ABF1-91A5-344F-85B6-2D2FE31B7B13}"/>
              </a:ext>
            </a:extLst>
          </p:cNvPr>
          <p:cNvSpPr>
            <a:spLocks noGrp="1"/>
          </p:cNvSpPr>
          <p:nvPr>
            <p:ph type="body" sz="quarter" idx="77" hasCustomPrompt="1"/>
          </p:nvPr>
        </p:nvSpPr>
        <p:spPr>
          <a:xfrm>
            <a:off x="534432" y="3959374"/>
            <a:ext cx="1749050" cy="444874"/>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sixth client description</a:t>
            </a:r>
          </a:p>
        </p:txBody>
      </p:sp>
      <p:sp>
        <p:nvSpPr>
          <p:cNvPr id="99" name="Text Placeholder 20">
            <a:extLst>
              <a:ext uri="{FF2B5EF4-FFF2-40B4-BE49-F238E27FC236}">
                <a16:creationId xmlns:a16="http://schemas.microsoft.com/office/drawing/2014/main" id="{397B77B3-FD5F-AD44-A55A-FF1CD769E4CA}"/>
              </a:ext>
            </a:extLst>
          </p:cNvPr>
          <p:cNvSpPr>
            <a:spLocks noGrp="1"/>
          </p:cNvSpPr>
          <p:nvPr>
            <p:ph type="body" sz="quarter" idx="85" hasCustomPrompt="1"/>
          </p:nvPr>
        </p:nvSpPr>
        <p:spPr>
          <a:xfrm>
            <a:off x="2506971" y="3959374"/>
            <a:ext cx="1749050" cy="444874"/>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seventh client description</a:t>
            </a:r>
          </a:p>
        </p:txBody>
      </p:sp>
      <p:sp>
        <p:nvSpPr>
          <p:cNvPr id="100" name="Text Placeholder 32">
            <a:extLst>
              <a:ext uri="{FF2B5EF4-FFF2-40B4-BE49-F238E27FC236}">
                <a16:creationId xmlns:a16="http://schemas.microsoft.com/office/drawing/2014/main" id="{D8DCF78B-DBC9-B94F-ADA2-E804A577AA8D}"/>
              </a:ext>
            </a:extLst>
          </p:cNvPr>
          <p:cNvSpPr>
            <a:spLocks noGrp="1"/>
          </p:cNvSpPr>
          <p:nvPr>
            <p:ph type="body" sz="quarter" idx="93" hasCustomPrompt="1"/>
          </p:nvPr>
        </p:nvSpPr>
        <p:spPr>
          <a:xfrm>
            <a:off x="4469794" y="3959374"/>
            <a:ext cx="1749050" cy="444874"/>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eighth client description</a:t>
            </a:r>
          </a:p>
        </p:txBody>
      </p:sp>
      <p:sp>
        <p:nvSpPr>
          <p:cNvPr id="101" name="Text Placeholder 44">
            <a:extLst>
              <a:ext uri="{FF2B5EF4-FFF2-40B4-BE49-F238E27FC236}">
                <a16:creationId xmlns:a16="http://schemas.microsoft.com/office/drawing/2014/main" id="{30AFEE49-8480-0841-A176-292F23196850}"/>
              </a:ext>
            </a:extLst>
          </p:cNvPr>
          <p:cNvSpPr>
            <a:spLocks noGrp="1"/>
          </p:cNvSpPr>
          <p:nvPr>
            <p:ph type="body" sz="quarter" idx="101" hasCustomPrompt="1"/>
          </p:nvPr>
        </p:nvSpPr>
        <p:spPr>
          <a:xfrm>
            <a:off x="8414873" y="2784908"/>
            <a:ext cx="1749050" cy="444874"/>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fifth client description</a:t>
            </a:r>
          </a:p>
        </p:txBody>
      </p:sp>
      <p:sp>
        <p:nvSpPr>
          <p:cNvPr id="102" name="Text Placeholder 56">
            <a:extLst>
              <a:ext uri="{FF2B5EF4-FFF2-40B4-BE49-F238E27FC236}">
                <a16:creationId xmlns:a16="http://schemas.microsoft.com/office/drawing/2014/main" id="{2CF89549-7F6A-F042-84A5-C6DA907745C5}"/>
              </a:ext>
            </a:extLst>
          </p:cNvPr>
          <p:cNvSpPr>
            <a:spLocks noGrp="1"/>
          </p:cNvSpPr>
          <p:nvPr>
            <p:ph type="body" sz="quarter" idx="109" hasCustomPrompt="1"/>
          </p:nvPr>
        </p:nvSpPr>
        <p:spPr>
          <a:xfrm>
            <a:off x="6442334" y="5124943"/>
            <a:ext cx="1749050" cy="444874"/>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fourteenth client description</a:t>
            </a:r>
          </a:p>
        </p:txBody>
      </p:sp>
      <p:sp>
        <p:nvSpPr>
          <p:cNvPr id="103" name="Text Placeholder 11">
            <a:extLst>
              <a:ext uri="{FF2B5EF4-FFF2-40B4-BE49-F238E27FC236}">
                <a16:creationId xmlns:a16="http://schemas.microsoft.com/office/drawing/2014/main" id="{98C18C29-23AB-B444-90DA-45ED475631E7}"/>
              </a:ext>
            </a:extLst>
          </p:cNvPr>
          <p:cNvSpPr>
            <a:spLocks noGrp="1"/>
          </p:cNvSpPr>
          <p:nvPr>
            <p:ph type="body" sz="quarter" idx="79" hasCustomPrompt="1"/>
          </p:nvPr>
        </p:nvSpPr>
        <p:spPr>
          <a:xfrm>
            <a:off x="534432" y="5124943"/>
            <a:ext cx="1749050" cy="444874"/>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eleventh client description</a:t>
            </a:r>
          </a:p>
        </p:txBody>
      </p:sp>
      <p:sp>
        <p:nvSpPr>
          <p:cNvPr id="104" name="Text Placeholder 23">
            <a:extLst>
              <a:ext uri="{FF2B5EF4-FFF2-40B4-BE49-F238E27FC236}">
                <a16:creationId xmlns:a16="http://schemas.microsoft.com/office/drawing/2014/main" id="{9B16B439-AF49-CF45-8DA7-9614D366A200}"/>
              </a:ext>
            </a:extLst>
          </p:cNvPr>
          <p:cNvSpPr>
            <a:spLocks noGrp="1"/>
          </p:cNvSpPr>
          <p:nvPr>
            <p:ph type="body" sz="quarter" idx="87" hasCustomPrompt="1"/>
          </p:nvPr>
        </p:nvSpPr>
        <p:spPr>
          <a:xfrm>
            <a:off x="2506971" y="5124943"/>
            <a:ext cx="1749050" cy="444874"/>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twelfth client description</a:t>
            </a:r>
          </a:p>
        </p:txBody>
      </p:sp>
      <p:sp>
        <p:nvSpPr>
          <p:cNvPr id="105" name="Text Placeholder 35">
            <a:extLst>
              <a:ext uri="{FF2B5EF4-FFF2-40B4-BE49-F238E27FC236}">
                <a16:creationId xmlns:a16="http://schemas.microsoft.com/office/drawing/2014/main" id="{685EB86E-510D-8A48-8E6F-28435BE9E4C1}"/>
              </a:ext>
            </a:extLst>
          </p:cNvPr>
          <p:cNvSpPr>
            <a:spLocks noGrp="1"/>
          </p:cNvSpPr>
          <p:nvPr>
            <p:ph type="body" sz="quarter" idx="95" hasCustomPrompt="1"/>
          </p:nvPr>
        </p:nvSpPr>
        <p:spPr>
          <a:xfrm>
            <a:off x="6442334" y="2784908"/>
            <a:ext cx="1749050" cy="444874"/>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fourth client description</a:t>
            </a:r>
          </a:p>
        </p:txBody>
      </p:sp>
      <p:sp>
        <p:nvSpPr>
          <p:cNvPr id="106" name="Text Placeholder 47">
            <a:extLst>
              <a:ext uri="{FF2B5EF4-FFF2-40B4-BE49-F238E27FC236}">
                <a16:creationId xmlns:a16="http://schemas.microsoft.com/office/drawing/2014/main" id="{6BE520AC-4D1A-B743-BE50-07B0E7A83E1E}"/>
              </a:ext>
            </a:extLst>
          </p:cNvPr>
          <p:cNvSpPr>
            <a:spLocks noGrp="1"/>
          </p:cNvSpPr>
          <p:nvPr>
            <p:ph type="body" sz="quarter" idx="103" hasCustomPrompt="1"/>
          </p:nvPr>
        </p:nvSpPr>
        <p:spPr>
          <a:xfrm>
            <a:off x="8414873" y="3959374"/>
            <a:ext cx="1749050" cy="444874"/>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tenth client description</a:t>
            </a:r>
          </a:p>
        </p:txBody>
      </p:sp>
      <p:sp>
        <p:nvSpPr>
          <p:cNvPr id="107" name="Text Placeholder 59">
            <a:extLst>
              <a:ext uri="{FF2B5EF4-FFF2-40B4-BE49-F238E27FC236}">
                <a16:creationId xmlns:a16="http://schemas.microsoft.com/office/drawing/2014/main" id="{C8BF3773-8975-4D4E-A9FF-7314C741296F}"/>
              </a:ext>
            </a:extLst>
          </p:cNvPr>
          <p:cNvSpPr>
            <a:spLocks noGrp="1"/>
          </p:cNvSpPr>
          <p:nvPr>
            <p:ph type="body" sz="quarter" idx="111" hasCustomPrompt="1"/>
          </p:nvPr>
        </p:nvSpPr>
        <p:spPr>
          <a:xfrm>
            <a:off x="8414873" y="5124943"/>
            <a:ext cx="1749050" cy="444874"/>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fifteenth client description</a:t>
            </a:r>
          </a:p>
        </p:txBody>
      </p:sp>
      <p:sp>
        <p:nvSpPr>
          <p:cNvPr id="108" name="Text Placeholder 11">
            <a:extLst>
              <a:ext uri="{FF2B5EF4-FFF2-40B4-BE49-F238E27FC236}">
                <a16:creationId xmlns:a16="http://schemas.microsoft.com/office/drawing/2014/main" id="{FB7D2852-E7FC-CE43-BD90-854BDD8CC9E0}"/>
              </a:ext>
            </a:extLst>
          </p:cNvPr>
          <p:cNvSpPr>
            <a:spLocks noGrp="1"/>
          </p:cNvSpPr>
          <p:nvPr>
            <p:ph type="body" sz="quarter" idx="135" hasCustomPrompt="1"/>
          </p:nvPr>
        </p:nvSpPr>
        <p:spPr>
          <a:xfrm>
            <a:off x="6442334" y="6287059"/>
            <a:ext cx="1749050" cy="444874"/>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nineteenth client description</a:t>
            </a:r>
          </a:p>
        </p:txBody>
      </p:sp>
      <p:sp>
        <p:nvSpPr>
          <p:cNvPr id="109" name="Text Placeholder 23">
            <a:extLst>
              <a:ext uri="{FF2B5EF4-FFF2-40B4-BE49-F238E27FC236}">
                <a16:creationId xmlns:a16="http://schemas.microsoft.com/office/drawing/2014/main" id="{8322BE4B-0CEC-FA4F-B95A-87DDBF6DA964}"/>
              </a:ext>
            </a:extLst>
          </p:cNvPr>
          <p:cNvSpPr>
            <a:spLocks noGrp="1"/>
          </p:cNvSpPr>
          <p:nvPr>
            <p:ph type="body" sz="quarter" idx="136" hasCustomPrompt="1"/>
          </p:nvPr>
        </p:nvSpPr>
        <p:spPr>
          <a:xfrm>
            <a:off x="8414873" y="6287059"/>
            <a:ext cx="1749050" cy="444874"/>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twentieth client description</a:t>
            </a:r>
          </a:p>
        </p:txBody>
      </p:sp>
      <p:sp>
        <p:nvSpPr>
          <p:cNvPr id="110" name="Text Placeholder 35">
            <a:extLst>
              <a:ext uri="{FF2B5EF4-FFF2-40B4-BE49-F238E27FC236}">
                <a16:creationId xmlns:a16="http://schemas.microsoft.com/office/drawing/2014/main" id="{F57002A8-966D-EF4B-B6FD-C06D2CE046D6}"/>
              </a:ext>
            </a:extLst>
          </p:cNvPr>
          <p:cNvSpPr>
            <a:spLocks noGrp="1"/>
          </p:cNvSpPr>
          <p:nvPr>
            <p:ph type="body" sz="quarter" idx="137" hasCustomPrompt="1"/>
          </p:nvPr>
        </p:nvSpPr>
        <p:spPr>
          <a:xfrm>
            <a:off x="534432" y="6287059"/>
            <a:ext cx="1749050" cy="444874"/>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sixteenth client description</a:t>
            </a:r>
          </a:p>
        </p:txBody>
      </p:sp>
      <p:sp>
        <p:nvSpPr>
          <p:cNvPr id="111" name="Text Placeholder 47">
            <a:extLst>
              <a:ext uri="{FF2B5EF4-FFF2-40B4-BE49-F238E27FC236}">
                <a16:creationId xmlns:a16="http://schemas.microsoft.com/office/drawing/2014/main" id="{C7603A0F-F04F-A842-AC0D-477151345FDB}"/>
              </a:ext>
            </a:extLst>
          </p:cNvPr>
          <p:cNvSpPr>
            <a:spLocks noGrp="1"/>
          </p:cNvSpPr>
          <p:nvPr>
            <p:ph type="body" sz="quarter" idx="138" hasCustomPrompt="1"/>
          </p:nvPr>
        </p:nvSpPr>
        <p:spPr>
          <a:xfrm>
            <a:off x="2506971" y="6287059"/>
            <a:ext cx="1749050" cy="444874"/>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seventeenth client description</a:t>
            </a:r>
          </a:p>
        </p:txBody>
      </p:sp>
      <p:sp>
        <p:nvSpPr>
          <p:cNvPr id="112" name="Text Placeholder 59">
            <a:extLst>
              <a:ext uri="{FF2B5EF4-FFF2-40B4-BE49-F238E27FC236}">
                <a16:creationId xmlns:a16="http://schemas.microsoft.com/office/drawing/2014/main" id="{EE0CF26F-EA52-AC48-A6B0-53623BD62FCA}"/>
              </a:ext>
            </a:extLst>
          </p:cNvPr>
          <p:cNvSpPr>
            <a:spLocks noGrp="1"/>
          </p:cNvSpPr>
          <p:nvPr>
            <p:ph type="body" sz="quarter" idx="139" hasCustomPrompt="1"/>
          </p:nvPr>
        </p:nvSpPr>
        <p:spPr>
          <a:xfrm>
            <a:off x="4469794" y="6287059"/>
            <a:ext cx="1749050" cy="444874"/>
          </a:xfrm>
          <a:prstGeom prst="rect">
            <a:avLst/>
          </a:prstGeom>
        </p:spPr>
        <p:txBody>
          <a:bodyPr lIns="91440" rIns="91440">
            <a:noAutofit/>
          </a:bodyPr>
          <a:lstStyle>
            <a:lvl1pPr marL="0" marR="0" indent="0" algn="ctr" defTabSz="127462" rtl="0" eaLnBrk="1" fontAlgn="auto" latinLnBrk="0" hangingPunct="1">
              <a:lnSpc>
                <a:spcPct val="100000"/>
              </a:lnSpc>
              <a:spcBef>
                <a:spcPts val="0"/>
              </a:spcBef>
              <a:spcAft>
                <a:spcPts val="0"/>
              </a:spcAft>
              <a:buClr>
                <a:schemeClr val="tx1">
                  <a:lumMod val="50000"/>
                  <a:lumOff val="50000"/>
                </a:schemeClr>
              </a:buClr>
              <a:buSzPct val="100000"/>
              <a:buFont typeface="Helvetica" pitchFamily="2" charset="0"/>
              <a:buNone/>
              <a:tabLst/>
              <a:defRPr sz="1168"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46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eighteenth client description</a:t>
            </a:r>
          </a:p>
        </p:txBody>
      </p:sp>
      <p:sp>
        <p:nvSpPr>
          <p:cNvPr id="22" name="Text Placeholder 5">
            <a:extLst>
              <a:ext uri="{FF2B5EF4-FFF2-40B4-BE49-F238E27FC236}">
                <a16:creationId xmlns:a16="http://schemas.microsoft.com/office/drawing/2014/main" id="{5625FD89-0DE0-0F4C-BA36-8BDAAD9C177E}"/>
              </a:ext>
            </a:extLst>
          </p:cNvPr>
          <p:cNvSpPr>
            <a:spLocks noGrp="1"/>
          </p:cNvSpPr>
          <p:nvPr>
            <p:ph type="body" sz="quarter" idx="35" hasCustomPrompt="1"/>
          </p:nvPr>
        </p:nvSpPr>
        <p:spPr>
          <a:xfrm>
            <a:off x="534432" y="2784908"/>
            <a:ext cx="1749050" cy="444874"/>
          </a:xfrm>
          <a:prstGeom prst="rect">
            <a:avLst/>
          </a:prstGeom>
        </p:spPr>
        <p:txBody>
          <a:bodyPr lIns="91440" rIns="91440" anchor="t">
            <a:noAutofit/>
          </a:bodyPr>
          <a:lstStyle>
            <a:lvl1pPr marL="0" indent="0" algn="ctr">
              <a:lnSpc>
                <a:spcPct val="100000"/>
              </a:lnSpc>
              <a:spcBef>
                <a:spcPts val="0"/>
              </a:spcBef>
              <a:spcAft>
                <a:spcPts val="0"/>
              </a:spcAft>
              <a:buNone/>
              <a:defRPr sz="1168" b="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lvl="0"/>
            <a:r>
              <a:rPr lang="en-US"/>
              <a:t>Insert first client description</a:t>
            </a:r>
          </a:p>
        </p:txBody>
      </p:sp>
      <p:sp>
        <p:nvSpPr>
          <p:cNvPr id="68" name="Slide Number Placeholder 7">
            <a:extLst>
              <a:ext uri="{FF2B5EF4-FFF2-40B4-BE49-F238E27FC236}">
                <a16:creationId xmlns:a16="http://schemas.microsoft.com/office/drawing/2014/main" id="{FFFD4CAE-9B77-6F4A-810D-12C90A8CCA5C}"/>
              </a:ext>
            </a:extLst>
          </p:cNvPr>
          <p:cNvSpPr>
            <a:spLocks noGrp="1"/>
          </p:cNvSpPr>
          <p:nvPr>
            <p:ph type="sldNum" sz="quarter" idx="4"/>
          </p:nvPr>
        </p:nvSpPr>
        <p:spPr>
          <a:xfrm>
            <a:off x="9716944" y="6783338"/>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69" name="Footer Placeholder 2">
            <a:extLst>
              <a:ext uri="{FF2B5EF4-FFF2-40B4-BE49-F238E27FC236}">
                <a16:creationId xmlns:a16="http://schemas.microsoft.com/office/drawing/2014/main" id="{C0967CC8-0AAA-5546-ABEB-B724A0B21EDD}"/>
              </a:ext>
            </a:extLst>
          </p:cNvPr>
          <p:cNvSpPr>
            <a:spLocks noGrp="1"/>
          </p:cNvSpPr>
          <p:nvPr>
            <p:ph type="ftr" sz="quarter" idx="3"/>
          </p:nvPr>
        </p:nvSpPr>
        <p:spPr>
          <a:xfrm>
            <a:off x="485847" y="6789927"/>
            <a:ext cx="9231096"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20736182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Experts With Impac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906E5-966E-BA45-BFB1-3F6817FE77D5}"/>
              </a:ext>
            </a:extLst>
          </p:cNvPr>
          <p:cNvSpPr txBox="1"/>
          <p:nvPr userDrawn="1"/>
        </p:nvSpPr>
        <p:spPr>
          <a:xfrm>
            <a:off x="5459605" y="3476045"/>
            <a:ext cx="3616434" cy="569009"/>
          </a:xfrm>
          <a:prstGeom prst="rect">
            <a:avLst/>
          </a:prstGeom>
          <a:noFill/>
        </p:spPr>
        <p:txBody>
          <a:bodyPr wrap="square" lIns="0" tIns="0" rIns="0" bIns="0" rtlCol="0" anchor="t">
            <a:noAutofit/>
          </a:bodyPr>
          <a:lstStyle/>
          <a:p>
            <a:r>
              <a:rPr lang="en-US" sz="3114" b="1">
                <a:solidFill>
                  <a:schemeClr val="accent2"/>
                </a:solidFill>
              </a:rPr>
              <a:t>Experts with Impact</a:t>
            </a:r>
          </a:p>
        </p:txBody>
      </p:sp>
      <p:pic>
        <p:nvPicPr>
          <p:cNvPr id="7" name="Picture 6">
            <a:extLst>
              <a:ext uri="{FF2B5EF4-FFF2-40B4-BE49-F238E27FC236}">
                <a16:creationId xmlns:a16="http://schemas.microsoft.com/office/drawing/2014/main" id="{73693F75-D0AA-5447-915C-08CCA8B75DB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729034" y="2644995"/>
            <a:ext cx="2426191" cy="708128"/>
          </a:xfrm>
          <a:prstGeom prst="rect">
            <a:avLst/>
          </a:prstGeom>
        </p:spPr>
      </p:pic>
      <p:sp>
        <p:nvSpPr>
          <p:cNvPr id="6" name="Rectangle 5">
            <a:extLst>
              <a:ext uri="{FF2B5EF4-FFF2-40B4-BE49-F238E27FC236}">
                <a16:creationId xmlns:a16="http://schemas.microsoft.com/office/drawing/2014/main" id="{F93EAD3A-100C-4037-8C56-F3A244F22039}"/>
              </a:ext>
            </a:extLst>
          </p:cNvPr>
          <p:cNvSpPr/>
          <p:nvPr userDrawn="1"/>
        </p:nvSpPr>
        <p:spPr bwMode="gray">
          <a:xfrm>
            <a:off x="8977844" y="3684618"/>
            <a:ext cx="374988" cy="509328"/>
          </a:xfrm>
          <a:prstGeom prst="rect">
            <a:avLst/>
          </a:prstGeom>
        </p:spPr>
        <p:txBody>
          <a:bodyPr wrap="square">
            <a:noAutofit/>
          </a:bodyPr>
          <a:lstStyle/>
          <a:p>
            <a:r>
              <a:rPr lang="en-US" sz="1946" baseline="100000">
                <a:solidFill>
                  <a:schemeClr val="accent2"/>
                </a:solidFill>
              </a:rPr>
              <a:t>™</a:t>
            </a:r>
            <a:endParaRPr lang="en-US" sz="1946">
              <a:solidFill>
                <a:schemeClr val="accent2"/>
              </a:solidFill>
            </a:endParaRPr>
          </a:p>
        </p:txBody>
      </p:sp>
      <p:sp>
        <p:nvSpPr>
          <p:cNvPr id="3" name="Rectangle 2">
            <a:extLst>
              <a:ext uri="{FF2B5EF4-FFF2-40B4-BE49-F238E27FC236}">
                <a16:creationId xmlns:a16="http://schemas.microsoft.com/office/drawing/2014/main" id="{7901E55F-B290-482D-A627-0104424B09D7}"/>
              </a:ext>
            </a:extLst>
          </p:cNvPr>
          <p:cNvSpPr/>
          <p:nvPr userDrawn="1"/>
        </p:nvSpPr>
        <p:spPr>
          <a:xfrm>
            <a:off x="8464760" y="137590"/>
            <a:ext cx="1943389" cy="5690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51"/>
          </a:p>
        </p:txBody>
      </p:sp>
      <p:sp>
        <p:nvSpPr>
          <p:cNvPr id="4" name="Rectangle 3">
            <a:extLst>
              <a:ext uri="{FF2B5EF4-FFF2-40B4-BE49-F238E27FC236}">
                <a16:creationId xmlns:a16="http://schemas.microsoft.com/office/drawing/2014/main" id="{64B2E35D-80B0-4634-8585-DCC666F0717C}"/>
              </a:ext>
            </a:extLst>
          </p:cNvPr>
          <p:cNvSpPr/>
          <p:nvPr userDrawn="1"/>
        </p:nvSpPr>
        <p:spPr>
          <a:xfrm>
            <a:off x="280490" y="137590"/>
            <a:ext cx="2371426" cy="569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51"/>
          </a:p>
        </p:txBody>
      </p:sp>
      <p:pic>
        <p:nvPicPr>
          <p:cNvPr id="8" name="Picture 7">
            <a:extLst>
              <a:ext uri="{FF2B5EF4-FFF2-40B4-BE49-F238E27FC236}">
                <a16:creationId xmlns:a16="http://schemas.microsoft.com/office/drawing/2014/main" id="{1A7DDD54-1E28-4566-836C-104EA67BDF7C}"/>
              </a:ext>
            </a:extLst>
          </p:cNvPr>
          <p:cNvPicPr>
            <a:picLocks noChangeAspect="1"/>
          </p:cNvPicPr>
          <p:nvPr userDrawn="1"/>
        </p:nvPicPr>
        <p:blipFill>
          <a:blip r:embed="rId4"/>
          <a:stretch>
            <a:fillRect/>
          </a:stretch>
        </p:blipFill>
        <p:spPr>
          <a:xfrm>
            <a:off x="485847" y="6905221"/>
            <a:ext cx="1855665" cy="339834"/>
          </a:xfrm>
          <a:prstGeom prst="rect">
            <a:avLst/>
          </a:prstGeom>
        </p:spPr>
      </p:pic>
    </p:spTree>
    <p:custDataLst>
      <p:custData r:id="rId1"/>
    </p:custDataLst>
    <p:extLst>
      <p:ext uri="{BB962C8B-B14F-4D97-AF65-F5344CB8AC3E}">
        <p14:creationId xmlns:p14="http://schemas.microsoft.com/office/powerpoint/2010/main" val="396870854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693F75-D0AA-5447-915C-08CCA8B75DB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729034" y="2644995"/>
            <a:ext cx="2426191" cy="708128"/>
          </a:xfrm>
          <a:prstGeom prst="rect">
            <a:avLst/>
          </a:prstGeom>
        </p:spPr>
      </p:pic>
      <p:sp>
        <p:nvSpPr>
          <p:cNvPr id="8" name="Title 1">
            <a:extLst>
              <a:ext uri="{FF2B5EF4-FFF2-40B4-BE49-F238E27FC236}">
                <a16:creationId xmlns:a16="http://schemas.microsoft.com/office/drawing/2014/main" id="{05A98663-4F08-C743-8FB7-0C0499CA0FB1}"/>
              </a:ext>
            </a:extLst>
          </p:cNvPr>
          <p:cNvSpPr>
            <a:spLocks noGrp="1"/>
          </p:cNvSpPr>
          <p:nvPr>
            <p:ph type="title" hasCustomPrompt="1"/>
          </p:nvPr>
        </p:nvSpPr>
        <p:spPr>
          <a:xfrm>
            <a:off x="5460721" y="3518778"/>
            <a:ext cx="4742070" cy="3259364"/>
          </a:xfrm>
          <a:prstGeom prst="rect">
            <a:avLst/>
          </a:prstGeom>
        </p:spPr>
        <p:txBody>
          <a:bodyPr lIns="0" tIns="0" rIns="0" bIns="0" anchor="t" anchorCtr="0"/>
          <a:lstStyle>
            <a:lvl1pPr>
              <a:defRPr sz="3114" b="1">
                <a:solidFill>
                  <a:schemeClr val="accent2"/>
                </a:solidFill>
                <a:latin typeface="Calibri" panose="020F0502020204030204" pitchFamily="34" charset="0"/>
                <a:cs typeface="Calibri" panose="020F0502020204030204" pitchFamily="34" charset="0"/>
              </a:defRPr>
            </a:lvl1pPr>
          </a:lstStyle>
          <a:p>
            <a:r>
              <a:rPr lang="en-US"/>
              <a:t>Click to add text</a:t>
            </a:r>
          </a:p>
        </p:txBody>
      </p:sp>
      <p:pic>
        <p:nvPicPr>
          <p:cNvPr id="9" name="Picture 8">
            <a:extLst>
              <a:ext uri="{FF2B5EF4-FFF2-40B4-BE49-F238E27FC236}">
                <a16:creationId xmlns:a16="http://schemas.microsoft.com/office/drawing/2014/main" id="{C8E431BE-41B1-0941-A0BB-55B0FF3D396F}"/>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35895" y="6662551"/>
            <a:ext cx="2024363" cy="617880"/>
          </a:xfrm>
          <a:prstGeom prst="rect">
            <a:avLst/>
          </a:prstGeom>
        </p:spPr>
      </p:pic>
    </p:spTree>
    <p:custDataLst>
      <p:custData r:id="rId1"/>
    </p:custDataLst>
    <p:extLst>
      <p:ext uri="{BB962C8B-B14F-4D97-AF65-F5344CB8AC3E}">
        <p14:creationId xmlns:p14="http://schemas.microsoft.com/office/powerpoint/2010/main" val="71898960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lor Palette">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A4731524-77CD-44F1-B3F4-086C4318D93C}"/>
              </a:ext>
            </a:extLst>
          </p:cNvPr>
          <p:cNvSpPr/>
          <p:nvPr userDrawn="1"/>
        </p:nvSpPr>
        <p:spPr>
          <a:xfrm>
            <a:off x="6033049" y="1993217"/>
            <a:ext cx="4169742" cy="4374590"/>
          </a:xfrm>
          <a:prstGeom prst="rect">
            <a:avLst/>
          </a:prstGeom>
        </p:spPr>
        <p:txBody>
          <a:bodyPr wrap="square" lIns="0" tIns="0" rIns="0" bIns="0">
            <a:noAutofit/>
          </a:bodyPr>
          <a:lstStyle/>
          <a:p>
            <a:pPr>
              <a:lnSpc>
                <a:spcPct val="110000"/>
              </a:lnSpc>
              <a:spcBef>
                <a:spcPts val="0"/>
              </a:spcBef>
              <a:spcAft>
                <a:spcPts val="438"/>
              </a:spcAft>
            </a:pPr>
            <a:r>
              <a:rPr lang="en-US" sz="1362" b="1">
                <a:solidFill>
                  <a:srgbClr val="003763"/>
                </a:solidFill>
                <a:latin typeface="Calibri" panose="020F0502020204030204" pitchFamily="34" charset="0"/>
                <a:ea typeface="Times New Roman" panose="02020603050405020304" pitchFamily="18" charset="0"/>
                <a:cs typeface="Times New Roman" panose="02020603050405020304" pitchFamily="18" charset="0"/>
              </a:rPr>
              <a:t>Primary Colors </a:t>
            </a:r>
          </a:p>
          <a:p>
            <a:pPr lvl="0">
              <a:lnSpc>
                <a:spcPct val="110000"/>
              </a:lnSpc>
              <a:spcBef>
                <a:spcPts val="0"/>
              </a:spcBef>
              <a:spcAft>
                <a:spcPts val="438"/>
              </a:spcAft>
              <a:buClr>
                <a:srgbClr val="191919"/>
              </a:buClr>
              <a:tabLst>
                <a:tab pos="117009" algn="l"/>
              </a:tabLst>
            </a:pPr>
            <a:r>
              <a:rPr lang="en-US" sz="1165">
                <a:solidFill>
                  <a:srgbClr val="191919"/>
                </a:solidFill>
                <a:latin typeface="Calibri" panose="020F0502020204030204" pitchFamily="34" charset="0"/>
                <a:ea typeface="Calibri" panose="020F0502020204030204" pitchFamily="34" charset="0"/>
                <a:cs typeface="Times New Roman" panose="02020603050405020304" pitchFamily="18" charset="0"/>
              </a:rPr>
              <a:t>The Primary Colors should be utilized first and most often in any given branded collateral piece, client facing material and electronic communication. </a:t>
            </a:r>
            <a:br>
              <a:rPr lang="en-US" sz="1165">
                <a:solidFill>
                  <a:srgbClr val="191919"/>
                </a:solidFill>
                <a:latin typeface="Calibri" panose="020F0502020204030204" pitchFamily="34" charset="0"/>
                <a:ea typeface="Calibri" panose="020F0502020204030204" pitchFamily="34" charset="0"/>
                <a:cs typeface="Times New Roman" panose="02020603050405020304" pitchFamily="18" charset="0"/>
              </a:rPr>
            </a:br>
            <a:endParaRPr lang="en-US" sz="1165">
              <a:solidFill>
                <a:srgbClr val="191919"/>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0000"/>
              </a:lnSpc>
              <a:spcBef>
                <a:spcPts val="0"/>
              </a:spcBef>
              <a:spcAft>
                <a:spcPts val="438"/>
              </a:spcAft>
            </a:pPr>
            <a:r>
              <a:rPr lang="en-US" sz="1362" b="1">
                <a:solidFill>
                  <a:srgbClr val="003763"/>
                </a:solidFill>
                <a:effectLst/>
                <a:latin typeface="Calibri" panose="020F0502020204030204" pitchFamily="34" charset="0"/>
                <a:ea typeface="Times New Roman" panose="02020603050405020304" pitchFamily="18" charset="0"/>
                <a:cs typeface="Times New Roman" panose="02020603050405020304" pitchFamily="18" charset="0"/>
              </a:rPr>
              <a:t>Accent Tangerine</a:t>
            </a:r>
          </a:p>
          <a:p>
            <a:pPr marL="0" marR="0" lvl="0" indent="0">
              <a:lnSpc>
                <a:spcPct val="110000"/>
              </a:lnSpc>
              <a:spcBef>
                <a:spcPts val="0"/>
              </a:spcBef>
              <a:spcAft>
                <a:spcPts val="438"/>
              </a:spcAft>
              <a:buClr>
                <a:srgbClr val="191919"/>
              </a:buClr>
              <a:buFont typeface="Calibri" panose="020F0502020204030204" pitchFamily="34" charset="0"/>
              <a:buNone/>
              <a:tabLst>
                <a:tab pos="117009" algn="l"/>
              </a:tabLst>
            </a:pPr>
            <a:r>
              <a:rPr lang="en-US" sz="1165">
                <a:solidFill>
                  <a:srgbClr val="191919"/>
                </a:solidFill>
                <a:effectLst/>
                <a:latin typeface="Calibri" panose="020F0502020204030204" pitchFamily="34" charset="0"/>
                <a:ea typeface="Calibri" panose="020F0502020204030204" pitchFamily="34" charset="0"/>
                <a:cs typeface="Times New Roman" panose="02020603050405020304" pitchFamily="18" charset="0"/>
              </a:rPr>
              <a:t>Accent Tangerine is intended for limited use and placement based on design need or call to action. Used to highlight text &amp; graphic elements providing emphasis to content.</a:t>
            </a:r>
            <a:br>
              <a:rPr lang="en-US" sz="1165">
                <a:solidFill>
                  <a:srgbClr val="191919"/>
                </a:solidFill>
                <a:effectLst/>
                <a:latin typeface="Calibri" panose="020F0502020204030204" pitchFamily="34" charset="0"/>
                <a:ea typeface="Calibri" panose="020F0502020204030204" pitchFamily="34" charset="0"/>
                <a:cs typeface="Times New Roman" panose="02020603050405020304" pitchFamily="18" charset="0"/>
              </a:rPr>
            </a:br>
            <a:endParaRPr lang="en-US" sz="1165">
              <a:solidFill>
                <a:srgbClr val="191919"/>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10000"/>
              </a:lnSpc>
              <a:spcBef>
                <a:spcPts val="0"/>
              </a:spcBef>
              <a:spcAft>
                <a:spcPts val="438"/>
              </a:spcAft>
              <a:buClr>
                <a:srgbClr val="191919"/>
              </a:buClr>
              <a:tabLst>
                <a:tab pos="117009" algn="l"/>
              </a:tabLst>
            </a:pPr>
            <a:r>
              <a:rPr lang="en-US" sz="1362" b="1">
                <a:solidFill>
                  <a:srgbClr val="003763"/>
                </a:solidFill>
                <a:latin typeface="Calibri" panose="020F0502020204030204" pitchFamily="34" charset="0"/>
                <a:ea typeface="Times New Roman" panose="02020603050405020304" pitchFamily="18" charset="0"/>
                <a:cs typeface="Times New Roman" panose="02020603050405020304" pitchFamily="18" charset="0"/>
              </a:rPr>
              <a:t>Secondary Color Palette</a:t>
            </a:r>
          </a:p>
          <a:p>
            <a:pPr lvl="0">
              <a:lnSpc>
                <a:spcPct val="110000"/>
              </a:lnSpc>
              <a:spcBef>
                <a:spcPts val="0"/>
              </a:spcBef>
              <a:spcAft>
                <a:spcPts val="438"/>
              </a:spcAft>
              <a:buClr>
                <a:srgbClr val="191919"/>
              </a:buClr>
              <a:tabLst>
                <a:tab pos="117009" algn="l"/>
              </a:tabLst>
            </a:pPr>
            <a:r>
              <a:rPr lang="en-US" sz="1165">
                <a:solidFill>
                  <a:srgbClr val="191919"/>
                </a:solidFill>
                <a:latin typeface="Calibri" panose="020F0502020204030204" pitchFamily="34" charset="0"/>
                <a:ea typeface="Calibri" panose="020F0502020204030204" pitchFamily="34" charset="0"/>
                <a:cs typeface="Times New Roman" panose="02020603050405020304" pitchFamily="18" charset="0"/>
              </a:rPr>
              <a:t>The Secondary Color Palette complements the Primary Colors and should be applied in a manner which does not detract from the Primary Colors as the focal point of the collateral or material.   It is designed to be applied in charts and graphs after the Primary Colors and as accents for design impact. In charts and graphs the colors must be used in the order listed to maintain consistency among collateral.  These colors are to be used sparingly in general collateral design.</a:t>
            </a:r>
          </a:p>
        </p:txBody>
      </p:sp>
      <p:cxnSp>
        <p:nvCxnSpPr>
          <p:cNvPr id="49" name="Straight Connector 48">
            <a:extLst>
              <a:ext uri="{FF2B5EF4-FFF2-40B4-BE49-F238E27FC236}">
                <a16:creationId xmlns:a16="http://schemas.microsoft.com/office/drawing/2014/main" id="{F2DB934A-A13A-4877-A760-DA48B07FBDDC}"/>
              </a:ext>
            </a:extLst>
          </p:cNvPr>
          <p:cNvCxnSpPr>
            <a:cxnSpLocks/>
          </p:cNvCxnSpPr>
          <p:nvPr userDrawn="1"/>
        </p:nvCxnSpPr>
        <p:spPr>
          <a:xfrm>
            <a:off x="5722050" y="1783943"/>
            <a:ext cx="0" cy="5000378"/>
          </a:xfrm>
          <a:prstGeom prst="line">
            <a:avLst/>
          </a:prstGeom>
          <a:ln>
            <a:solidFill>
              <a:srgbClr val="CFD1D1"/>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A4731524-77CD-44F1-B3F4-086C4318D93C}"/>
              </a:ext>
            </a:extLst>
          </p:cNvPr>
          <p:cNvSpPr/>
          <p:nvPr userDrawn="1"/>
        </p:nvSpPr>
        <p:spPr>
          <a:xfrm>
            <a:off x="481954" y="681450"/>
            <a:ext cx="9716944" cy="667310"/>
          </a:xfrm>
          <a:prstGeom prst="rect">
            <a:avLst/>
          </a:prstGeom>
        </p:spPr>
        <p:txBody>
          <a:bodyPr wrap="square" lIns="0" tIns="0" rIns="0" bIns="0" anchor="b">
            <a:noAutofit/>
          </a:bodyPr>
          <a:lstStyle/>
          <a:p>
            <a:pPr marL="0" marR="0" lvl="0" indent="0">
              <a:lnSpc>
                <a:spcPct val="115000"/>
              </a:lnSpc>
              <a:spcBef>
                <a:spcPts val="0"/>
              </a:spcBef>
              <a:spcAft>
                <a:spcPts val="547"/>
              </a:spcAft>
              <a:buClr>
                <a:srgbClr val="191919"/>
              </a:buClr>
              <a:buFont typeface="Calibri" panose="020F0502020204030204" pitchFamily="34" charset="0"/>
              <a:buNone/>
              <a:tabLst>
                <a:tab pos="117009" algn="l"/>
              </a:tabLst>
            </a:pPr>
            <a:r>
              <a:rPr lang="en-US" sz="2335">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FTI Consulting Color Palette</a:t>
            </a:r>
          </a:p>
        </p:txBody>
      </p:sp>
      <p:grpSp>
        <p:nvGrpSpPr>
          <p:cNvPr id="6" name="Group 5">
            <a:extLst>
              <a:ext uri="{FF2B5EF4-FFF2-40B4-BE49-F238E27FC236}">
                <a16:creationId xmlns:a16="http://schemas.microsoft.com/office/drawing/2014/main" id="{3807A9F9-E0A8-5743-9E6B-221F1340D029}"/>
              </a:ext>
            </a:extLst>
          </p:cNvPr>
          <p:cNvGrpSpPr/>
          <p:nvPr userDrawn="1"/>
        </p:nvGrpSpPr>
        <p:grpSpPr>
          <a:xfrm>
            <a:off x="485844" y="1663930"/>
            <a:ext cx="4788351" cy="5145284"/>
            <a:chOff x="457197" y="1710034"/>
            <a:chExt cx="4506014" cy="5287849"/>
          </a:xfrm>
        </p:grpSpPr>
        <p:sp>
          <p:nvSpPr>
            <p:cNvPr id="79" name="TextBox 78">
              <a:extLst>
                <a:ext uri="{FF2B5EF4-FFF2-40B4-BE49-F238E27FC236}">
                  <a16:creationId xmlns:a16="http://schemas.microsoft.com/office/drawing/2014/main" id="{AD954810-1BD9-2C48-A0B6-7A53B3663038}"/>
                </a:ext>
              </a:extLst>
            </p:cNvPr>
            <p:cNvSpPr txBox="1"/>
            <p:nvPr userDrawn="1"/>
          </p:nvSpPr>
          <p:spPr>
            <a:xfrm>
              <a:off x="457200" y="1710034"/>
              <a:ext cx="2870462" cy="215444"/>
            </a:xfrm>
            <a:prstGeom prst="rect">
              <a:avLst/>
            </a:prstGeom>
            <a:noFill/>
          </p:spPr>
          <p:txBody>
            <a:bodyPr wrap="square" lIns="0" tIns="0" rIns="0" bIns="0" rtlCol="0">
              <a:noAutofit/>
            </a:bodyPr>
            <a:lstStyle/>
            <a:p>
              <a:r>
                <a:rPr lang="en-US" sz="1557" b="1" baseline="0">
                  <a:solidFill>
                    <a:schemeClr val="accent1"/>
                  </a:solidFill>
                  <a:latin typeface="Calibri" panose="020F0502020204030204" pitchFamily="34" charset="0"/>
                </a:rPr>
                <a:t>PRIMARY COLORS</a:t>
              </a:r>
            </a:p>
          </p:txBody>
        </p:sp>
        <p:sp>
          <p:nvSpPr>
            <p:cNvPr id="82" name="Rectangle 81">
              <a:extLst>
                <a:ext uri="{FF2B5EF4-FFF2-40B4-BE49-F238E27FC236}">
                  <a16:creationId xmlns:a16="http://schemas.microsoft.com/office/drawing/2014/main" id="{99E8A250-3937-DF4D-B3B8-8A29E378822F}"/>
                </a:ext>
              </a:extLst>
            </p:cNvPr>
            <p:cNvSpPr>
              <a:spLocks/>
            </p:cNvSpPr>
            <p:nvPr userDrawn="1"/>
          </p:nvSpPr>
          <p:spPr>
            <a:xfrm>
              <a:off x="457199" y="3579456"/>
              <a:ext cx="1335024"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sp>
          <p:nvSpPr>
            <p:cNvPr id="83" name="Rectangle 82">
              <a:extLst>
                <a:ext uri="{FF2B5EF4-FFF2-40B4-BE49-F238E27FC236}">
                  <a16:creationId xmlns:a16="http://schemas.microsoft.com/office/drawing/2014/main" id="{E871FDD0-8F60-B64F-93DB-8E87E4D4E507}"/>
                </a:ext>
              </a:extLst>
            </p:cNvPr>
            <p:cNvSpPr>
              <a:spLocks/>
            </p:cNvSpPr>
            <p:nvPr userDrawn="1"/>
          </p:nvSpPr>
          <p:spPr>
            <a:xfrm>
              <a:off x="2021377" y="3566040"/>
              <a:ext cx="1335024" cy="457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sp>
          <p:nvSpPr>
            <p:cNvPr id="84" name="Rectangle 83">
              <a:extLst>
                <a:ext uri="{FF2B5EF4-FFF2-40B4-BE49-F238E27FC236}">
                  <a16:creationId xmlns:a16="http://schemas.microsoft.com/office/drawing/2014/main" id="{79376DDB-D446-6D45-A715-193282CA87FE}"/>
                </a:ext>
              </a:extLst>
            </p:cNvPr>
            <p:cNvSpPr>
              <a:spLocks/>
            </p:cNvSpPr>
            <p:nvPr userDrawn="1"/>
          </p:nvSpPr>
          <p:spPr>
            <a:xfrm>
              <a:off x="3588814" y="3566040"/>
              <a:ext cx="1335024" cy="457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sp>
          <p:nvSpPr>
            <p:cNvPr id="85" name="Rectangle 84">
              <a:extLst>
                <a:ext uri="{FF2B5EF4-FFF2-40B4-BE49-F238E27FC236}">
                  <a16:creationId xmlns:a16="http://schemas.microsoft.com/office/drawing/2014/main" id="{380D4E46-46AE-BE4A-8DF5-A5133A8477A6}"/>
                </a:ext>
              </a:extLst>
            </p:cNvPr>
            <p:cNvSpPr>
              <a:spLocks/>
            </p:cNvSpPr>
            <p:nvPr userDrawn="1"/>
          </p:nvSpPr>
          <p:spPr>
            <a:xfrm>
              <a:off x="457199" y="4758225"/>
              <a:ext cx="1335024" cy="457200"/>
            </a:xfrm>
            <a:prstGeom prst="rect">
              <a:avLst/>
            </a:prstGeom>
            <a:solidFill>
              <a:srgbClr val="008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sp>
          <p:nvSpPr>
            <p:cNvPr id="86" name="Rectangle 85">
              <a:extLst>
                <a:ext uri="{FF2B5EF4-FFF2-40B4-BE49-F238E27FC236}">
                  <a16:creationId xmlns:a16="http://schemas.microsoft.com/office/drawing/2014/main" id="{C6D23041-B556-B649-834A-BDDFED84634B}"/>
                </a:ext>
              </a:extLst>
            </p:cNvPr>
            <p:cNvSpPr>
              <a:spLocks/>
            </p:cNvSpPr>
            <p:nvPr userDrawn="1"/>
          </p:nvSpPr>
          <p:spPr>
            <a:xfrm>
              <a:off x="2021377" y="4752429"/>
              <a:ext cx="1335024" cy="457200"/>
            </a:xfrm>
            <a:prstGeom prst="rect">
              <a:avLst/>
            </a:prstGeom>
            <a:solidFill>
              <a:srgbClr val="578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sp>
          <p:nvSpPr>
            <p:cNvPr id="88" name="Rectangle 87">
              <a:extLst>
                <a:ext uri="{FF2B5EF4-FFF2-40B4-BE49-F238E27FC236}">
                  <a16:creationId xmlns:a16="http://schemas.microsoft.com/office/drawing/2014/main" id="{915DE779-4D0D-AB43-B865-FF06BA7BF4D7}"/>
                </a:ext>
              </a:extLst>
            </p:cNvPr>
            <p:cNvSpPr>
              <a:spLocks/>
            </p:cNvSpPr>
            <p:nvPr userDrawn="1"/>
          </p:nvSpPr>
          <p:spPr>
            <a:xfrm>
              <a:off x="3588814" y="4752429"/>
              <a:ext cx="1335024" cy="457200"/>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sp>
          <p:nvSpPr>
            <p:cNvPr id="89" name="Rectangle 88">
              <a:extLst>
                <a:ext uri="{FF2B5EF4-FFF2-40B4-BE49-F238E27FC236}">
                  <a16:creationId xmlns:a16="http://schemas.microsoft.com/office/drawing/2014/main" id="{DCB4E820-4136-944C-8A20-9D3CE055BA98}"/>
                </a:ext>
              </a:extLst>
            </p:cNvPr>
            <p:cNvSpPr>
              <a:spLocks/>
            </p:cNvSpPr>
            <p:nvPr userDrawn="1"/>
          </p:nvSpPr>
          <p:spPr>
            <a:xfrm>
              <a:off x="2021377" y="5958241"/>
              <a:ext cx="1335024" cy="457200"/>
            </a:xfrm>
            <a:prstGeom prst="rect">
              <a:avLst/>
            </a:prstGeom>
            <a:solidFill>
              <a:srgbClr val="F3F3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sp>
          <p:nvSpPr>
            <p:cNvPr id="92" name="TextBox 91">
              <a:extLst>
                <a:ext uri="{FF2B5EF4-FFF2-40B4-BE49-F238E27FC236}">
                  <a16:creationId xmlns:a16="http://schemas.microsoft.com/office/drawing/2014/main" id="{A95E970B-2A91-2248-B96C-AF5FE17091A0}"/>
                </a:ext>
              </a:extLst>
            </p:cNvPr>
            <p:cNvSpPr txBox="1"/>
            <p:nvPr userDrawn="1"/>
          </p:nvSpPr>
          <p:spPr>
            <a:xfrm>
              <a:off x="457200" y="4047087"/>
              <a:ext cx="1335024" cy="369332"/>
            </a:xfrm>
            <a:prstGeom prst="rect">
              <a:avLst/>
            </a:prstGeom>
            <a:noFill/>
          </p:spPr>
          <p:txBody>
            <a:bodyPr wrap="square" lIns="0" tIns="0" rIns="0" bIns="0" rtlCol="0">
              <a:spAutoFit/>
            </a:bodyPr>
            <a:lstStyle/>
            <a:p>
              <a:pPr marL="0" marR="0" lvl="0" indent="0" algn="l" defTabSz="444856" rtl="0" eaLnBrk="1" fontAlgn="auto" latinLnBrk="0" hangingPunct="1">
                <a:lnSpc>
                  <a:spcPct val="100000"/>
                </a:lnSpc>
                <a:spcBef>
                  <a:spcPts val="0"/>
                </a:spcBef>
                <a:spcAft>
                  <a:spcPts val="0"/>
                </a:spcAft>
                <a:buClrTx/>
                <a:buSzTx/>
                <a:buFontTx/>
                <a:buNone/>
                <a:tabLst/>
                <a:defRPr/>
              </a:pPr>
              <a:r>
                <a:rPr lang="en-US" sz="1168">
                  <a:solidFill>
                    <a:schemeClr val="tx1"/>
                  </a:solidFill>
                </a:rPr>
                <a:t>Light Teal Blue</a:t>
              </a:r>
            </a:p>
            <a:p>
              <a:pPr marL="0" marR="0" lvl="0" indent="0" algn="l" defTabSz="444856" rtl="0" eaLnBrk="1" fontAlgn="auto" latinLnBrk="0" hangingPunct="1">
                <a:lnSpc>
                  <a:spcPct val="100000"/>
                </a:lnSpc>
                <a:spcBef>
                  <a:spcPts val="0"/>
                </a:spcBef>
                <a:spcAft>
                  <a:spcPts val="0"/>
                </a:spcAft>
                <a:buClrTx/>
                <a:buSzTx/>
                <a:buFontTx/>
                <a:buNone/>
                <a:tabLst/>
                <a:defRPr/>
              </a:pPr>
              <a:r>
                <a:rPr lang="en-US" sz="1168">
                  <a:solidFill>
                    <a:schemeClr val="tx1"/>
                  </a:solidFill>
                </a:rPr>
                <a:t>RGB 0 201 212</a:t>
              </a:r>
            </a:p>
          </p:txBody>
        </p:sp>
        <p:sp>
          <p:nvSpPr>
            <p:cNvPr id="93" name="TextBox 92">
              <a:extLst>
                <a:ext uri="{FF2B5EF4-FFF2-40B4-BE49-F238E27FC236}">
                  <a16:creationId xmlns:a16="http://schemas.microsoft.com/office/drawing/2014/main" id="{E1B6570F-C0DD-1241-94D4-F57877ACE76F}"/>
                </a:ext>
              </a:extLst>
            </p:cNvPr>
            <p:cNvSpPr txBox="1"/>
            <p:nvPr userDrawn="1"/>
          </p:nvSpPr>
          <p:spPr>
            <a:xfrm>
              <a:off x="2021377" y="4047087"/>
              <a:ext cx="1335024" cy="369332"/>
            </a:xfrm>
            <a:prstGeom prst="rect">
              <a:avLst/>
            </a:prstGeom>
            <a:noFill/>
          </p:spPr>
          <p:txBody>
            <a:bodyPr wrap="square" lIns="0" tIns="0" rIns="0" bIns="0" rtlCol="0">
              <a:spAutoFit/>
            </a:bodyPr>
            <a:lstStyle/>
            <a:p>
              <a:pPr marL="0" marR="0" lvl="0" indent="0" algn="l" defTabSz="444856" rtl="0" eaLnBrk="1" fontAlgn="auto" latinLnBrk="0" hangingPunct="1">
                <a:lnSpc>
                  <a:spcPct val="100000"/>
                </a:lnSpc>
                <a:spcBef>
                  <a:spcPts val="0"/>
                </a:spcBef>
                <a:spcAft>
                  <a:spcPts val="0"/>
                </a:spcAft>
                <a:buClrTx/>
                <a:buSzTx/>
                <a:buFontTx/>
                <a:buNone/>
                <a:tabLst/>
                <a:defRPr/>
              </a:pPr>
              <a:r>
                <a:rPr lang="en-US" sz="1168">
                  <a:solidFill>
                    <a:schemeClr val="tx1"/>
                  </a:solidFill>
                </a:rPr>
                <a:t>Medium Gray</a:t>
              </a:r>
              <a:br>
                <a:rPr lang="en-US" sz="1168">
                  <a:solidFill>
                    <a:schemeClr val="tx1"/>
                  </a:solidFill>
                </a:rPr>
              </a:br>
              <a:r>
                <a:rPr lang="en-US" sz="1168">
                  <a:solidFill>
                    <a:schemeClr val="tx1"/>
                  </a:solidFill>
                </a:rPr>
                <a:t>RGB 175 178 179</a:t>
              </a:r>
            </a:p>
          </p:txBody>
        </p:sp>
        <p:sp>
          <p:nvSpPr>
            <p:cNvPr id="94" name="TextBox 93">
              <a:extLst>
                <a:ext uri="{FF2B5EF4-FFF2-40B4-BE49-F238E27FC236}">
                  <a16:creationId xmlns:a16="http://schemas.microsoft.com/office/drawing/2014/main" id="{71F753EA-F0B7-4F48-B376-47BD94280CEF}"/>
                </a:ext>
              </a:extLst>
            </p:cNvPr>
            <p:cNvSpPr txBox="1"/>
            <p:nvPr userDrawn="1"/>
          </p:nvSpPr>
          <p:spPr>
            <a:xfrm>
              <a:off x="3588814" y="4047087"/>
              <a:ext cx="1335024" cy="369332"/>
            </a:xfrm>
            <a:prstGeom prst="rect">
              <a:avLst/>
            </a:prstGeom>
            <a:noFill/>
          </p:spPr>
          <p:txBody>
            <a:bodyPr wrap="square" lIns="0" tIns="0" rIns="0" bIns="0" rtlCol="0">
              <a:spAutoFit/>
            </a:bodyPr>
            <a:lstStyle/>
            <a:p>
              <a:pPr marL="0" marR="0" lvl="0" indent="0" algn="l" defTabSz="455221" rtl="0" eaLnBrk="1" fontAlgn="auto" latinLnBrk="0" hangingPunct="1">
                <a:lnSpc>
                  <a:spcPct val="100000"/>
                </a:lnSpc>
                <a:spcBef>
                  <a:spcPts val="0"/>
                </a:spcBef>
                <a:spcAft>
                  <a:spcPts val="0"/>
                </a:spcAft>
                <a:buClrTx/>
                <a:buSzTx/>
                <a:buFontTx/>
                <a:buNone/>
                <a:tabLst/>
                <a:defRPr/>
              </a:pPr>
              <a:r>
                <a:rPr lang="en-US" sz="1168">
                  <a:solidFill>
                    <a:schemeClr val="tx1"/>
                  </a:solidFill>
                </a:rPr>
                <a:t>Green </a:t>
              </a:r>
            </a:p>
            <a:p>
              <a:pPr marL="0" marR="0" lvl="0" indent="0" algn="l" defTabSz="455221" rtl="0" eaLnBrk="1" fontAlgn="auto" latinLnBrk="0" hangingPunct="1">
                <a:lnSpc>
                  <a:spcPct val="100000"/>
                </a:lnSpc>
                <a:spcBef>
                  <a:spcPts val="0"/>
                </a:spcBef>
                <a:spcAft>
                  <a:spcPts val="0"/>
                </a:spcAft>
                <a:buClrTx/>
                <a:buSzTx/>
                <a:buFontTx/>
                <a:buNone/>
                <a:tabLst/>
                <a:defRPr/>
              </a:pPr>
              <a:r>
                <a:rPr lang="en-US" sz="1168">
                  <a:solidFill>
                    <a:schemeClr val="tx1"/>
                  </a:solidFill>
                </a:rPr>
                <a:t>RGB 27 182 128</a:t>
              </a:r>
            </a:p>
          </p:txBody>
        </p:sp>
        <p:sp>
          <p:nvSpPr>
            <p:cNvPr id="95" name="TextBox 94">
              <a:extLst>
                <a:ext uri="{FF2B5EF4-FFF2-40B4-BE49-F238E27FC236}">
                  <a16:creationId xmlns:a16="http://schemas.microsoft.com/office/drawing/2014/main" id="{7DCA1374-174D-714F-A17E-1A21FB0CC255}"/>
                </a:ext>
              </a:extLst>
            </p:cNvPr>
            <p:cNvSpPr txBox="1"/>
            <p:nvPr userDrawn="1"/>
          </p:nvSpPr>
          <p:spPr>
            <a:xfrm>
              <a:off x="457199" y="5240797"/>
              <a:ext cx="1335024" cy="369332"/>
            </a:xfrm>
            <a:prstGeom prst="rect">
              <a:avLst/>
            </a:prstGeom>
            <a:noFill/>
          </p:spPr>
          <p:txBody>
            <a:bodyPr wrap="square" lIns="0" tIns="0" rIns="0" bIns="0" rtlCol="0">
              <a:spAutoFit/>
            </a:bodyPr>
            <a:lstStyle/>
            <a:p>
              <a:pPr marL="0" marR="0" lvl="0" indent="0" algn="l" defTabSz="455221" rtl="0" eaLnBrk="1" fontAlgn="auto" latinLnBrk="0" hangingPunct="1">
                <a:lnSpc>
                  <a:spcPct val="100000"/>
                </a:lnSpc>
                <a:spcBef>
                  <a:spcPts val="0"/>
                </a:spcBef>
                <a:spcAft>
                  <a:spcPts val="0"/>
                </a:spcAft>
                <a:buClrTx/>
                <a:buSzTx/>
                <a:buFontTx/>
                <a:buNone/>
                <a:tabLst/>
                <a:defRPr/>
              </a:pPr>
              <a:r>
                <a:rPr lang="en-US" sz="1168">
                  <a:solidFill>
                    <a:schemeClr val="tx1"/>
                  </a:solidFill>
                </a:rPr>
                <a:t>Teal Blue</a:t>
              </a:r>
            </a:p>
            <a:p>
              <a:pPr marL="0" marR="0" lvl="0" indent="0" algn="l" defTabSz="455221" rtl="0" eaLnBrk="1" fontAlgn="auto" latinLnBrk="0" hangingPunct="1">
                <a:lnSpc>
                  <a:spcPct val="100000"/>
                </a:lnSpc>
                <a:spcBef>
                  <a:spcPts val="0"/>
                </a:spcBef>
                <a:spcAft>
                  <a:spcPts val="0"/>
                </a:spcAft>
                <a:buClrTx/>
                <a:buSzTx/>
                <a:buFontTx/>
                <a:buNone/>
                <a:tabLst/>
                <a:defRPr/>
              </a:pPr>
              <a:r>
                <a:rPr lang="en-US" sz="1168"/>
                <a:t>RGB 0 143 190</a:t>
              </a:r>
            </a:p>
          </p:txBody>
        </p:sp>
        <p:sp>
          <p:nvSpPr>
            <p:cNvPr id="96" name="TextBox 95">
              <a:extLst>
                <a:ext uri="{FF2B5EF4-FFF2-40B4-BE49-F238E27FC236}">
                  <a16:creationId xmlns:a16="http://schemas.microsoft.com/office/drawing/2014/main" id="{7EA8441B-5F1E-5143-AC62-76F03E85BBCC}"/>
                </a:ext>
              </a:extLst>
            </p:cNvPr>
            <p:cNvSpPr txBox="1"/>
            <p:nvPr userDrawn="1"/>
          </p:nvSpPr>
          <p:spPr>
            <a:xfrm>
              <a:off x="2021377" y="5240797"/>
              <a:ext cx="1335024" cy="369332"/>
            </a:xfrm>
            <a:prstGeom prst="rect">
              <a:avLst/>
            </a:prstGeom>
            <a:noFill/>
          </p:spPr>
          <p:txBody>
            <a:bodyPr wrap="square" lIns="0" tIns="0" rIns="0" bIns="0" rtlCol="0">
              <a:spAutoFit/>
            </a:bodyPr>
            <a:lstStyle/>
            <a:p>
              <a:pPr marL="0" marR="0" lvl="0" indent="0" algn="l" defTabSz="455221" rtl="0" eaLnBrk="1" fontAlgn="auto" latinLnBrk="0" hangingPunct="1">
                <a:lnSpc>
                  <a:spcPct val="100000"/>
                </a:lnSpc>
                <a:spcBef>
                  <a:spcPts val="0"/>
                </a:spcBef>
                <a:spcAft>
                  <a:spcPts val="0"/>
                </a:spcAft>
                <a:buClrTx/>
                <a:buSzTx/>
                <a:buFontTx/>
                <a:buNone/>
                <a:tabLst/>
                <a:defRPr/>
              </a:pPr>
              <a:r>
                <a:rPr lang="en-US" sz="1168">
                  <a:solidFill>
                    <a:schemeClr val="tx1"/>
                  </a:solidFill>
                </a:rPr>
                <a:t>Slate</a:t>
              </a:r>
            </a:p>
            <a:p>
              <a:pPr marL="0" marR="0" lvl="0" indent="0" algn="l" defTabSz="455221" rtl="0" eaLnBrk="1" fontAlgn="auto" latinLnBrk="0" hangingPunct="1">
                <a:lnSpc>
                  <a:spcPct val="100000"/>
                </a:lnSpc>
                <a:spcBef>
                  <a:spcPts val="0"/>
                </a:spcBef>
                <a:spcAft>
                  <a:spcPts val="0"/>
                </a:spcAft>
                <a:buClrTx/>
                <a:buSzTx/>
                <a:buFontTx/>
                <a:buNone/>
                <a:tabLst/>
                <a:defRPr/>
              </a:pPr>
              <a:r>
                <a:rPr lang="en-US" sz="1168"/>
                <a:t>RGB 87 129 166</a:t>
              </a:r>
            </a:p>
          </p:txBody>
        </p:sp>
        <p:sp>
          <p:nvSpPr>
            <p:cNvPr id="80" name="Rectangle 79">
              <a:extLst>
                <a:ext uri="{FF2B5EF4-FFF2-40B4-BE49-F238E27FC236}">
                  <a16:creationId xmlns:a16="http://schemas.microsoft.com/office/drawing/2014/main" id="{4767F77C-A9CA-6446-B8FA-15AD38DE5FE1}"/>
                </a:ext>
              </a:extLst>
            </p:cNvPr>
            <p:cNvSpPr>
              <a:spLocks/>
            </p:cNvSpPr>
            <p:nvPr userDrawn="1"/>
          </p:nvSpPr>
          <p:spPr>
            <a:xfrm>
              <a:off x="457199" y="2070035"/>
              <a:ext cx="1335024"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sp>
          <p:nvSpPr>
            <p:cNvPr id="81" name="Rectangle 80">
              <a:extLst>
                <a:ext uri="{FF2B5EF4-FFF2-40B4-BE49-F238E27FC236}">
                  <a16:creationId xmlns:a16="http://schemas.microsoft.com/office/drawing/2014/main" id="{1B661427-5B15-A04F-A8BA-F7346F796045}"/>
                </a:ext>
              </a:extLst>
            </p:cNvPr>
            <p:cNvSpPr>
              <a:spLocks/>
            </p:cNvSpPr>
            <p:nvPr userDrawn="1"/>
          </p:nvSpPr>
          <p:spPr>
            <a:xfrm>
              <a:off x="2021377" y="2070035"/>
              <a:ext cx="1335024"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sp>
          <p:nvSpPr>
            <p:cNvPr id="87" name="Rectangle 86">
              <a:extLst>
                <a:ext uri="{FF2B5EF4-FFF2-40B4-BE49-F238E27FC236}">
                  <a16:creationId xmlns:a16="http://schemas.microsoft.com/office/drawing/2014/main" id="{9B6D7D47-3113-4F46-8AA0-B3DBAEEA0577}"/>
                </a:ext>
              </a:extLst>
            </p:cNvPr>
            <p:cNvSpPr>
              <a:spLocks/>
            </p:cNvSpPr>
            <p:nvPr userDrawn="1"/>
          </p:nvSpPr>
          <p:spPr>
            <a:xfrm>
              <a:off x="3588814" y="2071964"/>
              <a:ext cx="1335024" cy="457200"/>
            </a:xfrm>
            <a:prstGeom prst="rect">
              <a:avLst/>
            </a:prstGeom>
            <a:solidFill>
              <a:srgbClr val="E15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sp>
          <p:nvSpPr>
            <p:cNvPr id="90" name="TextBox 89">
              <a:extLst>
                <a:ext uri="{FF2B5EF4-FFF2-40B4-BE49-F238E27FC236}">
                  <a16:creationId xmlns:a16="http://schemas.microsoft.com/office/drawing/2014/main" id="{4D1AC5C7-9674-5848-8203-1F0A0EE386D0}"/>
                </a:ext>
              </a:extLst>
            </p:cNvPr>
            <p:cNvSpPr txBox="1"/>
            <p:nvPr userDrawn="1"/>
          </p:nvSpPr>
          <p:spPr>
            <a:xfrm>
              <a:off x="457199" y="2559512"/>
              <a:ext cx="1335024" cy="369332"/>
            </a:xfrm>
            <a:prstGeom prst="rect">
              <a:avLst/>
            </a:prstGeom>
            <a:noFill/>
          </p:spPr>
          <p:txBody>
            <a:bodyPr wrap="square" lIns="0" tIns="0" rIns="0" bIns="0" rtlCol="0">
              <a:spAutoFit/>
            </a:bodyPr>
            <a:lstStyle/>
            <a:p>
              <a:pPr marL="0" marR="0" lvl="0" indent="0" algn="l" defTabSz="444856" rtl="0" eaLnBrk="1" fontAlgn="auto" latinLnBrk="0" hangingPunct="1">
                <a:lnSpc>
                  <a:spcPct val="100000"/>
                </a:lnSpc>
                <a:spcBef>
                  <a:spcPts val="0"/>
                </a:spcBef>
                <a:spcAft>
                  <a:spcPts val="0"/>
                </a:spcAft>
                <a:buClrTx/>
                <a:buSzTx/>
                <a:buFontTx/>
                <a:buNone/>
                <a:tabLst/>
                <a:defRPr/>
              </a:pPr>
              <a:r>
                <a:rPr lang="en-US" sz="1168">
                  <a:solidFill>
                    <a:schemeClr val="tx1"/>
                  </a:solidFill>
                </a:rPr>
                <a:t>Logo/Corporate Blue</a:t>
              </a:r>
            </a:p>
            <a:p>
              <a:pPr marL="0" marR="0" lvl="0" indent="0" algn="l" defTabSz="444856" rtl="0" eaLnBrk="1" fontAlgn="auto" latinLnBrk="0" hangingPunct="1">
                <a:lnSpc>
                  <a:spcPct val="100000"/>
                </a:lnSpc>
                <a:spcBef>
                  <a:spcPts val="0"/>
                </a:spcBef>
                <a:spcAft>
                  <a:spcPts val="0"/>
                </a:spcAft>
                <a:buClrTx/>
                <a:buSzTx/>
                <a:buFontTx/>
                <a:buNone/>
                <a:tabLst/>
                <a:defRPr/>
              </a:pPr>
              <a:r>
                <a:rPr lang="en-US" sz="1168"/>
                <a:t>RGB 0 55 99</a:t>
              </a:r>
            </a:p>
          </p:txBody>
        </p:sp>
        <p:sp>
          <p:nvSpPr>
            <p:cNvPr id="91" name="TextBox 90">
              <a:extLst>
                <a:ext uri="{FF2B5EF4-FFF2-40B4-BE49-F238E27FC236}">
                  <a16:creationId xmlns:a16="http://schemas.microsoft.com/office/drawing/2014/main" id="{749E0EB3-1874-C64C-BD13-D2DFB7A5FD47}"/>
                </a:ext>
              </a:extLst>
            </p:cNvPr>
            <p:cNvSpPr txBox="1"/>
            <p:nvPr userDrawn="1"/>
          </p:nvSpPr>
          <p:spPr>
            <a:xfrm>
              <a:off x="2021377" y="2559512"/>
              <a:ext cx="1335024" cy="369332"/>
            </a:xfrm>
            <a:prstGeom prst="rect">
              <a:avLst/>
            </a:prstGeom>
            <a:noFill/>
          </p:spPr>
          <p:txBody>
            <a:bodyPr wrap="square" lIns="0" tIns="0" rIns="0" bIns="0" rtlCol="0">
              <a:spAutoFit/>
            </a:bodyPr>
            <a:lstStyle/>
            <a:p>
              <a:pPr marL="0" marR="0" lvl="0" indent="0" algn="l" defTabSz="444856" rtl="0" eaLnBrk="1" fontAlgn="auto" latinLnBrk="0" hangingPunct="1">
                <a:lnSpc>
                  <a:spcPct val="100000"/>
                </a:lnSpc>
                <a:spcBef>
                  <a:spcPts val="0"/>
                </a:spcBef>
                <a:spcAft>
                  <a:spcPts val="0"/>
                </a:spcAft>
                <a:buClrTx/>
                <a:buSzTx/>
                <a:buFontTx/>
                <a:buNone/>
                <a:tabLst/>
                <a:defRPr/>
              </a:pPr>
              <a:r>
                <a:rPr lang="en-US" sz="1168">
                  <a:solidFill>
                    <a:schemeClr val="tx1"/>
                  </a:solidFill>
                </a:rPr>
                <a:t>Medium Blue</a:t>
              </a:r>
            </a:p>
            <a:p>
              <a:pPr marL="0" marR="0" lvl="0" indent="0" algn="l" defTabSz="444856" rtl="0" eaLnBrk="1" fontAlgn="auto" latinLnBrk="0" hangingPunct="1">
                <a:lnSpc>
                  <a:spcPct val="100000"/>
                </a:lnSpc>
                <a:spcBef>
                  <a:spcPts val="0"/>
                </a:spcBef>
                <a:spcAft>
                  <a:spcPts val="0"/>
                </a:spcAft>
                <a:buClrTx/>
                <a:buSzTx/>
                <a:buFontTx/>
                <a:buNone/>
                <a:tabLst/>
                <a:defRPr/>
              </a:pPr>
              <a:r>
                <a:rPr lang="en-US" sz="1168">
                  <a:solidFill>
                    <a:schemeClr val="tx1"/>
                  </a:solidFill>
                </a:rPr>
                <a:t>RGB 0 103 177</a:t>
              </a:r>
            </a:p>
          </p:txBody>
        </p:sp>
        <p:sp>
          <p:nvSpPr>
            <p:cNvPr id="97" name="TextBox 96">
              <a:extLst>
                <a:ext uri="{FF2B5EF4-FFF2-40B4-BE49-F238E27FC236}">
                  <a16:creationId xmlns:a16="http://schemas.microsoft.com/office/drawing/2014/main" id="{AD6952F5-F918-9C42-9591-282D34780206}"/>
                </a:ext>
              </a:extLst>
            </p:cNvPr>
            <p:cNvSpPr txBox="1"/>
            <p:nvPr userDrawn="1"/>
          </p:nvSpPr>
          <p:spPr>
            <a:xfrm>
              <a:off x="3588814" y="2559512"/>
              <a:ext cx="1335024" cy="369332"/>
            </a:xfrm>
            <a:prstGeom prst="rect">
              <a:avLst/>
            </a:prstGeom>
            <a:noFill/>
          </p:spPr>
          <p:txBody>
            <a:bodyPr wrap="square" lIns="0" tIns="0" rIns="0" bIns="0" rtlCol="0">
              <a:spAutoFit/>
            </a:bodyPr>
            <a:lstStyle/>
            <a:p>
              <a:pPr marL="0" marR="0" lvl="0" indent="0" algn="l" defTabSz="444856" rtl="0" eaLnBrk="1" fontAlgn="auto" latinLnBrk="0" hangingPunct="1">
                <a:lnSpc>
                  <a:spcPct val="100000"/>
                </a:lnSpc>
                <a:spcBef>
                  <a:spcPts val="0"/>
                </a:spcBef>
                <a:spcAft>
                  <a:spcPts val="0"/>
                </a:spcAft>
                <a:buClrTx/>
                <a:buSzTx/>
                <a:buFontTx/>
                <a:buNone/>
                <a:tabLst/>
                <a:defRPr/>
              </a:pPr>
              <a:r>
                <a:rPr lang="en-US" sz="1168">
                  <a:solidFill>
                    <a:schemeClr val="tx1"/>
                  </a:solidFill>
                </a:rPr>
                <a:t>Tangerine</a:t>
              </a:r>
            </a:p>
            <a:p>
              <a:pPr marL="0" marR="0" lvl="0" indent="0" algn="l" defTabSz="444856" rtl="0" eaLnBrk="1" fontAlgn="auto" latinLnBrk="0" hangingPunct="1">
                <a:lnSpc>
                  <a:spcPct val="100000"/>
                </a:lnSpc>
                <a:spcBef>
                  <a:spcPts val="0"/>
                </a:spcBef>
                <a:spcAft>
                  <a:spcPts val="0"/>
                </a:spcAft>
                <a:buClrTx/>
                <a:buSzTx/>
                <a:buFontTx/>
                <a:buNone/>
                <a:tabLst/>
                <a:defRPr/>
              </a:pPr>
              <a:r>
                <a:rPr lang="en-US" sz="1168"/>
                <a:t>RGB 225 82 61</a:t>
              </a:r>
              <a:endParaRPr lang="en-US" sz="1168">
                <a:solidFill>
                  <a:schemeClr val="tx1"/>
                </a:solidFill>
              </a:endParaRPr>
            </a:p>
          </p:txBody>
        </p:sp>
        <p:sp>
          <p:nvSpPr>
            <p:cNvPr id="98" name="TextBox 97">
              <a:extLst>
                <a:ext uri="{FF2B5EF4-FFF2-40B4-BE49-F238E27FC236}">
                  <a16:creationId xmlns:a16="http://schemas.microsoft.com/office/drawing/2014/main" id="{83E29ADC-19B8-E542-8D76-FE4C8295486B}"/>
                </a:ext>
              </a:extLst>
            </p:cNvPr>
            <p:cNvSpPr txBox="1"/>
            <p:nvPr userDrawn="1"/>
          </p:nvSpPr>
          <p:spPr>
            <a:xfrm>
              <a:off x="3588814" y="5240797"/>
              <a:ext cx="1335024" cy="369332"/>
            </a:xfrm>
            <a:prstGeom prst="rect">
              <a:avLst/>
            </a:prstGeom>
            <a:noFill/>
          </p:spPr>
          <p:txBody>
            <a:bodyPr wrap="square" lIns="0" tIns="0" rIns="0" bIns="0" rtlCol="0">
              <a:spAutoFit/>
            </a:bodyPr>
            <a:lstStyle/>
            <a:p>
              <a:pPr marL="0" marR="0" lvl="0" indent="0" algn="l" defTabSz="444856" rtl="0" eaLnBrk="1" fontAlgn="auto" latinLnBrk="0" hangingPunct="1">
                <a:lnSpc>
                  <a:spcPct val="100000"/>
                </a:lnSpc>
                <a:spcBef>
                  <a:spcPts val="0"/>
                </a:spcBef>
                <a:spcAft>
                  <a:spcPts val="0"/>
                </a:spcAft>
                <a:buClrTx/>
                <a:buSzTx/>
                <a:buFontTx/>
                <a:buNone/>
                <a:tabLst/>
                <a:defRPr/>
              </a:pPr>
              <a:r>
                <a:rPr lang="en-US" sz="1168">
                  <a:solidFill>
                    <a:schemeClr val="tx1"/>
                  </a:solidFill>
                </a:rPr>
                <a:t>Text Gray</a:t>
              </a:r>
            </a:p>
            <a:p>
              <a:pPr marL="0" marR="0" lvl="0" indent="0" algn="l" defTabSz="444856" rtl="0" eaLnBrk="1" fontAlgn="auto" latinLnBrk="0" hangingPunct="1">
                <a:lnSpc>
                  <a:spcPct val="100000"/>
                </a:lnSpc>
                <a:spcBef>
                  <a:spcPts val="0"/>
                </a:spcBef>
                <a:spcAft>
                  <a:spcPts val="0"/>
                </a:spcAft>
                <a:buClrTx/>
                <a:buSzTx/>
                <a:buFontTx/>
                <a:buNone/>
                <a:tabLst/>
                <a:defRPr/>
              </a:pPr>
              <a:r>
                <a:rPr lang="en-US" sz="1168">
                  <a:solidFill>
                    <a:schemeClr val="tx1"/>
                  </a:solidFill>
                </a:rPr>
                <a:t>RGB 88 89 91</a:t>
              </a:r>
            </a:p>
          </p:txBody>
        </p:sp>
        <p:sp>
          <p:nvSpPr>
            <p:cNvPr id="99" name="TextBox 98">
              <a:extLst>
                <a:ext uri="{FF2B5EF4-FFF2-40B4-BE49-F238E27FC236}">
                  <a16:creationId xmlns:a16="http://schemas.microsoft.com/office/drawing/2014/main" id="{764C3AFD-5EFC-F04D-9582-094310481CCC}"/>
                </a:ext>
              </a:extLst>
            </p:cNvPr>
            <p:cNvSpPr txBox="1"/>
            <p:nvPr userDrawn="1"/>
          </p:nvSpPr>
          <p:spPr>
            <a:xfrm>
              <a:off x="2021377" y="6443756"/>
              <a:ext cx="1335024" cy="369332"/>
            </a:xfrm>
            <a:prstGeom prst="rect">
              <a:avLst/>
            </a:prstGeom>
            <a:noFill/>
          </p:spPr>
          <p:txBody>
            <a:bodyPr wrap="square" lIns="0" tIns="0" rIns="0" bIns="0" rtlCol="0">
              <a:spAutoFit/>
            </a:bodyPr>
            <a:lstStyle/>
            <a:p>
              <a:pPr marL="0" marR="0" lvl="0" indent="0" algn="l" defTabSz="455221" rtl="0" eaLnBrk="1" fontAlgn="auto" latinLnBrk="0" hangingPunct="1">
                <a:lnSpc>
                  <a:spcPct val="100000"/>
                </a:lnSpc>
                <a:spcBef>
                  <a:spcPts val="0"/>
                </a:spcBef>
                <a:spcAft>
                  <a:spcPts val="0"/>
                </a:spcAft>
                <a:buClrTx/>
                <a:buSzTx/>
                <a:buFontTx/>
                <a:buNone/>
                <a:tabLst/>
                <a:defRPr/>
              </a:pPr>
              <a:r>
                <a:rPr lang="en-US" sz="1168">
                  <a:solidFill>
                    <a:schemeClr val="tx1"/>
                  </a:solidFill>
                </a:rPr>
                <a:t>Background Gray </a:t>
              </a:r>
            </a:p>
            <a:p>
              <a:pPr marL="0" marR="0" lvl="0" indent="0" algn="l" defTabSz="455221" rtl="0" eaLnBrk="1" fontAlgn="auto" latinLnBrk="0" hangingPunct="1">
                <a:lnSpc>
                  <a:spcPct val="100000"/>
                </a:lnSpc>
                <a:spcBef>
                  <a:spcPts val="0"/>
                </a:spcBef>
                <a:spcAft>
                  <a:spcPts val="0"/>
                </a:spcAft>
                <a:buClrTx/>
                <a:buSzTx/>
                <a:buFontTx/>
                <a:buNone/>
                <a:tabLst/>
                <a:defRPr/>
              </a:pPr>
              <a:r>
                <a:rPr lang="en-US" sz="1168">
                  <a:solidFill>
                    <a:schemeClr val="tx1"/>
                  </a:solidFill>
                </a:rPr>
                <a:t>RGB 245 2</a:t>
              </a:r>
              <a:r>
                <a:rPr lang="en-US" sz="1168"/>
                <a:t>46 248</a:t>
              </a:r>
              <a:endParaRPr lang="en-US" sz="1168">
                <a:solidFill>
                  <a:schemeClr val="tx1"/>
                </a:solidFill>
              </a:endParaRPr>
            </a:p>
          </p:txBody>
        </p:sp>
        <p:sp>
          <p:nvSpPr>
            <p:cNvPr id="100" name="Rectangle 99">
              <a:extLst>
                <a:ext uri="{FF2B5EF4-FFF2-40B4-BE49-F238E27FC236}">
                  <a16:creationId xmlns:a16="http://schemas.microsoft.com/office/drawing/2014/main" id="{958AF008-5443-394E-827B-667EEF488595}"/>
                </a:ext>
              </a:extLst>
            </p:cNvPr>
            <p:cNvSpPr>
              <a:spLocks/>
            </p:cNvSpPr>
            <p:nvPr userDrawn="1"/>
          </p:nvSpPr>
          <p:spPr>
            <a:xfrm>
              <a:off x="3588814" y="5958241"/>
              <a:ext cx="1335024" cy="457200"/>
            </a:xfrm>
            <a:prstGeom prst="rect">
              <a:avLst/>
            </a:prstGeom>
            <a:solidFill>
              <a:srgbClr val="CFD1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sp>
          <p:nvSpPr>
            <p:cNvPr id="101" name="TextBox 100">
              <a:extLst>
                <a:ext uri="{FF2B5EF4-FFF2-40B4-BE49-F238E27FC236}">
                  <a16:creationId xmlns:a16="http://schemas.microsoft.com/office/drawing/2014/main" id="{A8902492-5EA8-D047-9210-C918F43DBF54}"/>
                </a:ext>
              </a:extLst>
            </p:cNvPr>
            <p:cNvSpPr txBox="1"/>
            <p:nvPr userDrawn="1"/>
          </p:nvSpPr>
          <p:spPr>
            <a:xfrm>
              <a:off x="3588814" y="6443756"/>
              <a:ext cx="1335024" cy="554127"/>
            </a:xfrm>
            <a:prstGeom prst="rect">
              <a:avLst/>
            </a:prstGeom>
            <a:noFill/>
          </p:spPr>
          <p:txBody>
            <a:bodyPr wrap="square" lIns="0" tIns="0" rIns="0" bIns="0" rtlCol="0">
              <a:spAutoFit/>
            </a:bodyPr>
            <a:lstStyle/>
            <a:p>
              <a:pPr marL="0" marR="0" lvl="0" indent="0" algn="l" defTabSz="455221" rtl="0" eaLnBrk="1" fontAlgn="auto" latinLnBrk="0" hangingPunct="1">
                <a:lnSpc>
                  <a:spcPct val="100000"/>
                </a:lnSpc>
                <a:spcBef>
                  <a:spcPts val="0"/>
                </a:spcBef>
                <a:spcAft>
                  <a:spcPts val="0"/>
                </a:spcAft>
                <a:buClrTx/>
                <a:buSzTx/>
                <a:buFontTx/>
                <a:buNone/>
                <a:tabLst/>
                <a:defRPr/>
              </a:pPr>
              <a:r>
                <a:rPr lang="en-US" sz="1168">
                  <a:solidFill>
                    <a:schemeClr val="tx1"/>
                  </a:solidFill>
                </a:rPr>
                <a:t>Box Outline Gray</a:t>
              </a:r>
            </a:p>
            <a:p>
              <a:pPr marL="0" marR="0" lvl="0" indent="0" algn="l" defTabSz="455221" rtl="0" eaLnBrk="1" fontAlgn="auto" latinLnBrk="0" hangingPunct="1">
                <a:lnSpc>
                  <a:spcPct val="100000"/>
                </a:lnSpc>
                <a:spcBef>
                  <a:spcPts val="0"/>
                </a:spcBef>
                <a:spcAft>
                  <a:spcPts val="0"/>
                </a:spcAft>
                <a:buClrTx/>
                <a:buSzTx/>
                <a:buFontTx/>
                <a:buNone/>
                <a:tabLst/>
                <a:defRPr/>
              </a:pPr>
              <a:r>
                <a:rPr lang="en-US" sz="1168">
                  <a:solidFill>
                    <a:schemeClr val="tx1"/>
                  </a:solidFill>
                </a:rPr>
                <a:t>RGB 207 209 209 </a:t>
              </a:r>
            </a:p>
            <a:p>
              <a:pPr marL="0" marR="0" lvl="0" indent="0" algn="l" defTabSz="455221" rtl="0" eaLnBrk="1" fontAlgn="auto" latinLnBrk="0" hangingPunct="1">
                <a:lnSpc>
                  <a:spcPct val="100000"/>
                </a:lnSpc>
                <a:spcBef>
                  <a:spcPts val="0"/>
                </a:spcBef>
                <a:spcAft>
                  <a:spcPts val="0"/>
                </a:spcAft>
                <a:buClrTx/>
                <a:buSzTx/>
                <a:buFontTx/>
                <a:buNone/>
                <a:tabLst/>
                <a:defRPr/>
              </a:pPr>
              <a:endParaRPr lang="en-US" sz="1168">
                <a:solidFill>
                  <a:schemeClr val="tx1"/>
                </a:solidFill>
              </a:endParaRPr>
            </a:p>
          </p:txBody>
        </p:sp>
        <p:sp>
          <p:nvSpPr>
            <p:cNvPr id="102" name="Rectangle 101">
              <a:extLst>
                <a:ext uri="{FF2B5EF4-FFF2-40B4-BE49-F238E27FC236}">
                  <a16:creationId xmlns:a16="http://schemas.microsoft.com/office/drawing/2014/main" id="{B8C13D64-185E-074C-BF68-8C04BBA2D978}"/>
                </a:ext>
              </a:extLst>
            </p:cNvPr>
            <p:cNvSpPr>
              <a:spLocks/>
            </p:cNvSpPr>
            <p:nvPr userDrawn="1"/>
          </p:nvSpPr>
          <p:spPr>
            <a:xfrm>
              <a:off x="457198" y="5958241"/>
              <a:ext cx="1335024"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sp>
          <p:nvSpPr>
            <p:cNvPr id="103" name="TextBox 102">
              <a:extLst>
                <a:ext uri="{FF2B5EF4-FFF2-40B4-BE49-F238E27FC236}">
                  <a16:creationId xmlns:a16="http://schemas.microsoft.com/office/drawing/2014/main" id="{76AF52D8-2D95-004B-B2CC-FB30724B682D}"/>
                </a:ext>
              </a:extLst>
            </p:cNvPr>
            <p:cNvSpPr txBox="1"/>
            <p:nvPr userDrawn="1"/>
          </p:nvSpPr>
          <p:spPr>
            <a:xfrm>
              <a:off x="457200" y="6443756"/>
              <a:ext cx="1335024" cy="554127"/>
            </a:xfrm>
            <a:prstGeom prst="rect">
              <a:avLst/>
            </a:prstGeom>
            <a:noFill/>
          </p:spPr>
          <p:txBody>
            <a:bodyPr wrap="square" lIns="0" tIns="0" rIns="0" bIns="0" rtlCol="0">
              <a:spAutoFit/>
            </a:bodyPr>
            <a:lstStyle/>
            <a:p>
              <a:pPr marL="0" marR="0" lvl="0" indent="0" algn="l" defTabSz="444856" rtl="0" eaLnBrk="1" fontAlgn="auto" latinLnBrk="0" hangingPunct="1">
                <a:lnSpc>
                  <a:spcPct val="100000"/>
                </a:lnSpc>
                <a:spcBef>
                  <a:spcPts val="0"/>
                </a:spcBef>
                <a:spcAft>
                  <a:spcPts val="0"/>
                </a:spcAft>
                <a:buClrTx/>
                <a:buSzTx/>
                <a:buFontTx/>
                <a:buNone/>
                <a:tabLst/>
                <a:defRPr/>
              </a:pPr>
              <a:r>
                <a:rPr lang="en-US" sz="1168">
                  <a:solidFill>
                    <a:schemeClr val="tx1"/>
                  </a:solidFill>
                </a:rPr>
                <a:t>Black</a:t>
              </a:r>
            </a:p>
            <a:p>
              <a:pPr marL="0" marR="0" lvl="0" indent="0" algn="l" defTabSz="444856" rtl="0" eaLnBrk="1" fontAlgn="auto" latinLnBrk="0" hangingPunct="1">
                <a:lnSpc>
                  <a:spcPct val="100000"/>
                </a:lnSpc>
                <a:spcBef>
                  <a:spcPts val="0"/>
                </a:spcBef>
                <a:spcAft>
                  <a:spcPts val="0"/>
                </a:spcAft>
                <a:buClrTx/>
                <a:buSzTx/>
                <a:buFontTx/>
                <a:buNone/>
                <a:tabLst/>
                <a:defRPr/>
              </a:pPr>
              <a:r>
                <a:rPr lang="en-US" sz="1168">
                  <a:solidFill>
                    <a:schemeClr val="tx1"/>
                  </a:solidFill>
                </a:rPr>
                <a:t>RGB 0 0 0</a:t>
              </a:r>
            </a:p>
            <a:p>
              <a:pPr marL="0" marR="0" lvl="0" indent="0" algn="l" defTabSz="444856" rtl="0" eaLnBrk="1" fontAlgn="auto" latinLnBrk="0" hangingPunct="1">
                <a:lnSpc>
                  <a:spcPct val="100000"/>
                </a:lnSpc>
                <a:spcBef>
                  <a:spcPts val="0"/>
                </a:spcBef>
                <a:spcAft>
                  <a:spcPts val="0"/>
                </a:spcAft>
                <a:buClrTx/>
                <a:buSzTx/>
                <a:buFontTx/>
                <a:buNone/>
                <a:tabLst/>
                <a:defRPr/>
              </a:pPr>
              <a:endParaRPr lang="en-US" sz="1168">
                <a:solidFill>
                  <a:schemeClr val="tx1"/>
                </a:solidFill>
              </a:endParaRPr>
            </a:p>
          </p:txBody>
        </p:sp>
        <p:sp>
          <p:nvSpPr>
            <p:cNvPr id="104" name="TextBox 103">
              <a:extLst>
                <a:ext uri="{FF2B5EF4-FFF2-40B4-BE49-F238E27FC236}">
                  <a16:creationId xmlns:a16="http://schemas.microsoft.com/office/drawing/2014/main" id="{16B51C70-3B76-F043-BDC2-22284990C581}"/>
                </a:ext>
              </a:extLst>
            </p:cNvPr>
            <p:cNvSpPr txBox="1"/>
            <p:nvPr userDrawn="1"/>
          </p:nvSpPr>
          <p:spPr>
            <a:xfrm>
              <a:off x="3591611" y="1790719"/>
              <a:ext cx="1371600" cy="215444"/>
            </a:xfrm>
            <a:prstGeom prst="rect">
              <a:avLst/>
            </a:prstGeom>
            <a:noFill/>
          </p:spPr>
          <p:txBody>
            <a:bodyPr wrap="square" lIns="0" tIns="0" rIns="0" bIns="0" rtlCol="0">
              <a:noAutofit/>
            </a:bodyPr>
            <a:lstStyle/>
            <a:p>
              <a:r>
                <a:rPr lang="en-US" sz="1168" b="1" baseline="0">
                  <a:solidFill>
                    <a:schemeClr val="accent1"/>
                  </a:solidFill>
                  <a:latin typeface="Calibri" panose="020F0502020204030204" pitchFamily="34" charset="0"/>
                </a:rPr>
                <a:t>ACCCENT TANGERINE</a:t>
              </a:r>
            </a:p>
          </p:txBody>
        </p:sp>
        <p:sp>
          <p:nvSpPr>
            <p:cNvPr id="105" name="TextBox 104">
              <a:extLst>
                <a:ext uri="{FF2B5EF4-FFF2-40B4-BE49-F238E27FC236}">
                  <a16:creationId xmlns:a16="http://schemas.microsoft.com/office/drawing/2014/main" id="{0AB77A6F-35F7-1249-8E9F-089F850BADFC}"/>
                </a:ext>
              </a:extLst>
            </p:cNvPr>
            <p:cNvSpPr txBox="1"/>
            <p:nvPr userDrawn="1"/>
          </p:nvSpPr>
          <p:spPr>
            <a:xfrm>
              <a:off x="457197" y="3286215"/>
              <a:ext cx="4480560" cy="215444"/>
            </a:xfrm>
            <a:prstGeom prst="rect">
              <a:avLst/>
            </a:prstGeom>
            <a:noFill/>
          </p:spPr>
          <p:txBody>
            <a:bodyPr wrap="square" lIns="0" tIns="0" rIns="0" bIns="0" rtlCol="0">
              <a:noAutofit/>
            </a:bodyPr>
            <a:lstStyle/>
            <a:p>
              <a:r>
                <a:rPr lang="en-US" sz="1362" b="1" baseline="0">
                  <a:solidFill>
                    <a:schemeClr val="accent1"/>
                  </a:solidFill>
                  <a:latin typeface="Calibri" panose="020F0502020204030204" pitchFamily="34" charset="0"/>
                </a:rPr>
                <a:t>SECONDARY COLORS: CHARTS AND GRAPHS</a:t>
              </a:r>
            </a:p>
          </p:txBody>
        </p:sp>
      </p:grpSp>
    </p:spTree>
    <p:custDataLst>
      <p:custData r:id="rId1"/>
    </p:custDataLst>
    <p:extLst>
      <p:ext uri="{BB962C8B-B14F-4D97-AF65-F5344CB8AC3E}">
        <p14:creationId xmlns:p14="http://schemas.microsoft.com/office/powerpoint/2010/main" val="4197993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 Column w/ Table w/ Subheader">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69CEEF-7AC9-E040-BAD6-2F938095C3E3}"/>
              </a:ext>
            </a:extLst>
          </p:cNvPr>
          <p:cNvSpPr>
            <a:spLocks noGrp="1"/>
          </p:cNvSpPr>
          <p:nvPr>
            <p:ph type="title" hasCustomPrompt="1"/>
          </p:nvPr>
        </p:nvSpPr>
        <p:spPr/>
        <p:txBody>
          <a:bodyPr/>
          <a:lstStyle>
            <a:lvl1pPr>
              <a:defRPr/>
            </a:lvl1pPr>
          </a:lstStyle>
          <a:p>
            <a:r>
              <a:rPr lang="en-US"/>
              <a:t>Page Title</a:t>
            </a:r>
          </a:p>
        </p:txBody>
      </p:sp>
      <p:sp>
        <p:nvSpPr>
          <p:cNvPr id="6" name="Table Placeholder 2">
            <a:extLst>
              <a:ext uri="{FF2B5EF4-FFF2-40B4-BE49-F238E27FC236}">
                <a16:creationId xmlns:a16="http://schemas.microsoft.com/office/drawing/2014/main" id="{37BFC21D-98DF-764B-945F-44A167049BE7}"/>
              </a:ext>
            </a:extLst>
          </p:cNvPr>
          <p:cNvSpPr>
            <a:spLocks noGrp="1"/>
          </p:cNvSpPr>
          <p:nvPr>
            <p:ph type="tbl" idx="1"/>
          </p:nvPr>
        </p:nvSpPr>
        <p:spPr>
          <a:xfrm>
            <a:off x="457200" y="2249424"/>
            <a:ext cx="9774237" cy="4507992"/>
          </a:xfrm>
        </p:spPr>
        <p:txBody>
          <a:bodyPr/>
          <a:lstStyle/>
          <a:p>
            <a:r>
              <a:rPr lang="en-US"/>
              <a:t>Click icon to add table</a:t>
            </a:r>
          </a:p>
        </p:txBody>
      </p:sp>
      <p:sp>
        <p:nvSpPr>
          <p:cNvPr id="7" name="Slide Number Placeholder 7">
            <a:extLst>
              <a:ext uri="{FF2B5EF4-FFF2-40B4-BE49-F238E27FC236}">
                <a16:creationId xmlns:a16="http://schemas.microsoft.com/office/drawing/2014/main" id="{57A12132-B6E1-43CF-A30E-3562D681A26C}"/>
              </a:ext>
            </a:extLst>
          </p:cNvPr>
          <p:cNvSpPr>
            <a:spLocks noGrp="1"/>
          </p:cNvSpPr>
          <p:nvPr>
            <p:ph type="sldNum" sz="quarter" idx="4"/>
          </p:nvPr>
        </p:nvSpPr>
        <p:spPr>
          <a:xfrm>
            <a:off x="9774936" y="6759982"/>
            <a:ext cx="457200" cy="338328"/>
          </a:xfrm>
          <a:prstGeom prst="rect">
            <a:avLst/>
          </a:prstGeom>
        </p:spPr>
        <p:txBody>
          <a:bodyPr vert="horz" lIns="0" tIns="0" rIns="0" bIns="0" rtlCol="0" anchor="b" anchorCtr="0">
            <a:noAutofit/>
          </a:bodyPr>
          <a:lstStyle>
            <a:lvl1pPr algn="r">
              <a:defRPr sz="800">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0" name="Footer Placeholder 2">
            <a:extLst>
              <a:ext uri="{FF2B5EF4-FFF2-40B4-BE49-F238E27FC236}">
                <a16:creationId xmlns:a16="http://schemas.microsoft.com/office/drawing/2014/main" id="{0BE9FADF-013C-49EF-9688-10C02F126F84}"/>
              </a:ext>
            </a:extLst>
          </p:cNvPr>
          <p:cNvSpPr>
            <a:spLocks noGrp="1"/>
          </p:cNvSpPr>
          <p:nvPr>
            <p:ph type="ftr" sz="quarter" idx="3"/>
          </p:nvPr>
        </p:nvSpPr>
        <p:spPr>
          <a:xfrm>
            <a:off x="457200" y="6766560"/>
            <a:ext cx="9308592" cy="338328"/>
          </a:xfrm>
          <a:prstGeom prst="rect">
            <a:avLst/>
          </a:prstGeom>
        </p:spPr>
        <p:txBody>
          <a:bodyPr vert="horz" lIns="0" tIns="0" rIns="0" bIns="0" rtlCol="0" anchor="b"/>
          <a:lstStyle>
            <a:lvl1pPr algn="r">
              <a:defRPr lang="en-US" sz="1000"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
        <p:nvSpPr>
          <p:cNvPr id="11" name="Text Placeholder 5">
            <a:extLst>
              <a:ext uri="{FF2B5EF4-FFF2-40B4-BE49-F238E27FC236}">
                <a16:creationId xmlns:a16="http://schemas.microsoft.com/office/drawing/2014/main" id="{0EB677B7-CF09-444C-811B-1B0256BFC647}"/>
              </a:ext>
            </a:extLst>
          </p:cNvPr>
          <p:cNvSpPr>
            <a:spLocks noGrp="1"/>
          </p:cNvSpPr>
          <p:nvPr>
            <p:ph type="body" sz="quarter" idx="14" hasCustomPrompt="1"/>
          </p:nvPr>
        </p:nvSpPr>
        <p:spPr>
          <a:xfrm>
            <a:off x="457200" y="1490472"/>
            <a:ext cx="9774936" cy="548640"/>
          </a:xfrm>
          <a:prstGeom prst="rect">
            <a:avLst/>
          </a:prstGeom>
        </p:spPr>
        <p:txBody>
          <a:bodyPr/>
          <a:lstStyle>
            <a:lvl1pPr marL="0" indent="0">
              <a:lnSpc>
                <a:spcPct val="100000"/>
              </a:lnSpc>
              <a:spcBef>
                <a:spcPts val="0"/>
              </a:spcBef>
              <a:spcAft>
                <a:spcPts val="0"/>
              </a:spcAft>
              <a:buNone/>
              <a:defRPr sz="1600" b="1">
                <a:solidFill>
                  <a:schemeClr val="accent1"/>
                </a:solidFill>
              </a:defRPr>
            </a:lvl1pPr>
            <a:lvl5pPr marL="507135" indent="0">
              <a:buNone/>
              <a:defRPr/>
            </a:lvl5pPr>
          </a:lstStyle>
          <a:p>
            <a:pPr lvl="0"/>
            <a:r>
              <a:rPr lang="en-US" err="1"/>
              <a:t>Subheader</a:t>
            </a:r>
            <a:endParaRPr lang="en-US"/>
          </a:p>
        </p:txBody>
      </p:sp>
      <p:pic>
        <p:nvPicPr>
          <p:cNvPr id="2" name="Picture 1">
            <a:extLst>
              <a:ext uri="{FF2B5EF4-FFF2-40B4-BE49-F238E27FC236}">
                <a16:creationId xmlns:a16="http://schemas.microsoft.com/office/drawing/2014/main" id="{EDB0CCC9-5248-6068-7164-4259ED3A7A2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634701" y="50800"/>
            <a:ext cx="1905000" cy="635000"/>
          </a:xfrm>
          <a:prstGeom prst="rect">
            <a:avLst/>
          </a:prstGeom>
        </p:spPr>
      </p:pic>
    </p:spTree>
    <p:extLst>
      <p:ext uri="{BB962C8B-B14F-4D97-AF65-F5344CB8AC3E}">
        <p14:creationId xmlns:p14="http://schemas.microsoft.com/office/powerpoint/2010/main" val="973982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Column w/ Key Message">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82E2722A-8057-3947-971E-8C44F70F1A58}"/>
              </a:ext>
            </a:extLst>
          </p:cNvPr>
          <p:cNvSpPr/>
          <p:nvPr userDrawn="1"/>
        </p:nvSpPr>
        <p:spPr>
          <a:xfrm>
            <a:off x="457200" y="1810512"/>
            <a:ext cx="3108960" cy="4937760"/>
          </a:xfrm>
          <a:prstGeom prst="rect">
            <a:avLst/>
          </a:prstGeom>
          <a:solidFill>
            <a:srgbClr val="F3F3F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noAutofit/>
          </a:bodyPr>
          <a:lstStyle/>
          <a:p>
            <a:pPr algn="ctr"/>
            <a:endParaRPr lang="en-US" sz="1400">
              <a:latin typeface="Calibri" panose="020F0502020204030204" pitchFamily="34" charset="0"/>
            </a:endParaRPr>
          </a:p>
        </p:txBody>
      </p:sp>
      <p:sp>
        <p:nvSpPr>
          <p:cNvPr id="2" name="Title 1">
            <a:extLst>
              <a:ext uri="{FF2B5EF4-FFF2-40B4-BE49-F238E27FC236}">
                <a16:creationId xmlns:a16="http://schemas.microsoft.com/office/drawing/2014/main" id="{F6444765-4A20-9249-B58E-6E3B0ADAFD32}"/>
              </a:ext>
            </a:extLst>
          </p:cNvPr>
          <p:cNvSpPr>
            <a:spLocks noGrp="1"/>
          </p:cNvSpPr>
          <p:nvPr>
            <p:ph type="title" hasCustomPrompt="1"/>
          </p:nvPr>
        </p:nvSpPr>
        <p:spPr/>
        <p:txBody>
          <a:bodyPr/>
          <a:lstStyle>
            <a:lvl1pPr>
              <a:defRPr/>
            </a:lvl1pPr>
          </a:lstStyle>
          <a:p>
            <a:r>
              <a:rPr lang="en-US"/>
              <a:t>Page Title</a:t>
            </a:r>
          </a:p>
        </p:txBody>
      </p:sp>
      <p:sp>
        <p:nvSpPr>
          <p:cNvPr id="5" name="Text Placeholder 2">
            <a:extLst>
              <a:ext uri="{FF2B5EF4-FFF2-40B4-BE49-F238E27FC236}">
                <a16:creationId xmlns:a16="http://schemas.microsoft.com/office/drawing/2014/main" id="{43E1E028-8F80-D046-8562-F42803D07CEA}"/>
              </a:ext>
            </a:extLst>
          </p:cNvPr>
          <p:cNvSpPr>
            <a:spLocks noGrp="1"/>
          </p:cNvSpPr>
          <p:nvPr>
            <p:ph type="body" sz="quarter" idx="16" hasCustomPrompt="1"/>
          </p:nvPr>
        </p:nvSpPr>
        <p:spPr>
          <a:xfrm>
            <a:off x="3799325" y="1810512"/>
            <a:ext cx="6428232" cy="4937760"/>
          </a:xfrm>
          <a:prstGeom prst="rect">
            <a:avLst/>
          </a:prstGeom>
        </p:spPr>
        <p:txBody>
          <a:bodyPr lIns="0" tIns="0" rIns="0" bIns="0">
            <a:noAutofit/>
          </a:bodyPr>
          <a:lstStyle>
            <a:lvl1pPr marL="182880" indent="-182880">
              <a:buFont typeface="System Font Regular"/>
              <a:buChar char="■"/>
              <a:defRPr sz="1200">
                <a:solidFill>
                  <a:schemeClr val="tx1"/>
                </a:solidFill>
                <a:latin typeface="Calibri" panose="020F0502020204030204" pitchFamily="34" charset="0"/>
              </a:defRPr>
            </a:lvl1pPr>
            <a:lvl2pPr>
              <a:lnSpc>
                <a:spcPct val="110000"/>
              </a:lnSpc>
              <a:defRPr sz="1200">
                <a:solidFill>
                  <a:schemeClr val="tx1"/>
                </a:solidFill>
              </a:defRPr>
            </a:lvl2pPr>
            <a:lvl4pPr marL="177942" indent="-177942">
              <a:lnSpc>
                <a:spcPct val="125000"/>
              </a:lnSpc>
              <a:spcBef>
                <a:spcPts val="0"/>
              </a:spcBef>
              <a:spcAft>
                <a:spcPts val="438"/>
              </a:spcAft>
              <a:buClr>
                <a:schemeClr val="accent2"/>
              </a:buClr>
              <a:buSzPct val="100000"/>
              <a:buFont typeface="System Font Regular"/>
              <a:buChar char="■"/>
              <a:defRPr sz="1168"/>
            </a:lvl4pPr>
            <a:lvl5pPr marL="373679" indent="-213531">
              <a:lnSpc>
                <a:spcPct val="125000"/>
              </a:lnSpc>
              <a:spcBef>
                <a:spcPts val="0"/>
              </a:spcBef>
              <a:spcAft>
                <a:spcPts val="438"/>
              </a:spcAft>
              <a:buClr>
                <a:schemeClr val="accent2"/>
              </a:buClr>
              <a:buSzPct val="100000"/>
              <a:buFont typeface="System Font Regular"/>
              <a:buChar char="—"/>
              <a:defRPr sz="1168"/>
            </a:lvl5pPr>
            <a:lvl6pPr marL="576072" indent="-173736">
              <a:lnSpc>
                <a:spcPct val="110000"/>
              </a:lnSpc>
              <a:spcBef>
                <a:spcPts val="0"/>
              </a:spcBef>
              <a:spcAft>
                <a:spcPts val="450"/>
              </a:spcAft>
              <a:buClr>
                <a:schemeClr val="accent2"/>
              </a:buClr>
              <a:buSzPct val="100000"/>
              <a:buFont typeface="System Font Regular"/>
              <a:buChar char="○"/>
              <a:defRPr sz="1200">
                <a:solidFill>
                  <a:schemeClr val="tx1"/>
                </a:solidFill>
              </a:defRPr>
            </a:lvl6pPr>
            <a:lvl7pPr marL="749808" indent="-173736">
              <a:lnSpc>
                <a:spcPct val="110000"/>
              </a:lnSpc>
              <a:spcBef>
                <a:spcPts val="0"/>
              </a:spcBef>
              <a:spcAft>
                <a:spcPts val="450"/>
              </a:spcAft>
              <a:buClr>
                <a:schemeClr val="accent2"/>
              </a:buClr>
              <a:buFont typeface="System Font Regular"/>
              <a:buChar char="○"/>
              <a:defRPr sz="1200">
                <a:solidFill>
                  <a:schemeClr val="tx1"/>
                </a:solidFill>
              </a:defRPr>
            </a:lvl7pPr>
          </a:lstStyle>
          <a:p>
            <a:pPr lvl="0"/>
            <a:r>
              <a:rPr lang="en-US"/>
              <a:t>Click to add text</a:t>
            </a:r>
          </a:p>
          <a:p>
            <a:pPr lvl="1"/>
            <a:r>
              <a:rPr lang="en-US"/>
              <a:t>Insert text</a:t>
            </a:r>
          </a:p>
          <a:p>
            <a:pPr lvl="5"/>
            <a:r>
              <a:rPr lang="en-US"/>
              <a:t>Insert text</a:t>
            </a:r>
          </a:p>
          <a:p>
            <a:pPr lvl="6"/>
            <a:r>
              <a:rPr lang="en-US"/>
              <a:t>Insert text</a:t>
            </a:r>
          </a:p>
        </p:txBody>
      </p:sp>
      <p:sp>
        <p:nvSpPr>
          <p:cNvPr id="7" name="Text Placeholder 4">
            <a:extLst>
              <a:ext uri="{FF2B5EF4-FFF2-40B4-BE49-F238E27FC236}">
                <a16:creationId xmlns:a16="http://schemas.microsoft.com/office/drawing/2014/main" id="{B030825D-9EDB-5244-8CDC-AA3FF61315EB}"/>
              </a:ext>
            </a:extLst>
          </p:cNvPr>
          <p:cNvSpPr>
            <a:spLocks noGrp="1"/>
          </p:cNvSpPr>
          <p:nvPr>
            <p:ph type="body" sz="quarter" idx="15" hasCustomPrompt="1"/>
          </p:nvPr>
        </p:nvSpPr>
        <p:spPr>
          <a:xfrm>
            <a:off x="457200" y="1810512"/>
            <a:ext cx="3108960" cy="4937760"/>
          </a:xfrm>
          <a:prstGeom prst="rect">
            <a:avLst/>
          </a:prstGeom>
        </p:spPr>
        <p:txBody>
          <a:bodyPr wrap="square" lIns="182880" tIns="182880" rIns="182880" bIns="182880" anchor="ctr">
            <a:noAutofit/>
          </a:bodyPr>
          <a:lstStyle>
            <a:lvl1pPr marL="0" indent="0">
              <a:buClr>
                <a:schemeClr val="tx1"/>
              </a:buClr>
              <a:buFont typeface="System Font Regular"/>
              <a:buNone/>
              <a:defRPr sz="1400">
                <a:solidFill>
                  <a:schemeClr val="accent1"/>
                </a:solidFill>
                <a:latin typeface="Calibri" panose="020F0502020204030204" pitchFamily="34" charset="0"/>
              </a:defRPr>
            </a:lvl1pPr>
            <a:lvl3pPr marL="182880" indent="-182880">
              <a:buFont typeface="System Font Regular"/>
              <a:buChar char="■"/>
              <a:defRPr sz="1400"/>
            </a:lvl3pPr>
            <a:lvl4pPr marL="402336" indent="-219456">
              <a:buFont typeface="System Font Regular"/>
              <a:buChar char="—"/>
              <a:defRPr sz="1400"/>
            </a:lvl4pPr>
            <a:lvl5pPr marL="576072" indent="-173736">
              <a:defRPr sz="1400"/>
            </a:lvl5pPr>
            <a:lvl6pPr marL="711769">
              <a:defRPr/>
            </a:lvl6pPr>
          </a:lstStyle>
          <a:p>
            <a:r>
              <a:rPr lang="en-US"/>
              <a:t>Click to add key message</a:t>
            </a:r>
          </a:p>
          <a:p>
            <a:pPr lvl="2"/>
            <a:r>
              <a:rPr lang="en-US"/>
              <a:t>Insert text</a:t>
            </a:r>
          </a:p>
          <a:p>
            <a:pPr lvl="3"/>
            <a:r>
              <a:rPr lang="en-US"/>
              <a:t>Insert text</a:t>
            </a:r>
          </a:p>
          <a:p>
            <a:pPr lvl="4"/>
            <a:r>
              <a:rPr lang="en-US"/>
              <a:t>Insert text</a:t>
            </a:r>
          </a:p>
        </p:txBody>
      </p:sp>
      <p:sp>
        <p:nvSpPr>
          <p:cNvPr id="11" name="Slide Number Placeholder 7">
            <a:extLst>
              <a:ext uri="{FF2B5EF4-FFF2-40B4-BE49-F238E27FC236}">
                <a16:creationId xmlns:a16="http://schemas.microsoft.com/office/drawing/2014/main" id="{3D303A64-7B59-2E4C-AB53-AA2B137063CB}"/>
              </a:ext>
            </a:extLst>
          </p:cNvPr>
          <p:cNvSpPr>
            <a:spLocks noGrp="1"/>
          </p:cNvSpPr>
          <p:nvPr>
            <p:ph type="sldNum" sz="quarter" idx="4"/>
          </p:nvPr>
        </p:nvSpPr>
        <p:spPr>
          <a:xfrm>
            <a:off x="9774936" y="6759982"/>
            <a:ext cx="457200" cy="338328"/>
          </a:xfrm>
          <a:prstGeom prst="rect">
            <a:avLst/>
          </a:prstGeom>
        </p:spPr>
        <p:txBody>
          <a:bodyPr vert="horz" lIns="0" tIns="0" rIns="0" bIns="0" rtlCol="0" anchor="b" anchorCtr="0">
            <a:noAutofit/>
          </a:bodyPr>
          <a:lstStyle>
            <a:lvl1pPr algn="r">
              <a:defRPr sz="800">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2" name="Footer Placeholder 2">
            <a:extLst>
              <a:ext uri="{FF2B5EF4-FFF2-40B4-BE49-F238E27FC236}">
                <a16:creationId xmlns:a16="http://schemas.microsoft.com/office/drawing/2014/main" id="{181E6521-9CCB-1847-B4C6-55407C3AA021}"/>
              </a:ext>
            </a:extLst>
          </p:cNvPr>
          <p:cNvSpPr>
            <a:spLocks noGrp="1"/>
          </p:cNvSpPr>
          <p:nvPr>
            <p:ph type="ftr" sz="quarter" idx="3"/>
          </p:nvPr>
        </p:nvSpPr>
        <p:spPr>
          <a:xfrm>
            <a:off x="456502" y="6766560"/>
            <a:ext cx="9309290" cy="338328"/>
          </a:xfrm>
          <a:prstGeom prst="rect">
            <a:avLst/>
          </a:prstGeom>
        </p:spPr>
        <p:txBody>
          <a:bodyPr vert="horz" lIns="0" tIns="0" rIns="0" bIns="0" rtlCol="0" anchor="b"/>
          <a:lstStyle>
            <a:lvl1pPr algn="r">
              <a:defRPr lang="en-US" sz="1000"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508086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44765-4A20-9249-B58E-6E3B0ADAFD32}"/>
              </a:ext>
            </a:extLst>
          </p:cNvPr>
          <p:cNvSpPr>
            <a:spLocks noGrp="1"/>
          </p:cNvSpPr>
          <p:nvPr>
            <p:ph type="title" hasCustomPrompt="1"/>
          </p:nvPr>
        </p:nvSpPr>
        <p:spPr/>
        <p:txBody>
          <a:bodyPr/>
          <a:lstStyle>
            <a:lvl1pPr>
              <a:defRPr/>
            </a:lvl1pPr>
          </a:lstStyle>
          <a:p>
            <a:r>
              <a:rPr lang="en-US"/>
              <a:t>Page Title</a:t>
            </a:r>
          </a:p>
        </p:txBody>
      </p:sp>
      <p:sp>
        <p:nvSpPr>
          <p:cNvPr id="5" name="Text Placeholder 2">
            <a:extLst>
              <a:ext uri="{FF2B5EF4-FFF2-40B4-BE49-F238E27FC236}">
                <a16:creationId xmlns:a16="http://schemas.microsoft.com/office/drawing/2014/main" id="{782B8D71-0811-E643-BF41-C632A142341C}"/>
              </a:ext>
            </a:extLst>
          </p:cNvPr>
          <p:cNvSpPr>
            <a:spLocks noGrp="1"/>
          </p:cNvSpPr>
          <p:nvPr>
            <p:ph type="body" sz="quarter" idx="16" hasCustomPrompt="1"/>
          </p:nvPr>
        </p:nvSpPr>
        <p:spPr>
          <a:xfrm>
            <a:off x="457200" y="1810512"/>
            <a:ext cx="4773168" cy="4937760"/>
          </a:xfrm>
          <a:prstGeom prst="rect">
            <a:avLst/>
          </a:prstGeom>
        </p:spPr>
        <p:txBody>
          <a:bodyPr lIns="0" tIns="0" rIns="0" bIns="0">
            <a:noAutofit/>
          </a:bodyPr>
          <a:lstStyle>
            <a:lvl1pPr>
              <a:defRPr sz="1200">
                <a:latin typeface="Calibri" panose="020F0502020204030204" pitchFamily="34" charset="0"/>
              </a:defRPr>
            </a:lvl1pPr>
            <a:lvl2pPr>
              <a:defRPr sz="1200"/>
            </a:lvl2pPr>
            <a:lvl3pPr>
              <a:defRPr sz="1200"/>
            </a:lvl3pPr>
          </a:lstStyle>
          <a:p>
            <a:pPr lvl="0"/>
            <a:r>
              <a:rPr lang="en-US"/>
              <a:t>Click to add text</a:t>
            </a:r>
          </a:p>
          <a:p>
            <a:pPr lvl="1"/>
            <a:r>
              <a:rPr lang="en-US"/>
              <a:t>Insert text</a:t>
            </a:r>
          </a:p>
          <a:p>
            <a:pPr lvl="2"/>
            <a:r>
              <a:rPr lang="en-US"/>
              <a:t>Insert text</a:t>
            </a:r>
          </a:p>
        </p:txBody>
      </p:sp>
      <p:sp>
        <p:nvSpPr>
          <p:cNvPr id="6" name="Text Placeholder 3">
            <a:extLst>
              <a:ext uri="{FF2B5EF4-FFF2-40B4-BE49-F238E27FC236}">
                <a16:creationId xmlns:a16="http://schemas.microsoft.com/office/drawing/2014/main" id="{432399B3-BC06-8B47-8123-AA64E6D77515}"/>
              </a:ext>
            </a:extLst>
          </p:cNvPr>
          <p:cNvSpPr>
            <a:spLocks noGrp="1"/>
          </p:cNvSpPr>
          <p:nvPr>
            <p:ph type="body" sz="quarter" idx="17" hasCustomPrompt="1"/>
          </p:nvPr>
        </p:nvSpPr>
        <p:spPr>
          <a:xfrm>
            <a:off x="5458968" y="1810512"/>
            <a:ext cx="4773168" cy="4937760"/>
          </a:xfrm>
          <a:prstGeom prst="rect">
            <a:avLst/>
          </a:prstGeom>
        </p:spPr>
        <p:txBody>
          <a:bodyPr lIns="0" tIns="0" rIns="0" bIns="0">
            <a:noAutofit/>
          </a:bodyPr>
          <a:lstStyle>
            <a:lvl1pPr>
              <a:defRPr sz="1200">
                <a:latin typeface="Calibri" panose="020F0502020204030204" pitchFamily="34" charset="0"/>
              </a:defRPr>
            </a:lvl1pPr>
            <a:lvl2pPr>
              <a:defRPr sz="1200"/>
            </a:lvl2pPr>
            <a:lvl3pPr>
              <a:defRPr sz="1200"/>
            </a:lvl3pPr>
          </a:lstStyle>
          <a:p>
            <a:pPr lvl="0"/>
            <a:r>
              <a:rPr lang="en-US"/>
              <a:t>Click to add text</a:t>
            </a:r>
          </a:p>
          <a:p>
            <a:pPr lvl="1"/>
            <a:r>
              <a:rPr lang="en-US"/>
              <a:t>Insert text</a:t>
            </a:r>
          </a:p>
          <a:p>
            <a:pPr lvl="2"/>
            <a:r>
              <a:rPr lang="en-US"/>
              <a:t>Insert text</a:t>
            </a:r>
          </a:p>
        </p:txBody>
      </p:sp>
      <p:sp>
        <p:nvSpPr>
          <p:cNvPr id="9" name="Slide Number Placeholder 7">
            <a:extLst>
              <a:ext uri="{FF2B5EF4-FFF2-40B4-BE49-F238E27FC236}">
                <a16:creationId xmlns:a16="http://schemas.microsoft.com/office/drawing/2014/main" id="{54ADC36B-7273-384F-A7CB-412F7802A8F9}"/>
              </a:ext>
            </a:extLst>
          </p:cNvPr>
          <p:cNvSpPr>
            <a:spLocks noGrp="1"/>
          </p:cNvSpPr>
          <p:nvPr>
            <p:ph type="sldNum" sz="quarter" idx="4"/>
          </p:nvPr>
        </p:nvSpPr>
        <p:spPr>
          <a:xfrm>
            <a:off x="9774936" y="6759982"/>
            <a:ext cx="457200" cy="338328"/>
          </a:xfrm>
          <a:prstGeom prst="rect">
            <a:avLst/>
          </a:prstGeom>
        </p:spPr>
        <p:txBody>
          <a:bodyPr vert="horz" lIns="0" tIns="0" rIns="0" bIns="0" rtlCol="0" anchor="b" anchorCtr="0">
            <a:noAutofit/>
          </a:bodyPr>
          <a:lstStyle>
            <a:lvl1pPr algn="r">
              <a:defRPr sz="800">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0" name="Footer Placeholder 2">
            <a:extLst>
              <a:ext uri="{FF2B5EF4-FFF2-40B4-BE49-F238E27FC236}">
                <a16:creationId xmlns:a16="http://schemas.microsoft.com/office/drawing/2014/main" id="{949640B5-207B-874E-9D81-82095A3D7128}"/>
              </a:ext>
            </a:extLst>
          </p:cNvPr>
          <p:cNvSpPr>
            <a:spLocks noGrp="1"/>
          </p:cNvSpPr>
          <p:nvPr>
            <p:ph type="ftr" sz="quarter" idx="3"/>
          </p:nvPr>
        </p:nvSpPr>
        <p:spPr>
          <a:xfrm>
            <a:off x="457200" y="6766560"/>
            <a:ext cx="9308592" cy="338328"/>
          </a:xfrm>
          <a:prstGeom prst="rect">
            <a:avLst/>
          </a:prstGeom>
        </p:spPr>
        <p:txBody>
          <a:bodyPr vert="horz" lIns="0" tIns="0" rIns="0" bIns="0" rtlCol="0" anchor="b"/>
          <a:lstStyle>
            <a:lvl1pPr algn="r">
              <a:defRPr lang="en-US" sz="1000"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pic>
        <p:nvPicPr>
          <p:cNvPr id="4" name="Picture 3">
            <a:extLst>
              <a:ext uri="{FF2B5EF4-FFF2-40B4-BE49-F238E27FC236}">
                <a16:creationId xmlns:a16="http://schemas.microsoft.com/office/drawing/2014/main" id="{427E9806-6D41-4B7D-B171-0E5767722D1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634701" y="50800"/>
            <a:ext cx="1905000" cy="635000"/>
          </a:xfrm>
          <a:prstGeom prst="rect">
            <a:avLst/>
          </a:prstGeom>
        </p:spPr>
      </p:pic>
    </p:spTree>
    <p:custDataLst>
      <p:custData r:id="rId1"/>
    </p:custDataLst>
    <p:extLst>
      <p:ext uri="{BB962C8B-B14F-4D97-AF65-F5344CB8AC3E}">
        <p14:creationId xmlns:p14="http://schemas.microsoft.com/office/powerpoint/2010/main" val="383696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s w/ Chart">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A7BA934A-B675-4A9C-B2BF-8025FFF03ECD}"/>
              </a:ext>
            </a:extLst>
          </p:cNvPr>
          <p:cNvSpPr>
            <a:spLocks noGrp="1"/>
          </p:cNvSpPr>
          <p:nvPr>
            <p:ph type="chart" sz="quarter" idx="17" hasCustomPrompt="1"/>
          </p:nvPr>
        </p:nvSpPr>
        <p:spPr>
          <a:xfrm>
            <a:off x="5458968" y="1811338"/>
            <a:ext cx="4772470" cy="4936173"/>
          </a:xfrm>
        </p:spPr>
        <p:txBody>
          <a:bodyPr/>
          <a:lstStyle>
            <a:lvl1pPr marL="0" marR="0" indent="0" algn="l" defTabSz="978682" rtl="0" eaLnBrk="1" fontAlgn="auto" latinLnBrk="0" hangingPunct="1">
              <a:lnSpc>
                <a:spcPct val="110000"/>
              </a:lnSpc>
              <a:spcBef>
                <a:spcPts val="450"/>
              </a:spcBef>
              <a:spcAft>
                <a:spcPts val="450"/>
              </a:spcAft>
              <a:buClr>
                <a:schemeClr val="accent2"/>
              </a:buClr>
              <a:buSzTx/>
              <a:buFont typeface="System Font Regular"/>
              <a:buNone/>
              <a:tabLst/>
              <a:defRPr/>
            </a:lvl1pPr>
          </a:lstStyle>
          <a:p>
            <a:pPr marL="182880" marR="0" lvl="0" indent="-182880" algn="l" defTabSz="978682" rtl="0" eaLnBrk="1" fontAlgn="auto" latinLnBrk="0" hangingPunct="1">
              <a:lnSpc>
                <a:spcPct val="110000"/>
              </a:lnSpc>
              <a:spcBef>
                <a:spcPts val="450"/>
              </a:spcBef>
              <a:spcAft>
                <a:spcPts val="450"/>
              </a:spcAft>
              <a:buClr>
                <a:schemeClr val="accent2"/>
              </a:buClr>
              <a:buSzTx/>
              <a:buFont typeface="System Font Regular"/>
              <a:buChar char="■"/>
              <a:tabLst/>
              <a:defRPr/>
            </a:pPr>
            <a:r>
              <a:rPr lang="en-US"/>
              <a:t>Click icon to insert chart</a:t>
            </a:r>
          </a:p>
        </p:txBody>
      </p:sp>
      <p:sp>
        <p:nvSpPr>
          <p:cNvPr id="2" name="Title 1">
            <a:extLst>
              <a:ext uri="{FF2B5EF4-FFF2-40B4-BE49-F238E27FC236}">
                <a16:creationId xmlns:a16="http://schemas.microsoft.com/office/drawing/2014/main" id="{F6444765-4A20-9249-B58E-6E3B0ADAFD32}"/>
              </a:ext>
            </a:extLst>
          </p:cNvPr>
          <p:cNvSpPr>
            <a:spLocks noGrp="1"/>
          </p:cNvSpPr>
          <p:nvPr>
            <p:ph type="title" hasCustomPrompt="1"/>
          </p:nvPr>
        </p:nvSpPr>
        <p:spPr/>
        <p:txBody>
          <a:bodyPr/>
          <a:lstStyle>
            <a:lvl1pPr>
              <a:defRPr/>
            </a:lvl1pPr>
          </a:lstStyle>
          <a:p>
            <a:r>
              <a:rPr lang="en-US"/>
              <a:t>Page Title</a:t>
            </a:r>
          </a:p>
        </p:txBody>
      </p:sp>
      <p:sp>
        <p:nvSpPr>
          <p:cNvPr id="5" name="Text Placeholder 2">
            <a:extLst>
              <a:ext uri="{FF2B5EF4-FFF2-40B4-BE49-F238E27FC236}">
                <a16:creationId xmlns:a16="http://schemas.microsoft.com/office/drawing/2014/main" id="{782B8D71-0811-E643-BF41-C632A142341C}"/>
              </a:ext>
            </a:extLst>
          </p:cNvPr>
          <p:cNvSpPr>
            <a:spLocks noGrp="1"/>
          </p:cNvSpPr>
          <p:nvPr>
            <p:ph type="body" sz="quarter" idx="16" hasCustomPrompt="1"/>
          </p:nvPr>
        </p:nvSpPr>
        <p:spPr>
          <a:xfrm>
            <a:off x="457200" y="1810512"/>
            <a:ext cx="4773168" cy="4937760"/>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p:txBody>
      </p:sp>
      <p:sp>
        <p:nvSpPr>
          <p:cNvPr id="9" name="Slide Number Placeholder 7">
            <a:extLst>
              <a:ext uri="{FF2B5EF4-FFF2-40B4-BE49-F238E27FC236}">
                <a16:creationId xmlns:a16="http://schemas.microsoft.com/office/drawing/2014/main" id="{73F99C04-AD84-4D4F-835B-0316052EF454}"/>
              </a:ext>
            </a:extLst>
          </p:cNvPr>
          <p:cNvSpPr>
            <a:spLocks noGrp="1"/>
          </p:cNvSpPr>
          <p:nvPr>
            <p:ph type="sldNum" sz="quarter" idx="4"/>
          </p:nvPr>
        </p:nvSpPr>
        <p:spPr>
          <a:xfrm>
            <a:off x="9774936" y="6759982"/>
            <a:ext cx="457200" cy="338328"/>
          </a:xfrm>
          <a:prstGeom prst="rect">
            <a:avLst/>
          </a:prstGeom>
        </p:spPr>
        <p:txBody>
          <a:bodyPr vert="horz" lIns="0" tIns="0" rIns="0" bIns="0" rtlCol="0" anchor="b" anchorCtr="0">
            <a:noAutofit/>
          </a:bodyPr>
          <a:lstStyle>
            <a:lvl1pPr algn="r">
              <a:defRPr sz="800">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1" name="Footer Placeholder 2">
            <a:extLst>
              <a:ext uri="{FF2B5EF4-FFF2-40B4-BE49-F238E27FC236}">
                <a16:creationId xmlns:a16="http://schemas.microsoft.com/office/drawing/2014/main" id="{9E37F732-ADBF-4A49-A71F-4142B0E430EF}"/>
              </a:ext>
            </a:extLst>
          </p:cNvPr>
          <p:cNvSpPr>
            <a:spLocks noGrp="1"/>
          </p:cNvSpPr>
          <p:nvPr>
            <p:ph type="ftr" sz="quarter" idx="3"/>
          </p:nvPr>
        </p:nvSpPr>
        <p:spPr>
          <a:xfrm>
            <a:off x="457200" y="6766560"/>
            <a:ext cx="9308592" cy="338328"/>
          </a:xfrm>
          <a:prstGeom prst="rect">
            <a:avLst/>
          </a:prstGeom>
        </p:spPr>
        <p:txBody>
          <a:bodyPr vert="horz" lIns="0" tIns="0" rIns="0" bIns="0" rtlCol="0" anchor="b"/>
          <a:lstStyle>
            <a:lvl1pPr algn="r">
              <a:defRPr lang="en-US" sz="1000"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21206986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umns w/ Subheader">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69CEEF-7AC9-E040-BAD6-2F938095C3E3}"/>
              </a:ext>
            </a:extLst>
          </p:cNvPr>
          <p:cNvSpPr>
            <a:spLocks noGrp="1"/>
          </p:cNvSpPr>
          <p:nvPr>
            <p:ph type="title" hasCustomPrompt="1"/>
          </p:nvPr>
        </p:nvSpPr>
        <p:spPr/>
        <p:txBody>
          <a:bodyPr/>
          <a:lstStyle>
            <a:lvl1pPr>
              <a:defRPr/>
            </a:lvl1pPr>
          </a:lstStyle>
          <a:p>
            <a:r>
              <a:rPr lang="en-US"/>
              <a:t>Page Title</a:t>
            </a:r>
          </a:p>
        </p:txBody>
      </p:sp>
      <p:sp>
        <p:nvSpPr>
          <p:cNvPr id="13" name="Text Placeholder 5">
            <a:extLst>
              <a:ext uri="{FF2B5EF4-FFF2-40B4-BE49-F238E27FC236}">
                <a16:creationId xmlns:a16="http://schemas.microsoft.com/office/drawing/2014/main" id="{0789D74A-9265-FD4E-94B0-122F1BDD72DF}"/>
              </a:ext>
            </a:extLst>
          </p:cNvPr>
          <p:cNvSpPr>
            <a:spLocks noGrp="1"/>
          </p:cNvSpPr>
          <p:nvPr>
            <p:ph type="body" sz="quarter" idx="14" hasCustomPrompt="1"/>
          </p:nvPr>
        </p:nvSpPr>
        <p:spPr>
          <a:xfrm>
            <a:off x="457200" y="1490472"/>
            <a:ext cx="9774936" cy="548640"/>
          </a:xfrm>
          <a:prstGeom prst="rect">
            <a:avLst/>
          </a:prstGeom>
        </p:spPr>
        <p:txBody>
          <a:bodyPr/>
          <a:lstStyle>
            <a:lvl1pPr marL="0" indent="0">
              <a:lnSpc>
                <a:spcPct val="100000"/>
              </a:lnSpc>
              <a:spcBef>
                <a:spcPts val="0"/>
              </a:spcBef>
              <a:spcAft>
                <a:spcPts val="0"/>
              </a:spcAft>
              <a:buNone/>
              <a:defRPr sz="1600" b="1">
                <a:solidFill>
                  <a:schemeClr val="accent1"/>
                </a:solidFill>
              </a:defRPr>
            </a:lvl1pPr>
            <a:lvl5pPr marL="507135" indent="0">
              <a:buNone/>
              <a:defRPr/>
            </a:lvl5pPr>
          </a:lstStyle>
          <a:p>
            <a:pPr lvl="0"/>
            <a:r>
              <a:rPr lang="en-US" err="1"/>
              <a:t>Subheader</a:t>
            </a:r>
            <a:endParaRPr lang="en-US"/>
          </a:p>
        </p:txBody>
      </p:sp>
      <p:sp>
        <p:nvSpPr>
          <p:cNvPr id="11" name="Text Placeholder 2">
            <a:extLst>
              <a:ext uri="{FF2B5EF4-FFF2-40B4-BE49-F238E27FC236}">
                <a16:creationId xmlns:a16="http://schemas.microsoft.com/office/drawing/2014/main" id="{D4C13AFD-1676-634B-98FC-B9070E8D0371}"/>
              </a:ext>
            </a:extLst>
          </p:cNvPr>
          <p:cNvSpPr>
            <a:spLocks noGrp="1"/>
          </p:cNvSpPr>
          <p:nvPr>
            <p:ph type="body" sz="quarter" idx="19" hasCustomPrompt="1"/>
          </p:nvPr>
        </p:nvSpPr>
        <p:spPr>
          <a:xfrm>
            <a:off x="457200" y="2249424"/>
            <a:ext cx="4773168" cy="4507992"/>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p:txBody>
      </p:sp>
      <p:sp>
        <p:nvSpPr>
          <p:cNvPr id="12" name="Text Placeholder 3">
            <a:extLst>
              <a:ext uri="{FF2B5EF4-FFF2-40B4-BE49-F238E27FC236}">
                <a16:creationId xmlns:a16="http://schemas.microsoft.com/office/drawing/2014/main" id="{5F6E31BC-B4C0-5441-9E23-FC117EC8C220}"/>
              </a:ext>
            </a:extLst>
          </p:cNvPr>
          <p:cNvSpPr>
            <a:spLocks noGrp="1"/>
          </p:cNvSpPr>
          <p:nvPr>
            <p:ph type="body" sz="quarter" idx="20" hasCustomPrompt="1"/>
          </p:nvPr>
        </p:nvSpPr>
        <p:spPr>
          <a:xfrm>
            <a:off x="5458968" y="2249424"/>
            <a:ext cx="4773168" cy="4507992"/>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p:txBody>
      </p:sp>
      <p:sp>
        <p:nvSpPr>
          <p:cNvPr id="14" name="Slide Number Placeholder 7">
            <a:extLst>
              <a:ext uri="{FF2B5EF4-FFF2-40B4-BE49-F238E27FC236}">
                <a16:creationId xmlns:a16="http://schemas.microsoft.com/office/drawing/2014/main" id="{F13F32EC-DB95-0A44-9364-48AF67084091}"/>
              </a:ext>
            </a:extLst>
          </p:cNvPr>
          <p:cNvSpPr>
            <a:spLocks noGrp="1"/>
          </p:cNvSpPr>
          <p:nvPr>
            <p:ph type="sldNum" sz="quarter" idx="4"/>
          </p:nvPr>
        </p:nvSpPr>
        <p:spPr>
          <a:xfrm>
            <a:off x="9774936" y="6759982"/>
            <a:ext cx="457200" cy="338328"/>
          </a:xfrm>
          <a:prstGeom prst="rect">
            <a:avLst/>
          </a:prstGeom>
        </p:spPr>
        <p:txBody>
          <a:bodyPr vert="horz" lIns="0" tIns="0" rIns="0" bIns="0" rtlCol="0" anchor="b" anchorCtr="0">
            <a:noAutofit/>
          </a:bodyPr>
          <a:lstStyle>
            <a:lvl1pPr algn="r">
              <a:defRPr sz="800">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5" name="Footer Placeholder 2">
            <a:extLst>
              <a:ext uri="{FF2B5EF4-FFF2-40B4-BE49-F238E27FC236}">
                <a16:creationId xmlns:a16="http://schemas.microsoft.com/office/drawing/2014/main" id="{8DBA7FBE-B6E3-2646-9216-D83C95BD6EB3}"/>
              </a:ext>
            </a:extLst>
          </p:cNvPr>
          <p:cNvSpPr>
            <a:spLocks noGrp="1"/>
          </p:cNvSpPr>
          <p:nvPr>
            <p:ph type="ftr" sz="quarter" idx="3"/>
          </p:nvPr>
        </p:nvSpPr>
        <p:spPr>
          <a:xfrm>
            <a:off x="457200" y="6766560"/>
            <a:ext cx="9308592" cy="338328"/>
          </a:xfrm>
          <a:prstGeom prst="rect">
            <a:avLst/>
          </a:prstGeom>
        </p:spPr>
        <p:txBody>
          <a:bodyPr vert="horz" lIns="0" tIns="0" rIns="0" bIns="0" rtlCol="0" anchor="b"/>
          <a:lstStyle>
            <a:lvl1pPr algn="r">
              <a:defRPr lang="en-US" sz="1000"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1045214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umns w/ Chart w/ Subheader">
    <p:bg>
      <p:bgPr>
        <a:solidFill>
          <a:schemeClr val="bg1"/>
        </a:solidFill>
        <a:effectLst/>
      </p:bgPr>
    </p:bg>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8067D1F4-F7E1-47D9-B0F5-09B227D0DCF1}"/>
              </a:ext>
            </a:extLst>
          </p:cNvPr>
          <p:cNvSpPr>
            <a:spLocks noGrp="1"/>
          </p:cNvSpPr>
          <p:nvPr>
            <p:ph type="chart" sz="quarter" idx="18" hasCustomPrompt="1"/>
          </p:nvPr>
        </p:nvSpPr>
        <p:spPr>
          <a:xfrm>
            <a:off x="5457825" y="2249488"/>
            <a:ext cx="4773613" cy="4510494"/>
          </a:xfrm>
        </p:spPr>
        <p:txBody>
          <a:bodyPr/>
          <a:lstStyle>
            <a:lvl1pPr marL="0" marR="0" indent="0" algn="l" defTabSz="978682" rtl="0" eaLnBrk="1" fontAlgn="auto" latinLnBrk="0" hangingPunct="1">
              <a:lnSpc>
                <a:spcPct val="110000"/>
              </a:lnSpc>
              <a:spcBef>
                <a:spcPts val="450"/>
              </a:spcBef>
              <a:spcAft>
                <a:spcPts val="450"/>
              </a:spcAft>
              <a:buClr>
                <a:schemeClr val="accent2"/>
              </a:buClr>
              <a:buSzTx/>
              <a:buFont typeface="System Font Regular"/>
              <a:buNone/>
              <a:tabLst/>
              <a:defRPr/>
            </a:lvl1pPr>
          </a:lstStyle>
          <a:p>
            <a:pPr marL="182880" marR="0" lvl="0" indent="-182880" algn="l" defTabSz="978682" rtl="0" eaLnBrk="1" fontAlgn="auto" latinLnBrk="0" hangingPunct="1">
              <a:lnSpc>
                <a:spcPct val="110000"/>
              </a:lnSpc>
              <a:spcBef>
                <a:spcPts val="450"/>
              </a:spcBef>
              <a:spcAft>
                <a:spcPts val="450"/>
              </a:spcAft>
              <a:buClr>
                <a:schemeClr val="accent2"/>
              </a:buClr>
              <a:buSzTx/>
              <a:buFont typeface="System Font Regular"/>
              <a:buChar char="■"/>
              <a:tabLst/>
              <a:defRPr/>
            </a:pPr>
            <a:r>
              <a:rPr lang="en-US"/>
              <a:t>Click icon to insert chart</a:t>
            </a:r>
          </a:p>
        </p:txBody>
      </p:sp>
      <p:sp>
        <p:nvSpPr>
          <p:cNvPr id="4" name="Title 3">
            <a:extLst>
              <a:ext uri="{FF2B5EF4-FFF2-40B4-BE49-F238E27FC236}">
                <a16:creationId xmlns:a16="http://schemas.microsoft.com/office/drawing/2014/main" id="{A569CEEF-7AC9-E040-BAD6-2F938095C3E3}"/>
              </a:ext>
            </a:extLst>
          </p:cNvPr>
          <p:cNvSpPr>
            <a:spLocks noGrp="1"/>
          </p:cNvSpPr>
          <p:nvPr>
            <p:ph type="title" hasCustomPrompt="1"/>
          </p:nvPr>
        </p:nvSpPr>
        <p:spPr/>
        <p:txBody>
          <a:bodyPr/>
          <a:lstStyle>
            <a:lvl1pPr>
              <a:defRPr/>
            </a:lvl1pPr>
          </a:lstStyle>
          <a:p>
            <a:r>
              <a:rPr lang="en-US"/>
              <a:t>Page Title</a:t>
            </a:r>
          </a:p>
        </p:txBody>
      </p:sp>
      <p:sp>
        <p:nvSpPr>
          <p:cNvPr id="13" name="Text Placeholder 5">
            <a:extLst>
              <a:ext uri="{FF2B5EF4-FFF2-40B4-BE49-F238E27FC236}">
                <a16:creationId xmlns:a16="http://schemas.microsoft.com/office/drawing/2014/main" id="{0789D74A-9265-FD4E-94B0-122F1BDD72DF}"/>
              </a:ext>
            </a:extLst>
          </p:cNvPr>
          <p:cNvSpPr>
            <a:spLocks noGrp="1"/>
          </p:cNvSpPr>
          <p:nvPr>
            <p:ph type="body" sz="quarter" idx="14" hasCustomPrompt="1"/>
          </p:nvPr>
        </p:nvSpPr>
        <p:spPr>
          <a:xfrm>
            <a:off x="457200" y="1490472"/>
            <a:ext cx="9774936" cy="548640"/>
          </a:xfrm>
          <a:prstGeom prst="rect">
            <a:avLst/>
          </a:prstGeom>
        </p:spPr>
        <p:txBody>
          <a:bodyPr/>
          <a:lstStyle>
            <a:lvl1pPr marL="0" indent="0">
              <a:lnSpc>
                <a:spcPct val="100000"/>
              </a:lnSpc>
              <a:spcBef>
                <a:spcPts val="0"/>
              </a:spcBef>
              <a:spcAft>
                <a:spcPts val="0"/>
              </a:spcAft>
              <a:buNone/>
              <a:defRPr sz="1600" b="1">
                <a:solidFill>
                  <a:schemeClr val="accent1"/>
                </a:solidFill>
              </a:defRPr>
            </a:lvl1pPr>
            <a:lvl5pPr marL="507135" indent="0">
              <a:buNone/>
              <a:defRPr/>
            </a:lvl5pPr>
          </a:lstStyle>
          <a:p>
            <a:pPr lvl="0"/>
            <a:r>
              <a:rPr lang="en-US" err="1"/>
              <a:t>Subheader</a:t>
            </a:r>
            <a:endParaRPr lang="en-US"/>
          </a:p>
        </p:txBody>
      </p:sp>
      <p:sp>
        <p:nvSpPr>
          <p:cNvPr id="6" name="Text Placeholder 5">
            <a:extLst>
              <a:ext uri="{FF2B5EF4-FFF2-40B4-BE49-F238E27FC236}">
                <a16:creationId xmlns:a16="http://schemas.microsoft.com/office/drawing/2014/main" id="{B57BA44F-FE4B-C144-BD15-FBA071ED2577}"/>
              </a:ext>
            </a:extLst>
          </p:cNvPr>
          <p:cNvSpPr>
            <a:spLocks noGrp="1"/>
          </p:cNvSpPr>
          <p:nvPr>
            <p:ph type="body" sz="quarter" idx="17" hasCustomPrompt="1"/>
          </p:nvPr>
        </p:nvSpPr>
        <p:spPr>
          <a:xfrm>
            <a:off x="457200" y="2249424"/>
            <a:ext cx="4773168" cy="4507992"/>
          </a:xfrm>
          <a:prstGeom prst="rect">
            <a:avLst/>
          </a:prstGeom>
        </p:spPr>
        <p:txBody>
          <a:bodyPr anchor="t"/>
          <a:lstStyle>
            <a:lvl1pPr marL="182880" indent="-182880">
              <a:lnSpc>
                <a:spcPct val="110000"/>
              </a:lnSpc>
              <a:spcBef>
                <a:spcPts val="450"/>
              </a:spcBef>
              <a:spcAft>
                <a:spcPts val="450"/>
              </a:spcAft>
              <a:buFont typeface="System Font Regular"/>
              <a:buChar char="■"/>
              <a:defRPr sz="1200" b="0">
                <a:solidFill>
                  <a:schemeClr val="tx1"/>
                </a:solidFill>
              </a:defRPr>
            </a:lvl1pPr>
            <a:lvl2pPr>
              <a:lnSpc>
                <a:spcPct val="110000"/>
              </a:lnSpc>
              <a:defRPr sz="1200"/>
            </a:lvl2pPr>
            <a:lvl3pPr>
              <a:lnSpc>
                <a:spcPct val="110000"/>
              </a:lnSpc>
              <a:defRPr sz="1200"/>
            </a:lvl3pPr>
            <a:lvl4pPr>
              <a:lnSpc>
                <a:spcPct val="110000"/>
              </a:lnSpc>
              <a:defRPr sz="1200"/>
            </a:lvl4pPr>
            <a:lvl5pPr marL="507135" indent="0">
              <a:buNone/>
              <a:defRPr/>
            </a:lvl5pPr>
            <a:lvl6pPr marL="729563" indent="-177942">
              <a:defRPr/>
            </a:lvl6pPr>
          </a:lstStyle>
          <a:p>
            <a:pPr lvl="0"/>
            <a:r>
              <a:rPr lang="en-US"/>
              <a:t>Click to add text</a:t>
            </a:r>
          </a:p>
          <a:p>
            <a:pPr lvl="1"/>
            <a:r>
              <a:rPr lang="en-US"/>
              <a:t>Insert text</a:t>
            </a:r>
          </a:p>
          <a:p>
            <a:pPr lvl="2"/>
            <a:r>
              <a:rPr lang="en-US"/>
              <a:t>Insert text</a:t>
            </a:r>
          </a:p>
          <a:p>
            <a:pPr lvl="3"/>
            <a:r>
              <a:rPr lang="en-US"/>
              <a:t>Insert text</a:t>
            </a:r>
          </a:p>
        </p:txBody>
      </p:sp>
      <p:sp>
        <p:nvSpPr>
          <p:cNvPr id="9" name="Slide Number Placeholder 7">
            <a:extLst>
              <a:ext uri="{FF2B5EF4-FFF2-40B4-BE49-F238E27FC236}">
                <a16:creationId xmlns:a16="http://schemas.microsoft.com/office/drawing/2014/main" id="{EBF99231-84BE-E944-8CDB-6AD22D63BD48}"/>
              </a:ext>
            </a:extLst>
          </p:cNvPr>
          <p:cNvSpPr>
            <a:spLocks noGrp="1"/>
          </p:cNvSpPr>
          <p:nvPr>
            <p:ph type="sldNum" sz="quarter" idx="4"/>
          </p:nvPr>
        </p:nvSpPr>
        <p:spPr>
          <a:xfrm>
            <a:off x="9774936" y="6759982"/>
            <a:ext cx="457200" cy="338328"/>
          </a:xfrm>
          <a:prstGeom prst="rect">
            <a:avLst/>
          </a:prstGeom>
        </p:spPr>
        <p:txBody>
          <a:bodyPr vert="horz" lIns="0" tIns="0" rIns="0" bIns="0" rtlCol="0" anchor="b" anchorCtr="0">
            <a:noAutofit/>
          </a:bodyPr>
          <a:lstStyle>
            <a:lvl1pPr algn="r">
              <a:defRPr sz="800">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1" name="Footer Placeholder 2">
            <a:extLst>
              <a:ext uri="{FF2B5EF4-FFF2-40B4-BE49-F238E27FC236}">
                <a16:creationId xmlns:a16="http://schemas.microsoft.com/office/drawing/2014/main" id="{AF83ACBE-9E55-824C-90A2-84EA9D4E4327}"/>
              </a:ext>
            </a:extLst>
          </p:cNvPr>
          <p:cNvSpPr>
            <a:spLocks noGrp="1"/>
          </p:cNvSpPr>
          <p:nvPr>
            <p:ph type="ftr" sz="quarter" idx="3"/>
          </p:nvPr>
        </p:nvSpPr>
        <p:spPr>
          <a:xfrm>
            <a:off x="457200" y="6766560"/>
            <a:ext cx="9308592" cy="338328"/>
          </a:xfrm>
          <a:prstGeom prst="rect">
            <a:avLst/>
          </a:prstGeom>
        </p:spPr>
        <p:txBody>
          <a:bodyPr vert="horz" lIns="0" tIns="0" rIns="0" bIns="0" rtlCol="0" anchor="b"/>
          <a:lstStyle>
            <a:lvl1pPr algn="r">
              <a:defRPr lang="en-US" sz="1000"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2411630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s w/ Key Message">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5D04A0A6-D95E-0748-910C-52ED3A882CC3}"/>
              </a:ext>
            </a:extLst>
          </p:cNvPr>
          <p:cNvSpPr/>
          <p:nvPr userDrawn="1"/>
        </p:nvSpPr>
        <p:spPr>
          <a:xfrm>
            <a:off x="457200" y="1810512"/>
            <a:ext cx="3108960" cy="4937760"/>
          </a:xfrm>
          <a:prstGeom prst="rect">
            <a:avLst/>
          </a:prstGeom>
          <a:solidFill>
            <a:srgbClr val="F3F3F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noAutofit/>
          </a:bodyPr>
          <a:lstStyle/>
          <a:p>
            <a:pPr algn="ctr"/>
            <a:endParaRPr lang="en-US" sz="1400">
              <a:latin typeface="Calibri" panose="020F0502020204030204" pitchFamily="34" charset="0"/>
            </a:endParaRPr>
          </a:p>
        </p:txBody>
      </p:sp>
      <p:sp>
        <p:nvSpPr>
          <p:cNvPr id="2" name="Title 1">
            <a:extLst>
              <a:ext uri="{FF2B5EF4-FFF2-40B4-BE49-F238E27FC236}">
                <a16:creationId xmlns:a16="http://schemas.microsoft.com/office/drawing/2014/main" id="{F6444765-4A20-9249-B58E-6E3B0ADAFD32}"/>
              </a:ext>
            </a:extLst>
          </p:cNvPr>
          <p:cNvSpPr>
            <a:spLocks noGrp="1"/>
          </p:cNvSpPr>
          <p:nvPr>
            <p:ph type="title" hasCustomPrompt="1"/>
          </p:nvPr>
        </p:nvSpPr>
        <p:spPr/>
        <p:txBody>
          <a:bodyPr/>
          <a:lstStyle>
            <a:lvl1pPr>
              <a:defRPr/>
            </a:lvl1pPr>
          </a:lstStyle>
          <a:p>
            <a:r>
              <a:rPr lang="en-US"/>
              <a:t>Page Title</a:t>
            </a:r>
          </a:p>
        </p:txBody>
      </p:sp>
      <p:sp>
        <p:nvSpPr>
          <p:cNvPr id="5" name="Text Placeholder 2">
            <a:extLst>
              <a:ext uri="{FF2B5EF4-FFF2-40B4-BE49-F238E27FC236}">
                <a16:creationId xmlns:a16="http://schemas.microsoft.com/office/drawing/2014/main" id="{F27DE4E1-1DA2-5A45-89FD-981D9B47C1CC}"/>
              </a:ext>
            </a:extLst>
          </p:cNvPr>
          <p:cNvSpPr>
            <a:spLocks noGrp="1"/>
          </p:cNvSpPr>
          <p:nvPr>
            <p:ph type="body" sz="quarter" idx="16" hasCustomPrompt="1"/>
          </p:nvPr>
        </p:nvSpPr>
        <p:spPr>
          <a:xfrm>
            <a:off x="3794760" y="1810512"/>
            <a:ext cx="3108960" cy="4937760"/>
          </a:xfrm>
          <a:prstGeom prst="rect">
            <a:avLst/>
          </a:prstGeom>
        </p:spPr>
        <p:txBody>
          <a:bodyPr lIns="0" tIns="0" rIns="0" bIns="0">
            <a:noAutofit/>
          </a:bodyPr>
          <a:lstStyle>
            <a:lvl1pPr marL="182880" indent="-182880">
              <a:spcBef>
                <a:spcPts val="0"/>
              </a:spcBef>
              <a:buFont typeface="System Font Regular"/>
              <a:buChar char="■"/>
              <a:defRPr sz="1200">
                <a:latin typeface="Calibri" panose="020F0502020204030204" pitchFamily="34" charset="0"/>
              </a:defRPr>
            </a:lvl1pPr>
            <a:lvl2pPr>
              <a:defRPr sz="1200"/>
            </a:lvl2pPr>
            <a:lvl3pPr>
              <a:defRPr sz="1200"/>
            </a:lvl3pPr>
            <a:lvl4pPr>
              <a:defRPr sz="1200"/>
            </a:lvl4pPr>
          </a:lstStyle>
          <a:p>
            <a:pPr lvl="0"/>
            <a:r>
              <a:rPr lang="en-US"/>
              <a:t>Click to add text</a:t>
            </a:r>
          </a:p>
          <a:p>
            <a:pPr lvl="1"/>
            <a:r>
              <a:rPr lang="en-US"/>
              <a:t>Insert text</a:t>
            </a:r>
          </a:p>
          <a:p>
            <a:pPr lvl="2"/>
            <a:r>
              <a:rPr lang="en-US"/>
              <a:t>Insert text</a:t>
            </a:r>
          </a:p>
          <a:p>
            <a:pPr lvl="3"/>
            <a:r>
              <a:rPr lang="en-US"/>
              <a:t>Insert text</a:t>
            </a:r>
          </a:p>
        </p:txBody>
      </p:sp>
      <p:sp>
        <p:nvSpPr>
          <p:cNvPr id="6" name="Text Placeholder 3">
            <a:extLst>
              <a:ext uri="{FF2B5EF4-FFF2-40B4-BE49-F238E27FC236}">
                <a16:creationId xmlns:a16="http://schemas.microsoft.com/office/drawing/2014/main" id="{0E22726B-0EAF-994E-980F-03791EADEBA3}"/>
              </a:ext>
            </a:extLst>
          </p:cNvPr>
          <p:cNvSpPr>
            <a:spLocks noGrp="1"/>
          </p:cNvSpPr>
          <p:nvPr>
            <p:ph type="body" sz="quarter" idx="17" hasCustomPrompt="1"/>
          </p:nvPr>
        </p:nvSpPr>
        <p:spPr>
          <a:xfrm>
            <a:off x="7123176" y="1810512"/>
            <a:ext cx="3108960" cy="4937760"/>
          </a:xfrm>
          <a:prstGeom prst="rect">
            <a:avLst/>
          </a:prstGeom>
        </p:spPr>
        <p:txBody>
          <a:bodyPr lIns="0" tIns="0" rIns="0" bIns="0">
            <a:noAutofit/>
          </a:bodyPr>
          <a:lstStyle>
            <a:lvl1pPr marL="182880" indent="-182880">
              <a:spcBef>
                <a:spcPts val="450"/>
              </a:spcBef>
              <a:buFont typeface="System Font Regular"/>
              <a:buChar char="■"/>
              <a:defRPr sz="1200">
                <a:latin typeface="Calibri" panose="020F0502020204030204" pitchFamily="34" charset="0"/>
              </a:defRPr>
            </a:lvl1pPr>
            <a:lvl2pPr>
              <a:defRPr sz="1200"/>
            </a:lvl2pPr>
            <a:lvl3pPr>
              <a:defRPr sz="1200"/>
            </a:lvl3pPr>
            <a:lvl4pPr>
              <a:defRPr sz="1200"/>
            </a:lvl4pPr>
          </a:lstStyle>
          <a:p>
            <a:pPr lvl="0"/>
            <a:r>
              <a:rPr lang="en-US"/>
              <a:t>Click to add text</a:t>
            </a:r>
          </a:p>
          <a:p>
            <a:pPr lvl="1"/>
            <a:r>
              <a:rPr lang="en-US"/>
              <a:t>Insert text</a:t>
            </a:r>
          </a:p>
          <a:p>
            <a:pPr lvl="2"/>
            <a:r>
              <a:rPr lang="en-US"/>
              <a:t>Insert text</a:t>
            </a:r>
          </a:p>
          <a:p>
            <a:pPr lvl="3"/>
            <a:r>
              <a:rPr lang="en-US"/>
              <a:t>Insert text</a:t>
            </a:r>
          </a:p>
        </p:txBody>
      </p:sp>
      <p:sp>
        <p:nvSpPr>
          <p:cNvPr id="8" name="Text Placeholder 5">
            <a:extLst>
              <a:ext uri="{FF2B5EF4-FFF2-40B4-BE49-F238E27FC236}">
                <a16:creationId xmlns:a16="http://schemas.microsoft.com/office/drawing/2014/main" id="{F234788E-9ED5-2A43-B372-6B31AF389C6E}"/>
              </a:ext>
            </a:extLst>
          </p:cNvPr>
          <p:cNvSpPr>
            <a:spLocks noGrp="1"/>
          </p:cNvSpPr>
          <p:nvPr>
            <p:ph type="body" sz="quarter" idx="15" hasCustomPrompt="1"/>
          </p:nvPr>
        </p:nvSpPr>
        <p:spPr>
          <a:xfrm>
            <a:off x="457200" y="1810512"/>
            <a:ext cx="3108960" cy="4937760"/>
          </a:xfrm>
          <a:prstGeom prst="rect">
            <a:avLst/>
          </a:prstGeom>
        </p:spPr>
        <p:txBody>
          <a:bodyPr wrap="square" lIns="182880" tIns="182880" rIns="182880" bIns="182880" anchor="ctr">
            <a:noAutofit/>
          </a:bodyPr>
          <a:lstStyle>
            <a:lvl1pPr marL="0" indent="0">
              <a:spcBef>
                <a:spcPts val="438"/>
              </a:spcBef>
              <a:buFont typeface="System Font Regular"/>
              <a:buNone/>
              <a:defRPr sz="1400">
                <a:solidFill>
                  <a:schemeClr val="accent1"/>
                </a:solidFill>
                <a:latin typeface="Calibri" panose="020F0502020204030204" pitchFamily="34" charset="0"/>
              </a:defRPr>
            </a:lvl1pPr>
            <a:lvl2pPr marL="182880" indent="-182880">
              <a:buFont typeface="System Font Regular"/>
              <a:buChar char="■"/>
              <a:defRPr sz="1400"/>
            </a:lvl2pPr>
            <a:lvl3pPr marL="402336" indent="-219456">
              <a:buFont typeface="System Font Regular"/>
              <a:buChar char="—"/>
              <a:defRPr sz="1400"/>
            </a:lvl3pPr>
            <a:lvl4pPr marL="576072">
              <a:defRPr sz="1400"/>
            </a:lvl4pPr>
          </a:lstStyle>
          <a:p>
            <a:r>
              <a:rPr lang="en-US"/>
              <a:t>Click to add key message</a:t>
            </a:r>
          </a:p>
          <a:p>
            <a:pPr lvl="1"/>
            <a:r>
              <a:rPr lang="en-US"/>
              <a:t>Insert text</a:t>
            </a:r>
          </a:p>
          <a:p>
            <a:pPr lvl="2"/>
            <a:r>
              <a:rPr lang="en-US"/>
              <a:t>Insert text</a:t>
            </a:r>
          </a:p>
          <a:p>
            <a:pPr lvl="3"/>
            <a:r>
              <a:rPr lang="en-US"/>
              <a:t>Insert text</a:t>
            </a:r>
          </a:p>
        </p:txBody>
      </p:sp>
      <p:sp>
        <p:nvSpPr>
          <p:cNvPr id="12" name="Slide Number Placeholder 7">
            <a:extLst>
              <a:ext uri="{FF2B5EF4-FFF2-40B4-BE49-F238E27FC236}">
                <a16:creationId xmlns:a16="http://schemas.microsoft.com/office/drawing/2014/main" id="{010DF9FD-2338-FD4B-A2F7-5BBC0183653C}"/>
              </a:ext>
            </a:extLst>
          </p:cNvPr>
          <p:cNvSpPr>
            <a:spLocks noGrp="1"/>
          </p:cNvSpPr>
          <p:nvPr>
            <p:ph type="sldNum" sz="quarter" idx="4"/>
          </p:nvPr>
        </p:nvSpPr>
        <p:spPr>
          <a:xfrm>
            <a:off x="9774936" y="6759982"/>
            <a:ext cx="457200" cy="338328"/>
          </a:xfrm>
          <a:prstGeom prst="rect">
            <a:avLst/>
          </a:prstGeom>
        </p:spPr>
        <p:txBody>
          <a:bodyPr vert="horz" lIns="0" tIns="0" rIns="0" bIns="0" rtlCol="0" anchor="b" anchorCtr="0">
            <a:noAutofit/>
          </a:bodyPr>
          <a:lstStyle>
            <a:lvl1pPr algn="r">
              <a:defRPr sz="800">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3" name="Footer Placeholder 2">
            <a:extLst>
              <a:ext uri="{FF2B5EF4-FFF2-40B4-BE49-F238E27FC236}">
                <a16:creationId xmlns:a16="http://schemas.microsoft.com/office/drawing/2014/main" id="{70189120-E0D8-8147-8364-D9DA3FD392DB}"/>
              </a:ext>
            </a:extLst>
          </p:cNvPr>
          <p:cNvSpPr>
            <a:spLocks noGrp="1"/>
          </p:cNvSpPr>
          <p:nvPr>
            <p:ph type="ftr" sz="quarter" idx="3"/>
          </p:nvPr>
        </p:nvSpPr>
        <p:spPr>
          <a:xfrm>
            <a:off x="457200" y="6766560"/>
            <a:ext cx="9308592" cy="338328"/>
          </a:xfrm>
          <a:prstGeom prst="rect">
            <a:avLst/>
          </a:prstGeom>
        </p:spPr>
        <p:txBody>
          <a:bodyPr vert="horz" lIns="0" tIns="0" rIns="0" bIns="0" rtlCol="0" anchor="b"/>
          <a:lstStyle>
            <a:lvl1pPr algn="r">
              <a:defRPr lang="en-US" sz="1000"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605915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w/o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717494-87AB-8444-937A-6B57FC4EEFEB}"/>
              </a:ext>
            </a:extLst>
          </p:cNvPr>
          <p:cNvSpPr/>
          <p:nvPr userDrawn="1"/>
        </p:nvSpPr>
        <p:spPr>
          <a:xfrm>
            <a:off x="1902901" y="1442750"/>
            <a:ext cx="8785737" cy="2397374"/>
          </a:xfrm>
          <a:prstGeom prst="rect">
            <a:avLst/>
          </a:prstGeom>
          <a:solidFill>
            <a:srgbClr val="F3F3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751"/>
          </a:p>
        </p:txBody>
      </p:sp>
      <p:sp>
        <p:nvSpPr>
          <p:cNvPr id="9" name="Subtitle 2">
            <a:extLst>
              <a:ext uri="{FF2B5EF4-FFF2-40B4-BE49-F238E27FC236}">
                <a16:creationId xmlns:a16="http://schemas.microsoft.com/office/drawing/2014/main" id="{68625BA8-099B-6E44-8541-0F81B5D8CCDB}"/>
              </a:ext>
            </a:extLst>
          </p:cNvPr>
          <p:cNvSpPr>
            <a:spLocks noGrp="1"/>
          </p:cNvSpPr>
          <p:nvPr>
            <p:ph type="subTitle" idx="1" hasCustomPrompt="1"/>
          </p:nvPr>
        </p:nvSpPr>
        <p:spPr>
          <a:xfrm>
            <a:off x="3794760" y="4113537"/>
            <a:ext cx="6437376" cy="2405096"/>
          </a:xfrm>
          <a:prstGeom prst="rect">
            <a:avLst/>
          </a:prstGeom>
        </p:spPr>
        <p:txBody>
          <a:bodyPr lIns="0" tIns="0" rIns="0" bIns="0">
            <a:noAutofit/>
          </a:bodyPr>
          <a:lstStyle>
            <a:lvl1pPr marL="0" indent="0" algn="l">
              <a:lnSpc>
                <a:spcPct val="110000"/>
              </a:lnSpc>
              <a:buNone/>
              <a:defRPr lang="en-US" sz="2400" b="0" smtClean="0">
                <a:solidFill>
                  <a:schemeClr val="tx2"/>
                </a:solidFill>
                <a:effectLst/>
                <a:latin typeface="Calibri" panose="020F0502020204030204" pitchFamily="34" charset="0"/>
                <a:cs typeface="Calibri" panose="020F0502020204030204" pitchFamily="34" charset="0"/>
              </a:defRPr>
            </a:lvl1pPr>
            <a:lvl2pPr marL="444856" indent="0" algn="ctr">
              <a:buNone/>
              <a:defRPr sz="1946"/>
            </a:lvl2pPr>
            <a:lvl3pPr marL="889711" indent="0" algn="ctr">
              <a:buNone/>
              <a:defRPr sz="1751"/>
            </a:lvl3pPr>
            <a:lvl4pPr marL="1334567" indent="0" algn="ctr">
              <a:buNone/>
              <a:defRPr sz="1557"/>
            </a:lvl4pPr>
            <a:lvl5pPr marL="1779422" indent="0" algn="ctr">
              <a:buNone/>
              <a:defRPr sz="1557"/>
            </a:lvl5pPr>
            <a:lvl6pPr marL="2224278" indent="0" algn="ctr">
              <a:buNone/>
              <a:defRPr sz="1557"/>
            </a:lvl6pPr>
            <a:lvl7pPr marL="2669134" indent="0" algn="ctr">
              <a:buNone/>
              <a:defRPr sz="1557"/>
            </a:lvl7pPr>
            <a:lvl8pPr marL="3113989" indent="0" algn="ctr">
              <a:buNone/>
              <a:defRPr sz="1557"/>
            </a:lvl8pPr>
            <a:lvl9pPr marL="3558845" indent="0" algn="ctr">
              <a:buNone/>
              <a:defRPr sz="1557"/>
            </a:lvl9pPr>
          </a:lstStyle>
          <a:p>
            <a:r>
              <a:rPr lang="en-US">
                <a:effectLst/>
                <a:latin typeface="Calibri" panose="020F0502020204030204" pitchFamily="34" charset="0"/>
              </a:rPr>
              <a:t>Insert client focus title – short description relevant to the client situation</a:t>
            </a:r>
          </a:p>
        </p:txBody>
      </p:sp>
      <p:sp>
        <p:nvSpPr>
          <p:cNvPr id="10" name="Title 1">
            <a:extLst>
              <a:ext uri="{FF2B5EF4-FFF2-40B4-BE49-F238E27FC236}">
                <a16:creationId xmlns:a16="http://schemas.microsoft.com/office/drawing/2014/main" id="{B6866B4F-D378-2F4F-B258-F17FF31CC7AA}"/>
              </a:ext>
            </a:extLst>
          </p:cNvPr>
          <p:cNvSpPr>
            <a:spLocks noGrp="1"/>
          </p:cNvSpPr>
          <p:nvPr>
            <p:ph type="title" hasCustomPrompt="1"/>
          </p:nvPr>
        </p:nvSpPr>
        <p:spPr>
          <a:xfrm>
            <a:off x="3794760" y="2020824"/>
            <a:ext cx="6437376" cy="1334621"/>
          </a:xfrm>
          <a:prstGeom prst="rect">
            <a:avLst/>
          </a:prstGeom>
        </p:spPr>
        <p:txBody>
          <a:bodyPr lIns="0" tIns="0" rIns="0" bIns="0" anchor="ctr" anchorCtr="0">
            <a:noAutofit/>
          </a:bodyPr>
          <a:lstStyle>
            <a:lvl1pPr>
              <a:defRPr sz="3200" b="1" strike="noStrike">
                <a:solidFill>
                  <a:schemeClr val="accent2"/>
                </a:solidFill>
                <a:latin typeface="Calibri" panose="020F0502020204030204" pitchFamily="34" charset="0"/>
                <a:cs typeface="Calibri" panose="020F0502020204030204" pitchFamily="34" charset="0"/>
              </a:defRPr>
            </a:lvl1pPr>
          </a:lstStyle>
          <a:p>
            <a:r>
              <a:rPr lang="en-US"/>
              <a:t>Insert presentation title reflecting product or industry</a:t>
            </a:r>
          </a:p>
        </p:txBody>
      </p:sp>
      <p:sp>
        <p:nvSpPr>
          <p:cNvPr id="14" name="Text Placeholder 20">
            <a:extLst>
              <a:ext uri="{FF2B5EF4-FFF2-40B4-BE49-F238E27FC236}">
                <a16:creationId xmlns:a16="http://schemas.microsoft.com/office/drawing/2014/main" id="{A30644E7-29DF-DA40-918D-42B9615CF51F}"/>
              </a:ext>
            </a:extLst>
          </p:cNvPr>
          <p:cNvSpPr>
            <a:spLocks noGrp="1"/>
          </p:cNvSpPr>
          <p:nvPr>
            <p:ph type="body" sz="quarter" idx="12" hasCustomPrompt="1"/>
          </p:nvPr>
        </p:nvSpPr>
        <p:spPr>
          <a:xfrm>
            <a:off x="3794760" y="1481328"/>
            <a:ext cx="6437376" cy="485318"/>
          </a:xfrm>
          <a:prstGeom prst="rect">
            <a:avLst/>
          </a:prstGeom>
          <a:noFill/>
        </p:spPr>
        <p:txBody>
          <a:bodyPr wrap="square" lIns="0" tIns="0" rIns="0" bIns="0" anchor="b" anchorCtr="0">
            <a:noAutofit/>
          </a:bodyPr>
          <a:lstStyle>
            <a:lvl1pPr marL="0" marR="0" indent="0" algn="l" defTabSz="889711" rtl="0" eaLnBrk="1" fontAlgn="auto" latinLnBrk="0" hangingPunct="1">
              <a:lnSpc>
                <a:spcPct val="100000"/>
              </a:lnSpc>
              <a:spcBef>
                <a:spcPts val="0"/>
              </a:spcBef>
              <a:spcAft>
                <a:spcPts val="0"/>
              </a:spcAft>
              <a:buClrTx/>
              <a:buSzTx/>
              <a:buFontTx/>
              <a:buNone/>
              <a:tabLst/>
              <a:defRPr sz="1800" b="1" i="0" strike="noStrike">
                <a:solidFill>
                  <a:schemeClr val="accent2"/>
                </a:solidFill>
                <a:latin typeface="Calibri" panose="020F0502020204030204" pitchFamily="34" charset="0"/>
                <a:cs typeface="Calibri" panose="020F0502020204030204" pitchFamily="34" charset="0"/>
              </a:defRPr>
            </a:lvl1pPr>
          </a:lstStyle>
          <a:p>
            <a:r>
              <a:rPr lang="en-US"/>
              <a:t>Presentation to [Insert Client Name]</a:t>
            </a:r>
          </a:p>
        </p:txBody>
      </p:sp>
      <p:sp>
        <p:nvSpPr>
          <p:cNvPr id="11" name="Text Placeholder 5">
            <a:extLst>
              <a:ext uri="{FF2B5EF4-FFF2-40B4-BE49-F238E27FC236}">
                <a16:creationId xmlns:a16="http://schemas.microsoft.com/office/drawing/2014/main" id="{FA88D37F-31B4-AA47-AD5D-DA42D7C7C98E}"/>
              </a:ext>
            </a:extLst>
          </p:cNvPr>
          <p:cNvSpPr>
            <a:spLocks noGrp="1"/>
          </p:cNvSpPr>
          <p:nvPr>
            <p:ph type="body" sz="quarter" idx="17" hasCustomPrompt="1"/>
          </p:nvPr>
        </p:nvSpPr>
        <p:spPr>
          <a:xfrm>
            <a:off x="3794760" y="6821424"/>
            <a:ext cx="6437376" cy="320040"/>
          </a:xfrm>
          <a:prstGeom prst="rect">
            <a:avLst/>
          </a:prstGeom>
        </p:spPr>
        <p:txBody>
          <a:bodyPr anchor="b"/>
          <a:lstStyle>
            <a:lvl1pPr marL="0" indent="0" algn="l" defTabSz="444856" rtl="0" eaLnBrk="1" latinLnBrk="0" hangingPunct="1">
              <a:buNone/>
              <a:defRPr lang="en-US" sz="1400" kern="1200" dirty="0">
                <a:solidFill>
                  <a:schemeClr val="tx2"/>
                </a:solidFill>
                <a:latin typeface="+mn-lt"/>
                <a:ea typeface="+mn-ea"/>
                <a:cs typeface="+mn-cs"/>
              </a:defRPr>
            </a:lvl1pPr>
          </a:lstStyle>
          <a:p>
            <a:pPr lvl="0"/>
            <a:r>
              <a:rPr lang="en-US"/>
              <a:t>Edit Date</a:t>
            </a:r>
          </a:p>
        </p:txBody>
      </p:sp>
      <p:pic>
        <p:nvPicPr>
          <p:cNvPr id="16" name="Picture 15">
            <a:extLst>
              <a:ext uri="{FF2B5EF4-FFF2-40B4-BE49-F238E27FC236}">
                <a16:creationId xmlns:a16="http://schemas.microsoft.com/office/drawing/2014/main" id="{66B36632-DAC7-9445-B173-1A5852AACCC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449818" y="1762334"/>
            <a:ext cx="1209009" cy="385371"/>
          </a:xfrm>
          <a:prstGeom prst="rect">
            <a:avLst/>
          </a:prstGeom>
        </p:spPr>
      </p:pic>
      <p:pic>
        <p:nvPicPr>
          <p:cNvPr id="4" name="Picture 3">
            <a:extLst>
              <a:ext uri="{FF2B5EF4-FFF2-40B4-BE49-F238E27FC236}">
                <a16:creationId xmlns:a16="http://schemas.microsoft.com/office/drawing/2014/main" id="{47041A78-A876-6C9D-E711-E1E2B67BD4B3}"/>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65069" y="6671515"/>
            <a:ext cx="1905000" cy="635000"/>
          </a:xfrm>
          <a:prstGeom prst="rect">
            <a:avLst/>
          </a:prstGeom>
        </p:spPr>
      </p:pic>
    </p:spTree>
    <p:custDataLst>
      <p:custData r:id="rId1"/>
    </p:custDataLst>
    <p:extLst>
      <p:ext uri="{BB962C8B-B14F-4D97-AF65-F5344CB8AC3E}">
        <p14:creationId xmlns:p14="http://schemas.microsoft.com/office/powerpoint/2010/main" val="32922460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olumns w/ Chart w/ Key Message">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36A9F6F5-FFC0-47C6-BF04-5D2328B74176}"/>
              </a:ext>
            </a:extLst>
          </p:cNvPr>
          <p:cNvSpPr>
            <a:spLocks noGrp="1"/>
          </p:cNvSpPr>
          <p:nvPr>
            <p:ph type="chart" sz="quarter" idx="19" hasCustomPrompt="1"/>
          </p:nvPr>
        </p:nvSpPr>
        <p:spPr>
          <a:xfrm>
            <a:off x="7118350" y="1809750"/>
            <a:ext cx="3109913" cy="4938713"/>
          </a:xfrm>
        </p:spPr>
        <p:txBody>
          <a:bodyPr/>
          <a:lstStyle>
            <a:lvl1pPr marL="0" marR="0" indent="0" algn="l" defTabSz="978682" rtl="0" eaLnBrk="1" fontAlgn="auto" latinLnBrk="0" hangingPunct="1">
              <a:lnSpc>
                <a:spcPct val="110000"/>
              </a:lnSpc>
              <a:spcBef>
                <a:spcPts val="0"/>
              </a:spcBef>
              <a:spcAft>
                <a:spcPts val="0"/>
              </a:spcAft>
              <a:buClr>
                <a:schemeClr val="accent2"/>
              </a:buClr>
              <a:buSzTx/>
              <a:buFont typeface="System Font Regular"/>
              <a:buNone/>
              <a:tabLst/>
              <a:defRPr/>
            </a:lvl1pPr>
          </a:lstStyle>
          <a:p>
            <a:pPr marL="182880" marR="0" lvl="0" indent="-182880" algn="l" defTabSz="978682" rtl="0" eaLnBrk="1" fontAlgn="auto" latinLnBrk="0" hangingPunct="1">
              <a:lnSpc>
                <a:spcPct val="110000"/>
              </a:lnSpc>
              <a:spcBef>
                <a:spcPts val="450"/>
              </a:spcBef>
              <a:spcAft>
                <a:spcPts val="450"/>
              </a:spcAft>
              <a:buClr>
                <a:schemeClr val="accent2"/>
              </a:buClr>
              <a:buSzTx/>
              <a:buFont typeface="System Font Regular"/>
              <a:buChar char="■"/>
              <a:tabLst/>
              <a:defRPr/>
            </a:pPr>
            <a:r>
              <a:rPr lang="en-US"/>
              <a:t>Click icon to insert chart</a:t>
            </a:r>
          </a:p>
        </p:txBody>
      </p:sp>
      <p:sp>
        <p:nvSpPr>
          <p:cNvPr id="2" name="Title 1">
            <a:extLst>
              <a:ext uri="{FF2B5EF4-FFF2-40B4-BE49-F238E27FC236}">
                <a16:creationId xmlns:a16="http://schemas.microsoft.com/office/drawing/2014/main" id="{F6444765-4A20-9249-B58E-6E3B0ADAFD32}"/>
              </a:ext>
            </a:extLst>
          </p:cNvPr>
          <p:cNvSpPr>
            <a:spLocks noGrp="1"/>
          </p:cNvSpPr>
          <p:nvPr>
            <p:ph type="title" hasCustomPrompt="1"/>
          </p:nvPr>
        </p:nvSpPr>
        <p:spPr/>
        <p:txBody>
          <a:bodyPr/>
          <a:lstStyle>
            <a:lvl1pPr>
              <a:defRPr/>
            </a:lvl1pPr>
          </a:lstStyle>
          <a:p>
            <a:r>
              <a:rPr lang="en-US"/>
              <a:t>Page Title</a:t>
            </a:r>
          </a:p>
        </p:txBody>
      </p:sp>
      <p:sp>
        <p:nvSpPr>
          <p:cNvPr id="10" name="Rectangle 3">
            <a:extLst>
              <a:ext uri="{FF2B5EF4-FFF2-40B4-BE49-F238E27FC236}">
                <a16:creationId xmlns:a16="http://schemas.microsoft.com/office/drawing/2014/main" id="{29E4D948-97FC-4D91-839A-4073A710C057}"/>
              </a:ext>
            </a:extLst>
          </p:cNvPr>
          <p:cNvSpPr/>
          <p:nvPr userDrawn="1"/>
        </p:nvSpPr>
        <p:spPr>
          <a:xfrm>
            <a:off x="457200" y="1810512"/>
            <a:ext cx="3108960" cy="4937760"/>
          </a:xfrm>
          <a:prstGeom prst="rect">
            <a:avLst/>
          </a:prstGeom>
          <a:solidFill>
            <a:srgbClr val="F3F3F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noAutofit/>
          </a:bodyPr>
          <a:lstStyle/>
          <a:p>
            <a:pPr algn="ctr"/>
            <a:endParaRPr lang="en-US" sz="1400">
              <a:latin typeface="Calibri" panose="020F0502020204030204" pitchFamily="34" charset="0"/>
            </a:endParaRPr>
          </a:p>
        </p:txBody>
      </p:sp>
      <p:sp>
        <p:nvSpPr>
          <p:cNvPr id="11" name="Text Placeholder 5">
            <a:extLst>
              <a:ext uri="{FF2B5EF4-FFF2-40B4-BE49-F238E27FC236}">
                <a16:creationId xmlns:a16="http://schemas.microsoft.com/office/drawing/2014/main" id="{F9D13CC7-0C90-4E58-BEC7-0A60C9B3BED8}"/>
              </a:ext>
            </a:extLst>
          </p:cNvPr>
          <p:cNvSpPr>
            <a:spLocks noGrp="1"/>
          </p:cNvSpPr>
          <p:nvPr>
            <p:ph type="body" sz="quarter" idx="15" hasCustomPrompt="1"/>
          </p:nvPr>
        </p:nvSpPr>
        <p:spPr>
          <a:xfrm>
            <a:off x="457200" y="1810512"/>
            <a:ext cx="3108960" cy="4937760"/>
          </a:xfrm>
          <a:prstGeom prst="rect">
            <a:avLst/>
          </a:prstGeom>
        </p:spPr>
        <p:txBody>
          <a:bodyPr wrap="square" lIns="182880" tIns="182880" rIns="182880" bIns="182880" anchor="ctr">
            <a:noAutofit/>
          </a:bodyPr>
          <a:lstStyle>
            <a:lvl1pPr marL="0" indent="0">
              <a:spcBef>
                <a:spcPts val="438"/>
              </a:spcBef>
              <a:buFont typeface="System Font Regular"/>
              <a:buNone/>
              <a:defRPr sz="1400">
                <a:solidFill>
                  <a:schemeClr val="accent1"/>
                </a:solidFill>
                <a:latin typeface="Calibri" panose="020F0502020204030204" pitchFamily="34" charset="0"/>
              </a:defRPr>
            </a:lvl1pPr>
            <a:lvl2pPr marL="182880" indent="-182880">
              <a:buFont typeface="System Font Regular"/>
              <a:buChar char="■"/>
              <a:defRPr sz="1400"/>
            </a:lvl2pPr>
            <a:lvl3pPr marL="402336" indent="-219456">
              <a:buFont typeface="System Font Regular"/>
              <a:buChar char="—"/>
              <a:defRPr sz="1400"/>
            </a:lvl3pPr>
            <a:lvl4pPr marL="576072">
              <a:defRPr sz="1400"/>
            </a:lvl4pPr>
          </a:lstStyle>
          <a:p>
            <a:r>
              <a:rPr lang="en-US"/>
              <a:t>Click to add key message</a:t>
            </a:r>
          </a:p>
          <a:p>
            <a:pPr lvl="1"/>
            <a:r>
              <a:rPr lang="en-US"/>
              <a:t>Insert text</a:t>
            </a:r>
          </a:p>
          <a:p>
            <a:pPr lvl="2"/>
            <a:r>
              <a:rPr lang="en-US"/>
              <a:t>Insert text</a:t>
            </a:r>
          </a:p>
          <a:p>
            <a:pPr lvl="3"/>
            <a:r>
              <a:rPr lang="en-US"/>
              <a:t>Insert text</a:t>
            </a:r>
          </a:p>
        </p:txBody>
      </p:sp>
      <p:sp>
        <p:nvSpPr>
          <p:cNvPr id="12" name="Text Placeholder 2">
            <a:extLst>
              <a:ext uri="{FF2B5EF4-FFF2-40B4-BE49-F238E27FC236}">
                <a16:creationId xmlns:a16="http://schemas.microsoft.com/office/drawing/2014/main" id="{B3EBEF8E-8CD9-4CC6-A8F6-816A8CCE8F8E}"/>
              </a:ext>
            </a:extLst>
          </p:cNvPr>
          <p:cNvSpPr>
            <a:spLocks noGrp="1"/>
          </p:cNvSpPr>
          <p:nvPr>
            <p:ph type="body" sz="quarter" idx="16" hasCustomPrompt="1"/>
          </p:nvPr>
        </p:nvSpPr>
        <p:spPr>
          <a:xfrm>
            <a:off x="3794760" y="1810512"/>
            <a:ext cx="3108960" cy="4937760"/>
          </a:xfrm>
          <a:prstGeom prst="rect">
            <a:avLst/>
          </a:prstGeom>
        </p:spPr>
        <p:txBody>
          <a:bodyPr lIns="0" tIns="0" rIns="0" bIns="0">
            <a:noAutofit/>
          </a:bodyPr>
          <a:lstStyle>
            <a:lvl1pPr marL="182880" indent="-182880">
              <a:spcBef>
                <a:spcPts val="450"/>
              </a:spcBef>
              <a:buFont typeface="System Font Regular"/>
              <a:buChar char="■"/>
              <a:defRPr sz="1200">
                <a:latin typeface="Calibri" panose="020F0502020204030204" pitchFamily="34" charset="0"/>
              </a:defRPr>
            </a:lvl1pPr>
            <a:lvl2pPr>
              <a:defRPr sz="1200"/>
            </a:lvl2pPr>
            <a:lvl3pPr>
              <a:defRPr sz="1200"/>
            </a:lvl3pPr>
            <a:lvl4pPr>
              <a:defRPr sz="1200"/>
            </a:lvl4pPr>
          </a:lstStyle>
          <a:p>
            <a:pPr lvl="0"/>
            <a:r>
              <a:rPr lang="en-US"/>
              <a:t>Click to add text</a:t>
            </a:r>
          </a:p>
          <a:p>
            <a:pPr lvl="1"/>
            <a:r>
              <a:rPr lang="en-US"/>
              <a:t>Insert text</a:t>
            </a:r>
          </a:p>
          <a:p>
            <a:pPr lvl="2"/>
            <a:r>
              <a:rPr lang="en-US"/>
              <a:t>Insert text</a:t>
            </a:r>
          </a:p>
          <a:p>
            <a:pPr lvl="3"/>
            <a:r>
              <a:rPr lang="en-US"/>
              <a:t>Insert text</a:t>
            </a:r>
          </a:p>
        </p:txBody>
      </p:sp>
      <p:sp>
        <p:nvSpPr>
          <p:cNvPr id="13" name="Slide Number Placeholder 7">
            <a:extLst>
              <a:ext uri="{FF2B5EF4-FFF2-40B4-BE49-F238E27FC236}">
                <a16:creationId xmlns:a16="http://schemas.microsoft.com/office/drawing/2014/main" id="{F17C26FE-DDE8-4DE0-B329-85CEAB648643}"/>
              </a:ext>
            </a:extLst>
          </p:cNvPr>
          <p:cNvSpPr>
            <a:spLocks noGrp="1"/>
          </p:cNvSpPr>
          <p:nvPr>
            <p:ph type="sldNum" sz="quarter" idx="4"/>
          </p:nvPr>
        </p:nvSpPr>
        <p:spPr>
          <a:xfrm>
            <a:off x="9774936" y="6759982"/>
            <a:ext cx="457200" cy="338328"/>
          </a:xfrm>
          <a:prstGeom prst="rect">
            <a:avLst/>
          </a:prstGeom>
        </p:spPr>
        <p:txBody>
          <a:bodyPr vert="horz" lIns="0" tIns="0" rIns="0" bIns="0" rtlCol="0" anchor="b" anchorCtr="0">
            <a:noAutofit/>
          </a:bodyPr>
          <a:lstStyle>
            <a:lvl1pPr algn="r">
              <a:defRPr sz="800">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6" name="Footer Placeholder 2">
            <a:extLst>
              <a:ext uri="{FF2B5EF4-FFF2-40B4-BE49-F238E27FC236}">
                <a16:creationId xmlns:a16="http://schemas.microsoft.com/office/drawing/2014/main" id="{4E6D4EE7-0C26-48CA-B75A-3151C3BED0FF}"/>
              </a:ext>
            </a:extLst>
          </p:cNvPr>
          <p:cNvSpPr>
            <a:spLocks noGrp="1"/>
          </p:cNvSpPr>
          <p:nvPr>
            <p:ph type="ftr" sz="quarter" idx="3"/>
          </p:nvPr>
        </p:nvSpPr>
        <p:spPr>
          <a:xfrm>
            <a:off x="456502" y="6766560"/>
            <a:ext cx="9309290" cy="338328"/>
          </a:xfrm>
          <a:prstGeom prst="rect">
            <a:avLst/>
          </a:prstGeom>
        </p:spPr>
        <p:txBody>
          <a:bodyPr vert="horz" lIns="0" tIns="0" rIns="0" bIns="0" rtlCol="0" anchor="b"/>
          <a:lstStyle>
            <a:lvl1pPr algn="r">
              <a:defRPr lang="en-US" sz="1000"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37400352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Row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44765-4A20-9249-B58E-6E3B0ADAFD32}"/>
              </a:ext>
            </a:extLst>
          </p:cNvPr>
          <p:cNvSpPr>
            <a:spLocks noGrp="1"/>
          </p:cNvSpPr>
          <p:nvPr>
            <p:ph type="title" hasCustomPrompt="1"/>
          </p:nvPr>
        </p:nvSpPr>
        <p:spPr/>
        <p:txBody>
          <a:bodyPr/>
          <a:lstStyle>
            <a:lvl1pPr>
              <a:defRPr/>
            </a:lvl1pPr>
          </a:lstStyle>
          <a:p>
            <a:r>
              <a:rPr lang="en-US"/>
              <a:t>Page Title</a:t>
            </a:r>
          </a:p>
        </p:txBody>
      </p:sp>
      <p:sp>
        <p:nvSpPr>
          <p:cNvPr id="5" name="Text Placeholder 2">
            <a:extLst>
              <a:ext uri="{FF2B5EF4-FFF2-40B4-BE49-F238E27FC236}">
                <a16:creationId xmlns:a16="http://schemas.microsoft.com/office/drawing/2014/main" id="{695A571F-A546-A14E-B5EF-EAC057D50489}"/>
              </a:ext>
            </a:extLst>
          </p:cNvPr>
          <p:cNvSpPr>
            <a:spLocks noGrp="1"/>
          </p:cNvSpPr>
          <p:nvPr>
            <p:ph type="body" sz="quarter" idx="16" hasCustomPrompt="1"/>
          </p:nvPr>
        </p:nvSpPr>
        <p:spPr>
          <a:xfrm>
            <a:off x="457200" y="1810512"/>
            <a:ext cx="9774936" cy="2359152"/>
          </a:xfrm>
          <a:prstGeom prst="rect">
            <a:avLst/>
          </a:prstGeom>
        </p:spPr>
        <p:txBody>
          <a:bodyPr lIns="0" tIns="0" rIns="0" bIns="0">
            <a:noAutofit/>
          </a:bodyPr>
          <a:lstStyle>
            <a:lvl1pPr>
              <a:defRPr sz="1200">
                <a:latin typeface="Calibri" panose="020F0502020204030204" pitchFamily="34" charset="0"/>
              </a:defRPr>
            </a:lvl1pPr>
            <a:lvl2pPr>
              <a:defRPr sz="1200"/>
            </a:lvl2pPr>
            <a:lvl3pPr>
              <a:defRPr sz="1200"/>
            </a:lvl3pPr>
          </a:lstStyle>
          <a:p>
            <a:pPr lvl="0"/>
            <a:r>
              <a:rPr lang="en-US"/>
              <a:t>Click to add text</a:t>
            </a:r>
          </a:p>
          <a:p>
            <a:pPr lvl="1"/>
            <a:r>
              <a:rPr lang="en-US"/>
              <a:t>Insert text</a:t>
            </a:r>
          </a:p>
          <a:p>
            <a:pPr lvl="2"/>
            <a:r>
              <a:rPr lang="en-US"/>
              <a:t>Insert text</a:t>
            </a:r>
          </a:p>
          <a:p>
            <a:pPr lvl="0"/>
            <a:endParaRPr lang="en-US"/>
          </a:p>
        </p:txBody>
      </p:sp>
      <p:sp>
        <p:nvSpPr>
          <p:cNvPr id="6" name="Text Placeholder 3">
            <a:extLst>
              <a:ext uri="{FF2B5EF4-FFF2-40B4-BE49-F238E27FC236}">
                <a16:creationId xmlns:a16="http://schemas.microsoft.com/office/drawing/2014/main" id="{B7159C1F-5979-3146-8A62-46658AD1B326}"/>
              </a:ext>
            </a:extLst>
          </p:cNvPr>
          <p:cNvSpPr>
            <a:spLocks noGrp="1"/>
          </p:cNvSpPr>
          <p:nvPr>
            <p:ph type="body" sz="quarter" idx="17" hasCustomPrompt="1"/>
          </p:nvPr>
        </p:nvSpPr>
        <p:spPr>
          <a:xfrm>
            <a:off x="457200" y="4389120"/>
            <a:ext cx="9774936" cy="2359152"/>
          </a:xfrm>
          <a:prstGeom prst="rect">
            <a:avLst/>
          </a:prstGeom>
        </p:spPr>
        <p:txBody>
          <a:bodyPr lIns="0" tIns="0" rIns="0" bIns="0">
            <a:noAutofit/>
          </a:bodyPr>
          <a:lstStyle>
            <a:lvl1pPr>
              <a:defRPr sz="1200">
                <a:latin typeface="Calibri" panose="020F0502020204030204" pitchFamily="34" charset="0"/>
              </a:defRPr>
            </a:lvl1pPr>
            <a:lvl2pPr>
              <a:defRPr sz="1200"/>
            </a:lvl2pPr>
            <a:lvl3pPr>
              <a:defRPr sz="1200"/>
            </a:lvl3pPr>
          </a:lstStyle>
          <a:p>
            <a:pPr lvl="0"/>
            <a:r>
              <a:rPr lang="en-US"/>
              <a:t>Click to add text</a:t>
            </a:r>
          </a:p>
          <a:p>
            <a:pPr lvl="1"/>
            <a:r>
              <a:rPr lang="en-US"/>
              <a:t>Insert text</a:t>
            </a:r>
          </a:p>
          <a:p>
            <a:pPr lvl="2"/>
            <a:r>
              <a:rPr lang="en-US"/>
              <a:t>Insert text</a:t>
            </a:r>
          </a:p>
        </p:txBody>
      </p:sp>
      <p:sp>
        <p:nvSpPr>
          <p:cNvPr id="9" name="Slide Number Placeholder 7">
            <a:extLst>
              <a:ext uri="{FF2B5EF4-FFF2-40B4-BE49-F238E27FC236}">
                <a16:creationId xmlns:a16="http://schemas.microsoft.com/office/drawing/2014/main" id="{274BCA85-36CD-6148-803F-CE007E08C230}"/>
              </a:ext>
            </a:extLst>
          </p:cNvPr>
          <p:cNvSpPr>
            <a:spLocks noGrp="1"/>
          </p:cNvSpPr>
          <p:nvPr>
            <p:ph type="sldNum" sz="quarter" idx="4"/>
          </p:nvPr>
        </p:nvSpPr>
        <p:spPr>
          <a:xfrm>
            <a:off x="9774936" y="6759982"/>
            <a:ext cx="457200" cy="338328"/>
          </a:xfrm>
          <a:prstGeom prst="rect">
            <a:avLst/>
          </a:prstGeom>
        </p:spPr>
        <p:txBody>
          <a:bodyPr vert="horz" lIns="0" tIns="0" rIns="0" bIns="0" rtlCol="0" anchor="b" anchorCtr="0">
            <a:noAutofit/>
          </a:bodyPr>
          <a:lstStyle>
            <a:lvl1pPr algn="r">
              <a:defRPr sz="800">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0" name="Footer Placeholder 2">
            <a:extLst>
              <a:ext uri="{FF2B5EF4-FFF2-40B4-BE49-F238E27FC236}">
                <a16:creationId xmlns:a16="http://schemas.microsoft.com/office/drawing/2014/main" id="{7F469BAD-BA7E-A547-9CF8-EAD3206B1C6A}"/>
              </a:ext>
            </a:extLst>
          </p:cNvPr>
          <p:cNvSpPr>
            <a:spLocks noGrp="1"/>
          </p:cNvSpPr>
          <p:nvPr>
            <p:ph type="ftr" sz="quarter" idx="3"/>
          </p:nvPr>
        </p:nvSpPr>
        <p:spPr>
          <a:xfrm>
            <a:off x="456502" y="6766560"/>
            <a:ext cx="9309290" cy="338328"/>
          </a:xfrm>
          <a:prstGeom prst="rect">
            <a:avLst/>
          </a:prstGeom>
        </p:spPr>
        <p:txBody>
          <a:bodyPr vert="horz" lIns="0" tIns="0" rIns="0" bIns="0" rtlCol="0" anchor="b"/>
          <a:lstStyle>
            <a:lvl1pPr algn="r">
              <a:defRPr lang="en-US" sz="1000"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15763373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Rows w/ Subheader">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69CEEF-7AC9-E040-BAD6-2F938095C3E3}"/>
              </a:ext>
            </a:extLst>
          </p:cNvPr>
          <p:cNvSpPr>
            <a:spLocks noGrp="1"/>
          </p:cNvSpPr>
          <p:nvPr>
            <p:ph type="title" hasCustomPrompt="1"/>
          </p:nvPr>
        </p:nvSpPr>
        <p:spPr/>
        <p:txBody>
          <a:bodyPr/>
          <a:lstStyle>
            <a:lvl1pPr>
              <a:defRPr/>
            </a:lvl1pPr>
          </a:lstStyle>
          <a:p>
            <a:r>
              <a:rPr lang="en-US"/>
              <a:t>Page Title</a:t>
            </a:r>
          </a:p>
        </p:txBody>
      </p:sp>
      <p:sp>
        <p:nvSpPr>
          <p:cNvPr id="13" name="Text Placeholder 5">
            <a:extLst>
              <a:ext uri="{FF2B5EF4-FFF2-40B4-BE49-F238E27FC236}">
                <a16:creationId xmlns:a16="http://schemas.microsoft.com/office/drawing/2014/main" id="{0789D74A-9265-FD4E-94B0-122F1BDD72DF}"/>
              </a:ext>
            </a:extLst>
          </p:cNvPr>
          <p:cNvSpPr>
            <a:spLocks noGrp="1"/>
          </p:cNvSpPr>
          <p:nvPr>
            <p:ph type="body" sz="quarter" idx="14" hasCustomPrompt="1"/>
          </p:nvPr>
        </p:nvSpPr>
        <p:spPr>
          <a:xfrm>
            <a:off x="457200" y="1490472"/>
            <a:ext cx="9774936" cy="548640"/>
          </a:xfrm>
          <a:prstGeom prst="rect">
            <a:avLst/>
          </a:prstGeom>
        </p:spPr>
        <p:txBody>
          <a:bodyPr/>
          <a:lstStyle>
            <a:lvl1pPr marL="0" indent="0">
              <a:lnSpc>
                <a:spcPct val="100000"/>
              </a:lnSpc>
              <a:spcBef>
                <a:spcPts val="0"/>
              </a:spcBef>
              <a:spcAft>
                <a:spcPts val="0"/>
              </a:spcAft>
              <a:buFontTx/>
              <a:buNone/>
              <a:defRPr sz="1600" b="1">
                <a:solidFill>
                  <a:schemeClr val="accent1"/>
                </a:solidFill>
              </a:defRPr>
            </a:lvl1pPr>
            <a:lvl5pPr marL="507135" indent="0">
              <a:buNone/>
              <a:defRPr/>
            </a:lvl5pPr>
          </a:lstStyle>
          <a:p>
            <a:pPr lvl="0"/>
            <a:r>
              <a:rPr lang="en-US" err="1"/>
              <a:t>Subheader</a:t>
            </a:r>
            <a:endParaRPr lang="en-US"/>
          </a:p>
        </p:txBody>
      </p:sp>
      <p:sp>
        <p:nvSpPr>
          <p:cNvPr id="11" name="Text Placeholder 2">
            <a:extLst>
              <a:ext uri="{FF2B5EF4-FFF2-40B4-BE49-F238E27FC236}">
                <a16:creationId xmlns:a16="http://schemas.microsoft.com/office/drawing/2014/main" id="{754CDDA2-E05C-2A4F-A426-6CA058E144B2}"/>
              </a:ext>
            </a:extLst>
          </p:cNvPr>
          <p:cNvSpPr>
            <a:spLocks noGrp="1"/>
          </p:cNvSpPr>
          <p:nvPr>
            <p:ph type="body" sz="quarter" idx="16" hasCustomPrompt="1"/>
          </p:nvPr>
        </p:nvSpPr>
        <p:spPr>
          <a:xfrm>
            <a:off x="457200" y="2249424"/>
            <a:ext cx="9774936" cy="2139696"/>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a:p>
            <a:pPr lvl="0"/>
            <a:endParaRPr lang="en-US"/>
          </a:p>
        </p:txBody>
      </p:sp>
      <p:sp>
        <p:nvSpPr>
          <p:cNvPr id="12" name="Text Placeholder 3">
            <a:extLst>
              <a:ext uri="{FF2B5EF4-FFF2-40B4-BE49-F238E27FC236}">
                <a16:creationId xmlns:a16="http://schemas.microsoft.com/office/drawing/2014/main" id="{4C86D187-4253-264A-8152-D845FB98695C}"/>
              </a:ext>
            </a:extLst>
          </p:cNvPr>
          <p:cNvSpPr>
            <a:spLocks noGrp="1"/>
          </p:cNvSpPr>
          <p:nvPr>
            <p:ph type="body" sz="quarter" idx="17" hasCustomPrompt="1"/>
          </p:nvPr>
        </p:nvSpPr>
        <p:spPr>
          <a:xfrm>
            <a:off x="457200" y="4608576"/>
            <a:ext cx="9774936" cy="2139696"/>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p:txBody>
      </p:sp>
      <p:sp>
        <p:nvSpPr>
          <p:cNvPr id="10" name="Slide Number Placeholder 7">
            <a:extLst>
              <a:ext uri="{FF2B5EF4-FFF2-40B4-BE49-F238E27FC236}">
                <a16:creationId xmlns:a16="http://schemas.microsoft.com/office/drawing/2014/main" id="{3F6212C8-22A5-574D-8A94-5B842A68D8FF}"/>
              </a:ext>
            </a:extLst>
          </p:cNvPr>
          <p:cNvSpPr>
            <a:spLocks noGrp="1"/>
          </p:cNvSpPr>
          <p:nvPr>
            <p:ph type="sldNum" sz="quarter" idx="4"/>
          </p:nvPr>
        </p:nvSpPr>
        <p:spPr>
          <a:xfrm>
            <a:off x="9774936" y="6759982"/>
            <a:ext cx="457200" cy="338328"/>
          </a:xfrm>
          <a:prstGeom prst="rect">
            <a:avLst/>
          </a:prstGeom>
        </p:spPr>
        <p:txBody>
          <a:bodyPr vert="horz" lIns="0" tIns="0" rIns="0" bIns="0" rtlCol="0" anchor="b" anchorCtr="0">
            <a:noAutofit/>
          </a:bodyPr>
          <a:lstStyle>
            <a:lvl1pPr algn="r">
              <a:defRPr sz="800">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4" name="Footer Placeholder 2">
            <a:extLst>
              <a:ext uri="{FF2B5EF4-FFF2-40B4-BE49-F238E27FC236}">
                <a16:creationId xmlns:a16="http://schemas.microsoft.com/office/drawing/2014/main" id="{B4FDB8A0-9393-AF43-86E0-C922185F933A}"/>
              </a:ext>
            </a:extLst>
          </p:cNvPr>
          <p:cNvSpPr>
            <a:spLocks noGrp="1"/>
          </p:cNvSpPr>
          <p:nvPr>
            <p:ph type="ftr" sz="quarter" idx="3"/>
          </p:nvPr>
        </p:nvSpPr>
        <p:spPr>
          <a:xfrm>
            <a:off x="457200" y="6766560"/>
            <a:ext cx="9308592" cy="338328"/>
          </a:xfrm>
          <a:prstGeom prst="rect">
            <a:avLst/>
          </a:prstGeom>
        </p:spPr>
        <p:txBody>
          <a:bodyPr vert="horz" lIns="0" tIns="0" rIns="0" bIns="0" rtlCol="0" anchor="b"/>
          <a:lstStyle>
            <a:lvl1pPr algn="r">
              <a:defRPr lang="en-US" sz="1000"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11499248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Rows w/ Key Message">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4B0DA94B-BCC5-D74A-A1F5-14299ACED1A7}"/>
              </a:ext>
            </a:extLst>
          </p:cNvPr>
          <p:cNvSpPr/>
          <p:nvPr userDrawn="1"/>
        </p:nvSpPr>
        <p:spPr>
          <a:xfrm>
            <a:off x="457200" y="1810512"/>
            <a:ext cx="3108960" cy="4937760"/>
          </a:xfrm>
          <a:prstGeom prst="rect">
            <a:avLst/>
          </a:prstGeom>
          <a:solidFill>
            <a:srgbClr val="F3F3F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noAutofit/>
          </a:bodyPr>
          <a:lstStyle/>
          <a:p>
            <a:pPr algn="ctr">
              <a:lnSpc>
                <a:spcPct val="110000"/>
              </a:lnSpc>
            </a:pPr>
            <a:endParaRPr lang="en-US" sz="1400">
              <a:latin typeface="Calibri" panose="020F0502020204030204" pitchFamily="34" charset="0"/>
            </a:endParaRPr>
          </a:p>
        </p:txBody>
      </p:sp>
      <p:sp>
        <p:nvSpPr>
          <p:cNvPr id="2" name="Title 1">
            <a:extLst>
              <a:ext uri="{FF2B5EF4-FFF2-40B4-BE49-F238E27FC236}">
                <a16:creationId xmlns:a16="http://schemas.microsoft.com/office/drawing/2014/main" id="{F6444765-4A20-9249-B58E-6E3B0ADAFD32}"/>
              </a:ext>
            </a:extLst>
          </p:cNvPr>
          <p:cNvSpPr>
            <a:spLocks noGrp="1"/>
          </p:cNvSpPr>
          <p:nvPr>
            <p:ph type="title" hasCustomPrompt="1"/>
          </p:nvPr>
        </p:nvSpPr>
        <p:spPr/>
        <p:txBody>
          <a:bodyPr/>
          <a:lstStyle>
            <a:lvl1pPr>
              <a:defRPr/>
            </a:lvl1pPr>
          </a:lstStyle>
          <a:p>
            <a:r>
              <a:rPr lang="en-US"/>
              <a:t>Page Title</a:t>
            </a:r>
          </a:p>
        </p:txBody>
      </p:sp>
      <p:sp>
        <p:nvSpPr>
          <p:cNvPr id="5" name="Text Placeholder 2">
            <a:extLst>
              <a:ext uri="{FF2B5EF4-FFF2-40B4-BE49-F238E27FC236}">
                <a16:creationId xmlns:a16="http://schemas.microsoft.com/office/drawing/2014/main" id="{BB842C2C-C00B-E146-8CE5-8D7248D84269}"/>
              </a:ext>
            </a:extLst>
          </p:cNvPr>
          <p:cNvSpPr>
            <a:spLocks noGrp="1"/>
          </p:cNvSpPr>
          <p:nvPr>
            <p:ph type="body" sz="quarter" idx="16" hasCustomPrompt="1"/>
          </p:nvPr>
        </p:nvSpPr>
        <p:spPr>
          <a:xfrm>
            <a:off x="3794760" y="1810512"/>
            <a:ext cx="6428232" cy="2359152"/>
          </a:xfrm>
          <a:prstGeom prst="rect">
            <a:avLst/>
          </a:prstGeom>
        </p:spPr>
        <p:txBody>
          <a:bodyPr lIns="0" tIns="0" rIns="0" bIns="0">
            <a:noAutofit/>
          </a:bodyPr>
          <a:lstStyle>
            <a:lvl1pPr marL="182880" indent="-182880">
              <a:buFont typeface="System Font Regular"/>
              <a:buChar char="■"/>
              <a:defRPr sz="1200">
                <a:latin typeface="Calibri" panose="020F0502020204030204" pitchFamily="34" charset="0"/>
              </a:defRPr>
            </a:lvl1pPr>
            <a:lvl2pPr>
              <a:defRPr sz="1200"/>
            </a:lvl2pPr>
            <a:lvl3pPr>
              <a:defRPr sz="1200"/>
            </a:lvl3pPr>
            <a:lvl4pPr>
              <a:defRPr sz="1200"/>
            </a:lvl4pPr>
          </a:lstStyle>
          <a:p>
            <a:pPr lvl="0"/>
            <a:r>
              <a:rPr lang="en-US"/>
              <a:t>Click to add text</a:t>
            </a:r>
          </a:p>
          <a:p>
            <a:pPr lvl="1"/>
            <a:r>
              <a:rPr lang="en-US"/>
              <a:t>Insert text</a:t>
            </a:r>
          </a:p>
          <a:p>
            <a:pPr lvl="2"/>
            <a:r>
              <a:rPr lang="en-US"/>
              <a:t>Insert text</a:t>
            </a:r>
          </a:p>
          <a:p>
            <a:pPr lvl="3"/>
            <a:r>
              <a:rPr lang="en-US"/>
              <a:t>Insert text</a:t>
            </a:r>
          </a:p>
        </p:txBody>
      </p:sp>
      <p:sp>
        <p:nvSpPr>
          <p:cNvPr id="6" name="Text Placeholder 3">
            <a:extLst>
              <a:ext uri="{FF2B5EF4-FFF2-40B4-BE49-F238E27FC236}">
                <a16:creationId xmlns:a16="http://schemas.microsoft.com/office/drawing/2014/main" id="{01C050B9-F352-9243-9B96-0B5E7313E3EE}"/>
              </a:ext>
            </a:extLst>
          </p:cNvPr>
          <p:cNvSpPr>
            <a:spLocks noGrp="1"/>
          </p:cNvSpPr>
          <p:nvPr>
            <p:ph type="body" sz="quarter" idx="17" hasCustomPrompt="1"/>
          </p:nvPr>
        </p:nvSpPr>
        <p:spPr>
          <a:xfrm>
            <a:off x="3794760" y="4389120"/>
            <a:ext cx="6428232" cy="2359152"/>
          </a:xfrm>
          <a:prstGeom prst="rect">
            <a:avLst/>
          </a:prstGeom>
        </p:spPr>
        <p:txBody>
          <a:bodyPr lIns="0" tIns="0" rIns="0" bIns="0">
            <a:noAutofit/>
          </a:bodyPr>
          <a:lstStyle>
            <a:lvl1pPr marL="182880" indent="-182880">
              <a:buFont typeface="System Font Regular"/>
              <a:buChar char="■"/>
              <a:defRPr sz="1200">
                <a:latin typeface="Calibri" panose="020F0502020204030204" pitchFamily="34" charset="0"/>
              </a:defRPr>
            </a:lvl1pPr>
            <a:lvl2pPr>
              <a:defRPr sz="1200"/>
            </a:lvl2pPr>
            <a:lvl3pPr>
              <a:defRPr sz="1200"/>
            </a:lvl3pPr>
            <a:lvl4pPr>
              <a:defRPr sz="1200"/>
            </a:lvl4pPr>
          </a:lstStyle>
          <a:p>
            <a:pPr lvl="0"/>
            <a:r>
              <a:rPr lang="en-US"/>
              <a:t>Click to add text</a:t>
            </a:r>
          </a:p>
          <a:p>
            <a:pPr lvl="1"/>
            <a:r>
              <a:rPr lang="en-US"/>
              <a:t>Insert text</a:t>
            </a:r>
          </a:p>
          <a:p>
            <a:pPr lvl="2"/>
            <a:r>
              <a:rPr lang="en-US"/>
              <a:t>Insert text</a:t>
            </a:r>
          </a:p>
          <a:p>
            <a:pPr lvl="3"/>
            <a:r>
              <a:rPr lang="en-US"/>
              <a:t>Insert text</a:t>
            </a:r>
          </a:p>
        </p:txBody>
      </p:sp>
      <p:sp>
        <p:nvSpPr>
          <p:cNvPr id="8" name="Text Placeholder 5">
            <a:extLst>
              <a:ext uri="{FF2B5EF4-FFF2-40B4-BE49-F238E27FC236}">
                <a16:creationId xmlns:a16="http://schemas.microsoft.com/office/drawing/2014/main" id="{5F08DAB7-1B89-2048-8F14-671D98F77541}"/>
              </a:ext>
            </a:extLst>
          </p:cNvPr>
          <p:cNvSpPr>
            <a:spLocks noGrp="1"/>
          </p:cNvSpPr>
          <p:nvPr>
            <p:ph type="body" sz="quarter" idx="15" hasCustomPrompt="1"/>
          </p:nvPr>
        </p:nvSpPr>
        <p:spPr>
          <a:xfrm>
            <a:off x="457200" y="1810512"/>
            <a:ext cx="3108960" cy="4937760"/>
          </a:xfrm>
          <a:prstGeom prst="rect">
            <a:avLst/>
          </a:prstGeom>
        </p:spPr>
        <p:txBody>
          <a:bodyPr wrap="square" lIns="182880" tIns="182880" rIns="182880" bIns="182880" anchor="ctr">
            <a:noAutofit/>
          </a:bodyPr>
          <a:lstStyle>
            <a:lvl1pPr marL="0" indent="0">
              <a:lnSpc>
                <a:spcPct val="110000"/>
              </a:lnSpc>
              <a:spcBef>
                <a:spcPts val="438"/>
              </a:spcBef>
              <a:buFont typeface="System Font Regular"/>
              <a:buNone/>
              <a:defRPr sz="1400">
                <a:solidFill>
                  <a:schemeClr val="accent1"/>
                </a:solidFill>
                <a:latin typeface="Calibri" panose="020F0502020204030204" pitchFamily="34" charset="0"/>
              </a:defRPr>
            </a:lvl1pPr>
            <a:lvl2pPr marL="182880" indent="-182880">
              <a:lnSpc>
                <a:spcPct val="110000"/>
              </a:lnSpc>
              <a:buFont typeface="System Font Regular"/>
              <a:buChar char="■"/>
              <a:defRPr sz="1400"/>
            </a:lvl2pPr>
            <a:lvl3pPr marL="402336" indent="-219456">
              <a:lnSpc>
                <a:spcPct val="110000"/>
              </a:lnSpc>
              <a:buFont typeface="System Font Regular"/>
              <a:buChar char="—"/>
              <a:defRPr sz="1400"/>
            </a:lvl3pPr>
            <a:lvl4pPr marL="576072">
              <a:lnSpc>
                <a:spcPct val="110000"/>
              </a:lnSpc>
              <a:defRPr sz="1400"/>
            </a:lvl4pPr>
          </a:lstStyle>
          <a:p>
            <a:r>
              <a:rPr lang="en-US"/>
              <a:t>Click to add key message</a:t>
            </a:r>
          </a:p>
          <a:p>
            <a:pPr lvl="1"/>
            <a:r>
              <a:rPr lang="en-US"/>
              <a:t>Insert text</a:t>
            </a:r>
          </a:p>
          <a:p>
            <a:pPr lvl="2"/>
            <a:r>
              <a:rPr lang="en-US"/>
              <a:t>Insert text</a:t>
            </a:r>
          </a:p>
          <a:p>
            <a:pPr lvl="3"/>
            <a:r>
              <a:rPr lang="en-US"/>
              <a:t>Insert text</a:t>
            </a:r>
          </a:p>
        </p:txBody>
      </p:sp>
      <p:sp>
        <p:nvSpPr>
          <p:cNvPr id="15" name="Slide Number Placeholder 7">
            <a:extLst>
              <a:ext uri="{FF2B5EF4-FFF2-40B4-BE49-F238E27FC236}">
                <a16:creationId xmlns:a16="http://schemas.microsoft.com/office/drawing/2014/main" id="{56B5558D-8DA2-5E47-9F7A-C43F207F6D14}"/>
              </a:ext>
            </a:extLst>
          </p:cNvPr>
          <p:cNvSpPr>
            <a:spLocks noGrp="1"/>
          </p:cNvSpPr>
          <p:nvPr>
            <p:ph type="sldNum" sz="quarter" idx="4"/>
          </p:nvPr>
        </p:nvSpPr>
        <p:spPr>
          <a:xfrm>
            <a:off x="9774936" y="6759982"/>
            <a:ext cx="457200" cy="338328"/>
          </a:xfrm>
          <a:prstGeom prst="rect">
            <a:avLst/>
          </a:prstGeom>
        </p:spPr>
        <p:txBody>
          <a:bodyPr vert="horz" lIns="0" tIns="0" rIns="0" bIns="0" rtlCol="0" anchor="b" anchorCtr="0">
            <a:noAutofit/>
          </a:bodyPr>
          <a:lstStyle>
            <a:lvl1pPr algn="r">
              <a:defRPr sz="800">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6" name="Footer Placeholder 2">
            <a:extLst>
              <a:ext uri="{FF2B5EF4-FFF2-40B4-BE49-F238E27FC236}">
                <a16:creationId xmlns:a16="http://schemas.microsoft.com/office/drawing/2014/main" id="{91DA929E-9AA1-474A-BE6B-912C4649237D}"/>
              </a:ext>
            </a:extLst>
          </p:cNvPr>
          <p:cNvSpPr>
            <a:spLocks noGrp="1"/>
          </p:cNvSpPr>
          <p:nvPr>
            <p:ph type="ftr" sz="quarter" idx="3"/>
          </p:nvPr>
        </p:nvSpPr>
        <p:spPr>
          <a:xfrm>
            <a:off x="457200" y="6766560"/>
            <a:ext cx="9308592" cy="338328"/>
          </a:xfrm>
          <a:prstGeom prst="rect">
            <a:avLst/>
          </a:prstGeom>
        </p:spPr>
        <p:txBody>
          <a:bodyPr vert="horz" lIns="0" tIns="0" rIns="0" bIns="0" rtlCol="0" anchor="b"/>
          <a:lstStyle>
            <a:lvl1pPr algn="r">
              <a:defRPr lang="en-US" sz="1000"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34774185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44765-4A20-9249-B58E-6E3B0ADAFD32}"/>
              </a:ext>
            </a:extLst>
          </p:cNvPr>
          <p:cNvSpPr>
            <a:spLocks noGrp="1"/>
          </p:cNvSpPr>
          <p:nvPr>
            <p:ph type="title" hasCustomPrompt="1"/>
          </p:nvPr>
        </p:nvSpPr>
        <p:spPr/>
        <p:txBody>
          <a:bodyPr/>
          <a:lstStyle>
            <a:lvl1pPr>
              <a:defRPr/>
            </a:lvl1pPr>
          </a:lstStyle>
          <a:p>
            <a:r>
              <a:rPr lang="en-US"/>
              <a:t>Page Title</a:t>
            </a:r>
          </a:p>
        </p:txBody>
      </p:sp>
      <p:sp>
        <p:nvSpPr>
          <p:cNvPr id="5" name="Text Placeholder 2">
            <a:extLst>
              <a:ext uri="{FF2B5EF4-FFF2-40B4-BE49-F238E27FC236}">
                <a16:creationId xmlns:a16="http://schemas.microsoft.com/office/drawing/2014/main" id="{61FCE5C5-3F3D-6E44-8D4B-BA5F1B84EF3B}"/>
              </a:ext>
            </a:extLst>
          </p:cNvPr>
          <p:cNvSpPr>
            <a:spLocks noGrp="1"/>
          </p:cNvSpPr>
          <p:nvPr>
            <p:ph type="body" sz="quarter" idx="16" hasCustomPrompt="1"/>
          </p:nvPr>
        </p:nvSpPr>
        <p:spPr>
          <a:xfrm>
            <a:off x="457200" y="1810512"/>
            <a:ext cx="3108960" cy="4937760"/>
          </a:xfrm>
          <a:prstGeom prst="rect">
            <a:avLst/>
          </a:prstGeom>
        </p:spPr>
        <p:txBody>
          <a:bodyPr lIns="0" tIns="0" rIns="0" bIns="0">
            <a:noAutofit/>
          </a:bodyPr>
          <a:lstStyle>
            <a:lvl1pPr marL="182880" indent="-182880">
              <a:buFont typeface="System Font Regular"/>
              <a:buChar char="■"/>
              <a:defRPr sz="1200">
                <a:latin typeface="Calibri" panose="020F0502020204030204" pitchFamily="34" charset="0"/>
              </a:defRPr>
            </a:lvl1pPr>
            <a:lvl2pPr>
              <a:defRPr sz="1200"/>
            </a:lvl2pPr>
            <a:lvl3pPr>
              <a:defRPr sz="1200"/>
            </a:lvl3pPr>
            <a:lvl4pPr>
              <a:defRPr sz="1200"/>
            </a:lvl4pPr>
          </a:lstStyle>
          <a:p>
            <a:pPr lvl="0"/>
            <a:r>
              <a:rPr lang="en-US"/>
              <a:t>Click to add text</a:t>
            </a:r>
          </a:p>
          <a:p>
            <a:pPr lvl="1"/>
            <a:r>
              <a:rPr lang="en-US"/>
              <a:t>Insert text</a:t>
            </a:r>
          </a:p>
          <a:p>
            <a:pPr lvl="2"/>
            <a:r>
              <a:rPr lang="en-US"/>
              <a:t>Insert text</a:t>
            </a:r>
          </a:p>
          <a:p>
            <a:pPr lvl="3"/>
            <a:r>
              <a:rPr lang="en-US"/>
              <a:t>Insert text</a:t>
            </a:r>
          </a:p>
        </p:txBody>
      </p:sp>
      <p:sp>
        <p:nvSpPr>
          <p:cNvPr id="6" name="Text Placeholder 3">
            <a:extLst>
              <a:ext uri="{FF2B5EF4-FFF2-40B4-BE49-F238E27FC236}">
                <a16:creationId xmlns:a16="http://schemas.microsoft.com/office/drawing/2014/main" id="{CDD3C00B-1A3C-DC43-922D-F4C93B8BC857}"/>
              </a:ext>
            </a:extLst>
          </p:cNvPr>
          <p:cNvSpPr>
            <a:spLocks noGrp="1"/>
          </p:cNvSpPr>
          <p:nvPr>
            <p:ph type="body" sz="quarter" idx="18" hasCustomPrompt="1"/>
          </p:nvPr>
        </p:nvSpPr>
        <p:spPr>
          <a:xfrm>
            <a:off x="7127078" y="1810512"/>
            <a:ext cx="3108960" cy="4937760"/>
          </a:xfrm>
          <a:prstGeom prst="rect">
            <a:avLst/>
          </a:prstGeom>
        </p:spPr>
        <p:txBody>
          <a:bodyPr lIns="0" tIns="0" rIns="0" bIns="0">
            <a:noAutofit/>
          </a:bodyPr>
          <a:lstStyle>
            <a:lvl1pPr marL="182880" indent="-182880">
              <a:spcBef>
                <a:spcPts val="0"/>
              </a:spcBef>
              <a:buFont typeface="System Font Regular"/>
              <a:buChar char="■"/>
              <a:defRPr sz="1200">
                <a:latin typeface="Calibri" panose="020F0502020204030204" pitchFamily="34" charset="0"/>
              </a:defRPr>
            </a:lvl1pPr>
            <a:lvl2pPr>
              <a:defRPr sz="1200"/>
            </a:lvl2pPr>
            <a:lvl3pPr>
              <a:defRPr sz="1200"/>
            </a:lvl3pPr>
            <a:lvl4pPr>
              <a:defRPr sz="1200"/>
            </a:lvl4pPr>
          </a:lstStyle>
          <a:p>
            <a:pPr lvl="0"/>
            <a:r>
              <a:rPr lang="en-US"/>
              <a:t>Click to add text</a:t>
            </a:r>
          </a:p>
          <a:p>
            <a:pPr lvl="1"/>
            <a:r>
              <a:rPr lang="en-US"/>
              <a:t>Insert text</a:t>
            </a:r>
          </a:p>
          <a:p>
            <a:pPr lvl="2"/>
            <a:r>
              <a:rPr lang="en-US"/>
              <a:t>Insert text</a:t>
            </a:r>
          </a:p>
          <a:p>
            <a:pPr lvl="3"/>
            <a:r>
              <a:rPr lang="en-US"/>
              <a:t>Insert text</a:t>
            </a:r>
          </a:p>
        </p:txBody>
      </p:sp>
      <p:sp>
        <p:nvSpPr>
          <p:cNvPr id="7" name="Text Placeholder 4">
            <a:extLst>
              <a:ext uri="{FF2B5EF4-FFF2-40B4-BE49-F238E27FC236}">
                <a16:creationId xmlns:a16="http://schemas.microsoft.com/office/drawing/2014/main" id="{BBD61B71-7A65-ED4B-927A-03B0CFE74F46}"/>
              </a:ext>
            </a:extLst>
          </p:cNvPr>
          <p:cNvSpPr>
            <a:spLocks noGrp="1"/>
          </p:cNvSpPr>
          <p:nvPr>
            <p:ph type="body" sz="quarter" idx="17" hasCustomPrompt="1"/>
          </p:nvPr>
        </p:nvSpPr>
        <p:spPr>
          <a:xfrm>
            <a:off x="3794760" y="1810512"/>
            <a:ext cx="3108960" cy="4937760"/>
          </a:xfrm>
          <a:prstGeom prst="rect">
            <a:avLst/>
          </a:prstGeom>
        </p:spPr>
        <p:txBody>
          <a:bodyPr lIns="0" tIns="0" rIns="0" bIns="0">
            <a:noAutofit/>
          </a:bodyPr>
          <a:lstStyle>
            <a:lvl1pPr marL="182880" indent="-182880">
              <a:spcBef>
                <a:spcPts val="0"/>
              </a:spcBef>
              <a:buFont typeface="System Font Regular"/>
              <a:buChar char="■"/>
              <a:defRPr sz="1200">
                <a:latin typeface="Calibri" panose="020F0502020204030204" pitchFamily="34" charset="0"/>
              </a:defRPr>
            </a:lvl1pPr>
            <a:lvl2pPr>
              <a:defRPr sz="1200"/>
            </a:lvl2pPr>
            <a:lvl3pPr>
              <a:defRPr sz="1200"/>
            </a:lvl3pPr>
            <a:lvl4pPr>
              <a:defRPr sz="1200"/>
            </a:lvl4pPr>
          </a:lstStyle>
          <a:p>
            <a:pPr lvl="0"/>
            <a:r>
              <a:rPr lang="en-US"/>
              <a:t>Click to add text</a:t>
            </a:r>
          </a:p>
          <a:p>
            <a:pPr lvl="1"/>
            <a:r>
              <a:rPr lang="en-US"/>
              <a:t>Insert text</a:t>
            </a:r>
          </a:p>
          <a:p>
            <a:pPr lvl="2"/>
            <a:r>
              <a:rPr lang="en-US"/>
              <a:t>Insert text</a:t>
            </a:r>
          </a:p>
          <a:p>
            <a:pPr lvl="3"/>
            <a:r>
              <a:rPr lang="en-US"/>
              <a:t>Insert text</a:t>
            </a:r>
          </a:p>
        </p:txBody>
      </p:sp>
      <p:sp>
        <p:nvSpPr>
          <p:cNvPr id="10" name="Slide Number Placeholder 7">
            <a:extLst>
              <a:ext uri="{FF2B5EF4-FFF2-40B4-BE49-F238E27FC236}">
                <a16:creationId xmlns:a16="http://schemas.microsoft.com/office/drawing/2014/main" id="{92A316FE-E832-7E48-A02E-284F3C047E3E}"/>
              </a:ext>
            </a:extLst>
          </p:cNvPr>
          <p:cNvSpPr>
            <a:spLocks noGrp="1"/>
          </p:cNvSpPr>
          <p:nvPr>
            <p:ph type="sldNum" sz="quarter" idx="4"/>
          </p:nvPr>
        </p:nvSpPr>
        <p:spPr>
          <a:xfrm>
            <a:off x="9774936" y="6759982"/>
            <a:ext cx="457200" cy="338328"/>
          </a:xfrm>
          <a:prstGeom prst="rect">
            <a:avLst/>
          </a:prstGeom>
        </p:spPr>
        <p:txBody>
          <a:bodyPr vert="horz" lIns="0" tIns="0" rIns="0" bIns="0" rtlCol="0" anchor="b" anchorCtr="0">
            <a:noAutofit/>
          </a:bodyPr>
          <a:lstStyle>
            <a:lvl1pPr algn="r">
              <a:defRPr sz="800">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1" name="Footer Placeholder 2">
            <a:extLst>
              <a:ext uri="{FF2B5EF4-FFF2-40B4-BE49-F238E27FC236}">
                <a16:creationId xmlns:a16="http://schemas.microsoft.com/office/drawing/2014/main" id="{28BC5AC5-D5EB-C24D-9D85-2AB1829C72C9}"/>
              </a:ext>
            </a:extLst>
          </p:cNvPr>
          <p:cNvSpPr>
            <a:spLocks noGrp="1"/>
          </p:cNvSpPr>
          <p:nvPr>
            <p:ph type="ftr" sz="quarter" idx="3"/>
          </p:nvPr>
        </p:nvSpPr>
        <p:spPr>
          <a:xfrm>
            <a:off x="457200" y="6766560"/>
            <a:ext cx="9308592" cy="338328"/>
          </a:xfrm>
          <a:prstGeom prst="rect">
            <a:avLst/>
          </a:prstGeom>
        </p:spPr>
        <p:txBody>
          <a:bodyPr vert="horz" lIns="0" tIns="0" rIns="0" bIns="0" rtlCol="0" anchor="b"/>
          <a:lstStyle>
            <a:lvl1pPr algn="r">
              <a:defRPr lang="en-US" sz="1000"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42315854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Columns w/ Subheader">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69CEEF-7AC9-E040-BAD6-2F938095C3E3}"/>
              </a:ext>
            </a:extLst>
          </p:cNvPr>
          <p:cNvSpPr>
            <a:spLocks noGrp="1"/>
          </p:cNvSpPr>
          <p:nvPr>
            <p:ph type="title" hasCustomPrompt="1"/>
          </p:nvPr>
        </p:nvSpPr>
        <p:spPr/>
        <p:txBody>
          <a:bodyPr/>
          <a:lstStyle>
            <a:lvl1pPr>
              <a:defRPr/>
            </a:lvl1pPr>
          </a:lstStyle>
          <a:p>
            <a:r>
              <a:rPr lang="en-US"/>
              <a:t>Page Title</a:t>
            </a:r>
          </a:p>
        </p:txBody>
      </p:sp>
      <p:sp>
        <p:nvSpPr>
          <p:cNvPr id="13" name="Text Placeholder 5">
            <a:extLst>
              <a:ext uri="{FF2B5EF4-FFF2-40B4-BE49-F238E27FC236}">
                <a16:creationId xmlns:a16="http://schemas.microsoft.com/office/drawing/2014/main" id="{0789D74A-9265-FD4E-94B0-122F1BDD72DF}"/>
              </a:ext>
            </a:extLst>
          </p:cNvPr>
          <p:cNvSpPr>
            <a:spLocks noGrp="1"/>
          </p:cNvSpPr>
          <p:nvPr>
            <p:ph type="body" sz="quarter" idx="14" hasCustomPrompt="1"/>
          </p:nvPr>
        </p:nvSpPr>
        <p:spPr>
          <a:xfrm>
            <a:off x="457200" y="1490472"/>
            <a:ext cx="9774936" cy="548640"/>
          </a:xfrm>
          <a:prstGeom prst="rect">
            <a:avLst/>
          </a:prstGeom>
        </p:spPr>
        <p:txBody>
          <a:bodyPr/>
          <a:lstStyle>
            <a:lvl1pPr marL="0" indent="0">
              <a:lnSpc>
                <a:spcPct val="100000"/>
              </a:lnSpc>
              <a:spcBef>
                <a:spcPts val="0"/>
              </a:spcBef>
              <a:spcAft>
                <a:spcPts val="0"/>
              </a:spcAft>
              <a:buNone/>
              <a:defRPr sz="1600" b="1">
                <a:solidFill>
                  <a:schemeClr val="accent1"/>
                </a:solidFill>
              </a:defRPr>
            </a:lvl1pPr>
            <a:lvl5pPr marL="507135" indent="0">
              <a:buNone/>
              <a:defRPr/>
            </a:lvl5pPr>
          </a:lstStyle>
          <a:p>
            <a:pPr lvl="0"/>
            <a:r>
              <a:rPr lang="en-US" err="1"/>
              <a:t>Subheader</a:t>
            </a:r>
            <a:endParaRPr lang="en-US"/>
          </a:p>
        </p:txBody>
      </p:sp>
      <p:sp>
        <p:nvSpPr>
          <p:cNvPr id="6" name="Text Placeholder 5">
            <a:extLst>
              <a:ext uri="{FF2B5EF4-FFF2-40B4-BE49-F238E27FC236}">
                <a16:creationId xmlns:a16="http://schemas.microsoft.com/office/drawing/2014/main" id="{767132D6-2280-B54E-8DFE-5541A45A77A0}"/>
              </a:ext>
            </a:extLst>
          </p:cNvPr>
          <p:cNvSpPr>
            <a:spLocks noGrp="1"/>
          </p:cNvSpPr>
          <p:nvPr>
            <p:ph type="body" sz="quarter" idx="17" hasCustomPrompt="1"/>
          </p:nvPr>
        </p:nvSpPr>
        <p:spPr>
          <a:xfrm>
            <a:off x="457200" y="2249424"/>
            <a:ext cx="3108960" cy="4507992"/>
          </a:xfrm>
          <a:prstGeom prst="rect">
            <a:avLst/>
          </a:prstGeom>
        </p:spPr>
        <p:txBody>
          <a:bodyPr/>
          <a:lstStyle>
            <a:lvl1pPr marL="182880" indent="-182880">
              <a:lnSpc>
                <a:spcPct val="110000"/>
              </a:lnSpc>
              <a:spcBef>
                <a:spcPts val="450"/>
              </a:spcBef>
              <a:spcAft>
                <a:spcPts val="0"/>
              </a:spcAft>
              <a:buFont typeface="System Font Regular"/>
              <a:buChar char="■"/>
              <a:defRPr sz="1200" b="0">
                <a:solidFill>
                  <a:schemeClr val="tx1"/>
                </a:solidFill>
              </a:defRPr>
            </a:lvl1pPr>
            <a:lvl2pPr>
              <a:lnSpc>
                <a:spcPct val="110000"/>
              </a:lnSpc>
              <a:spcAft>
                <a:spcPts val="0"/>
              </a:spcAft>
              <a:defRPr sz="1200"/>
            </a:lvl2pPr>
            <a:lvl3pPr>
              <a:lnSpc>
                <a:spcPct val="110000"/>
              </a:lnSpc>
              <a:spcAft>
                <a:spcPts val="0"/>
              </a:spcAft>
              <a:defRPr sz="1200"/>
            </a:lvl3pPr>
            <a:lvl4pPr>
              <a:lnSpc>
                <a:spcPct val="110000"/>
              </a:lnSpc>
              <a:spcAft>
                <a:spcPts val="0"/>
              </a:spcAft>
              <a:defRPr sz="1200"/>
            </a:lvl4pPr>
            <a:lvl5pPr marL="507135" indent="0">
              <a:buNone/>
              <a:defRPr/>
            </a:lvl5pPr>
          </a:lstStyle>
          <a:p>
            <a:pPr lvl="0"/>
            <a:r>
              <a:rPr lang="en-US"/>
              <a:t>Click to add text</a:t>
            </a:r>
          </a:p>
          <a:p>
            <a:pPr lvl="1"/>
            <a:r>
              <a:rPr lang="en-US"/>
              <a:t>Insert text</a:t>
            </a:r>
          </a:p>
          <a:p>
            <a:pPr lvl="2"/>
            <a:r>
              <a:rPr lang="en-US"/>
              <a:t>Insert text</a:t>
            </a:r>
          </a:p>
          <a:p>
            <a:pPr lvl="3"/>
            <a:r>
              <a:rPr lang="en-US"/>
              <a:t>Insert text</a:t>
            </a:r>
          </a:p>
        </p:txBody>
      </p:sp>
      <p:sp>
        <p:nvSpPr>
          <p:cNvPr id="7" name="Text Placeholder 2">
            <a:extLst>
              <a:ext uri="{FF2B5EF4-FFF2-40B4-BE49-F238E27FC236}">
                <a16:creationId xmlns:a16="http://schemas.microsoft.com/office/drawing/2014/main" id="{44F45E9E-FAC7-CF4D-8694-EDB81009BA9F}"/>
              </a:ext>
            </a:extLst>
          </p:cNvPr>
          <p:cNvSpPr>
            <a:spLocks noGrp="1"/>
          </p:cNvSpPr>
          <p:nvPr>
            <p:ph type="body" sz="quarter" idx="18" hasCustomPrompt="1"/>
          </p:nvPr>
        </p:nvSpPr>
        <p:spPr>
          <a:xfrm>
            <a:off x="3794760" y="2249424"/>
            <a:ext cx="3108960" cy="4507992"/>
          </a:xfrm>
          <a:prstGeom prst="rect">
            <a:avLst/>
          </a:prstGeom>
        </p:spPr>
        <p:txBody>
          <a:bodyPr lIns="0" tIns="0" rIns="0" bIns="0">
            <a:noAutofit/>
          </a:bodyPr>
          <a:lstStyle>
            <a:lvl1pPr marL="182880" indent="-182880">
              <a:lnSpc>
                <a:spcPct val="110000"/>
              </a:lnSpc>
              <a:spcBef>
                <a:spcPts val="450"/>
              </a:spcBef>
              <a:spcAft>
                <a:spcPts val="0"/>
              </a:spcAft>
              <a:buFont typeface="System Font Regular"/>
              <a:buChar char="■"/>
              <a:defRPr sz="1200">
                <a:latin typeface="Calibri" panose="020F0502020204030204" pitchFamily="34" charset="0"/>
              </a:defRPr>
            </a:lvl1pPr>
            <a:lvl2pPr>
              <a:lnSpc>
                <a:spcPct val="110000"/>
              </a:lnSpc>
              <a:spcBef>
                <a:spcPts val="0"/>
              </a:spcBef>
              <a:spcAft>
                <a:spcPts val="0"/>
              </a:spcAft>
              <a:defRPr sz="1200"/>
            </a:lvl2pPr>
            <a:lvl3pPr>
              <a:lnSpc>
                <a:spcPct val="110000"/>
              </a:lnSpc>
              <a:spcBef>
                <a:spcPts val="0"/>
              </a:spcBef>
              <a:spcAft>
                <a:spcPts val="0"/>
              </a:spcAft>
              <a:defRPr sz="1200"/>
            </a:lvl3pPr>
            <a:lvl4pPr>
              <a:lnSpc>
                <a:spcPct val="110000"/>
              </a:lnSpc>
              <a:spcBef>
                <a:spcPts val="0"/>
              </a:spcBef>
              <a:spcAft>
                <a:spcPts val="0"/>
              </a:spcAft>
              <a:defRPr sz="1200"/>
            </a:lvl4pPr>
          </a:lstStyle>
          <a:p>
            <a:pPr lvl="0"/>
            <a:r>
              <a:rPr lang="en-US"/>
              <a:t>Click to add text</a:t>
            </a:r>
          </a:p>
          <a:p>
            <a:pPr lvl="1"/>
            <a:r>
              <a:rPr lang="en-US"/>
              <a:t>Insert text</a:t>
            </a:r>
          </a:p>
          <a:p>
            <a:pPr lvl="2"/>
            <a:r>
              <a:rPr lang="en-US"/>
              <a:t>Insert text</a:t>
            </a:r>
          </a:p>
          <a:p>
            <a:pPr lvl="3"/>
            <a:r>
              <a:rPr lang="en-US"/>
              <a:t>Insert text</a:t>
            </a:r>
          </a:p>
        </p:txBody>
      </p:sp>
      <p:sp>
        <p:nvSpPr>
          <p:cNvPr id="8" name="Text Placeholder 3">
            <a:extLst>
              <a:ext uri="{FF2B5EF4-FFF2-40B4-BE49-F238E27FC236}">
                <a16:creationId xmlns:a16="http://schemas.microsoft.com/office/drawing/2014/main" id="{E99F891B-22BF-B14B-89C7-45E8EBBB88C7}"/>
              </a:ext>
            </a:extLst>
          </p:cNvPr>
          <p:cNvSpPr>
            <a:spLocks noGrp="1"/>
          </p:cNvSpPr>
          <p:nvPr>
            <p:ph type="body" sz="quarter" idx="19" hasCustomPrompt="1"/>
          </p:nvPr>
        </p:nvSpPr>
        <p:spPr>
          <a:xfrm>
            <a:off x="7123176" y="2249424"/>
            <a:ext cx="3108960" cy="4507992"/>
          </a:xfrm>
          <a:prstGeom prst="rect">
            <a:avLst/>
          </a:prstGeom>
        </p:spPr>
        <p:txBody>
          <a:bodyPr lIns="0" tIns="0" rIns="0" bIns="0">
            <a:noAutofit/>
          </a:bodyPr>
          <a:lstStyle>
            <a:lvl1pPr marL="182880" indent="-182880">
              <a:lnSpc>
                <a:spcPct val="110000"/>
              </a:lnSpc>
              <a:spcAft>
                <a:spcPts val="0"/>
              </a:spcAft>
              <a:buFont typeface="System Font Regular"/>
              <a:buChar char="■"/>
              <a:defRPr sz="1200">
                <a:latin typeface="Calibri" panose="020F0502020204030204" pitchFamily="34" charset="0"/>
              </a:defRPr>
            </a:lvl1pPr>
            <a:lvl2pPr>
              <a:lnSpc>
                <a:spcPct val="110000"/>
              </a:lnSpc>
              <a:spcAft>
                <a:spcPts val="0"/>
              </a:spcAft>
              <a:defRPr sz="1200"/>
            </a:lvl2pPr>
            <a:lvl3pPr>
              <a:lnSpc>
                <a:spcPct val="110000"/>
              </a:lnSpc>
              <a:spcAft>
                <a:spcPts val="0"/>
              </a:spcAft>
              <a:defRPr sz="1200"/>
            </a:lvl3pPr>
            <a:lvl4pPr>
              <a:lnSpc>
                <a:spcPct val="110000"/>
              </a:lnSpc>
              <a:spcAft>
                <a:spcPts val="0"/>
              </a:spcAft>
              <a:defRPr sz="1200"/>
            </a:lvl4pPr>
          </a:lstStyle>
          <a:p>
            <a:pPr lvl="0"/>
            <a:r>
              <a:rPr lang="en-US"/>
              <a:t>Click to add text</a:t>
            </a:r>
          </a:p>
          <a:p>
            <a:pPr lvl="1"/>
            <a:r>
              <a:rPr lang="en-US"/>
              <a:t>Insert text</a:t>
            </a:r>
          </a:p>
          <a:p>
            <a:pPr lvl="2"/>
            <a:r>
              <a:rPr lang="en-US"/>
              <a:t>Insert text</a:t>
            </a:r>
          </a:p>
          <a:p>
            <a:pPr lvl="3"/>
            <a:r>
              <a:rPr lang="en-US"/>
              <a:t>Insert text</a:t>
            </a:r>
          </a:p>
        </p:txBody>
      </p:sp>
      <p:sp>
        <p:nvSpPr>
          <p:cNvPr id="11" name="Slide Number Placeholder 7">
            <a:extLst>
              <a:ext uri="{FF2B5EF4-FFF2-40B4-BE49-F238E27FC236}">
                <a16:creationId xmlns:a16="http://schemas.microsoft.com/office/drawing/2014/main" id="{3457CE6D-0112-3D4C-99A4-38898BB34893}"/>
              </a:ext>
            </a:extLst>
          </p:cNvPr>
          <p:cNvSpPr>
            <a:spLocks noGrp="1"/>
          </p:cNvSpPr>
          <p:nvPr>
            <p:ph type="sldNum" sz="quarter" idx="4"/>
          </p:nvPr>
        </p:nvSpPr>
        <p:spPr>
          <a:xfrm>
            <a:off x="9774936" y="6759982"/>
            <a:ext cx="457200" cy="338328"/>
          </a:xfrm>
          <a:prstGeom prst="rect">
            <a:avLst/>
          </a:prstGeom>
        </p:spPr>
        <p:txBody>
          <a:bodyPr vert="horz" lIns="0" tIns="0" rIns="0" bIns="0" rtlCol="0" anchor="b" anchorCtr="0">
            <a:noAutofit/>
          </a:bodyPr>
          <a:lstStyle>
            <a:lvl1pPr algn="r">
              <a:defRPr sz="800">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2" name="Footer Placeholder 2">
            <a:extLst>
              <a:ext uri="{FF2B5EF4-FFF2-40B4-BE49-F238E27FC236}">
                <a16:creationId xmlns:a16="http://schemas.microsoft.com/office/drawing/2014/main" id="{891318B4-90C6-4E45-B8DA-14D594590F91}"/>
              </a:ext>
            </a:extLst>
          </p:cNvPr>
          <p:cNvSpPr>
            <a:spLocks noGrp="1"/>
          </p:cNvSpPr>
          <p:nvPr>
            <p:ph type="ftr" sz="quarter" idx="3"/>
          </p:nvPr>
        </p:nvSpPr>
        <p:spPr>
          <a:xfrm>
            <a:off x="456502" y="6766560"/>
            <a:ext cx="9309290" cy="338328"/>
          </a:xfrm>
          <a:prstGeom prst="rect">
            <a:avLst/>
          </a:prstGeom>
        </p:spPr>
        <p:txBody>
          <a:bodyPr vert="horz" lIns="0" tIns="0" rIns="0" bIns="0" rtlCol="0" anchor="b"/>
          <a:lstStyle>
            <a:lvl1pPr algn="r">
              <a:defRPr lang="en-US" sz="1000"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25114378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Columns w/ Key Mess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44765-4A20-9249-B58E-6E3B0ADAFD32}"/>
              </a:ext>
            </a:extLst>
          </p:cNvPr>
          <p:cNvSpPr>
            <a:spLocks noGrp="1"/>
          </p:cNvSpPr>
          <p:nvPr>
            <p:ph type="title" hasCustomPrompt="1"/>
          </p:nvPr>
        </p:nvSpPr>
        <p:spPr/>
        <p:txBody>
          <a:bodyPr/>
          <a:lstStyle>
            <a:lvl1pPr>
              <a:defRPr/>
            </a:lvl1pPr>
          </a:lstStyle>
          <a:p>
            <a:r>
              <a:rPr lang="en-US"/>
              <a:t>Page Title</a:t>
            </a:r>
          </a:p>
        </p:txBody>
      </p:sp>
      <p:sp>
        <p:nvSpPr>
          <p:cNvPr id="5" name="Text Placeholder 2">
            <a:extLst>
              <a:ext uri="{FF2B5EF4-FFF2-40B4-BE49-F238E27FC236}">
                <a16:creationId xmlns:a16="http://schemas.microsoft.com/office/drawing/2014/main" id="{C76FD594-D96F-1843-AA7A-EC0BCE6FEE50}"/>
              </a:ext>
            </a:extLst>
          </p:cNvPr>
          <p:cNvSpPr>
            <a:spLocks noGrp="1"/>
          </p:cNvSpPr>
          <p:nvPr>
            <p:ph type="body" sz="quarter" idx="16" hasCustomPrompt="1"/>
          </p:nvPr>
        </p:nvSpPr>
        <p:spPr>
          <a:xfrm>
            <a:off x="3718472" y="1782959"/>
            <a:ext cx="2050275" cy="5000378"/>
          </a:xfrm>
          <a:prstGeom prst="rect">
            <a:avLst/>
          </a:prstGeom>
        </p:spPr>
        <p:txBody>
          <a:bodyPr lIns="0" tIns="0" rIns="0" bIns="0">
            <a:noAutofit/>
          </a:bodyPr>
          <a:lstStyle>
            <a:lvl1pPr marL="177942" indent="-177942">
              <a:spcBef>
                <a:spcPts val="438"/>
              </a:spcBef>
              <a:buFont typeface="System Font Regular"/>
              <a:buChar char="■"/>
              <a:defRPr sz="1200">
                <a:latin typeface="Calibri" panose="020F0502020204030204" pitchFamily="34" charset="0"/>
              </a:defRPr>
            </a:lvl1pPr>
            <a:lvl2pPr>
              <a:defRPr sz="1200"/>
            </a:lvl2pPr>
            <a:lvl3pPr>
              <a:defRPr sz="1200"/>
            </a:lvl3pPr>
            <a:lvl4pPr>
              <a:defRPr sz="1200"/>
            </a:lvl4pPr>
          </a:lstStyle>
          <a:p>
            <a:pPr lvl="0"/>
            <a:r>
              <a:rPr lang="en-US"/>
              <a:t>Click to add text</a:t>
            </a:r>
          </a:p>
          <a:p>
            <a:pPr lvl="1"/>
            <a:r>
              <a:rPr lang="en-US"/>
              <a:t>Insert text</a:t>
            </a:r>
          </a:p>
          <a:p>
            <a:pPr lvl="2"/>
            <a:r>
              <a:rPr lang="en-US"/>
              <a:t>Insert text</a:t>
            </a:r>
          </a:p>
          <a:p>
            <a:pPr lvl="3"/>
            <a:r>
              <a:rPr lang="en-US"/>
              <a:t>Insert text</a:t>
            </a:r>
          </a:p>
        </p:txBody>
      </p:sp>
      <p:sp>
        <p:nvSpPr>
          <p:cNvPr id="6" name="Text Placeholder 3">
            <a:extLst>
              <a:ext uri="{FF2B5EF4-FFF2-40B4-BE49-F238E27FC236}">
                <a16:creationId xmlns:a16="http://schemas.microsoft.com/office/drawing/2014/main" id="{FF54B35D-7EFD-1741-9213-131867970AA5}"/>
              </a:ext>
            </a:extLst>
          </p:cNvPr>
          <p:cNvSpPr>
            <a:spLocks noGrp="1"/>
          </p:cNvSpPr>
          <p:nvPr>
            <p:ph type="body" sz="quarter" idx="18" hasCustomPrompt="1"/>
          </p:nvPr>
        </p:nvSpPr>
        <p:spPr>
          <a:xfrm>
            <a:off x="8143162" y="1782959"/>
            <a:ext cx="2050275" cy="5000378"/>
          </a:xfrm>
          <a:prstGeom prst="rect">
            <a:avLst/>
          </a:prstGeom>
        </p:spPr>
        <p:txBody>
          <a:bodyPr lIns="0" tIns="0" rIns="0" bIns="0">
            <a:noAutofit/>
          </a:bodyPr>
          <a:lstStyle>
            <a:lvl1pPr marL="177942" indent="-177942">
              <a:spcBef>
                <a:spcPts val="438"/>
              </a:spcBef>
              <a:buFont typeface="System Font Regular"/>
              <a:buChar char="■"/>
              <a:defRPr sz="1200">
                <a:latin typeface="Calibri" panose="020F0502020204030204" pitchFamily="34" charset="0"/>
              </a:defRPr>
            </a:lvl1pPr>
            <a:lvl2pPr>
              <a:defRPr sz="1200"/>
            </a:lvl2pPr>
            <a:lvl3pPr>
              <a:defRPr sz="1200"/>
            </a:lvl3pPr>
            <a:lvl4pPr>
              <a:defRPr sz="1200"/>
            </a:lvl4pPr>
          </a:lstStyle>
          <a:p>
            <a:pPr lvl="0"/>
            <a:r>
              <a:rPr lang="en-US"/>
              <a:t>Click to add text</a:t>
            </a:r>
          </a:p>
          <a:p>
            <a:pPr lvl="1"/>
            <a:r>
              <a:rPr lang="en-US"/>
              <a:t>Insert text</a:t>
            </a:r>
          </a:p>
          <a:p>
            <a:pPr lvl="2"/>
            <a:r>
              <a:rPr lang="en-US"/>
              <a:t>Insert text</a:t>
            </a:r>
          </a:p>
          <a:p>
            <a:pPr lvl="3"/>
            <a:r>
              <a:rPr lang="en-US"/>
              <a:t>Insert text</a:t>
            </a:r>
          </a:p>
        </p:txBody>
      </p:sp>
      <p:sp>
        <p:nvSpPr>
          <p:cNvPr id="7" name="Text Placeholder 4">
            <a:extLst>
              <a:ext uri="{FF2B5EF4-FFF2-40B4-BE49-F238E27FC236}">
                <a16:creationId xmlns:a16="http://schemas.microsoft.com/office/drawing/2014/main" id="{19672385-6FD4-284F-B474-ACD4DB25C39A}"/>
              </a:ext>
            </a:extLst>
          </p:cNvPr>
          <p:cNvSpPr>
            <a:spLocks noGrp="1"/>
          </p:cNvSpPr>
          <p:nvPr>
            <p:ph type="body" sz="quarter" idx="17" hasCustomPrompt="1"/>
          </p:nvPr>
        </p:nvSpPr>
        <p:spPr>
          <a:xfrm>
            <a:off x="5930817" y="1776370"/>
            <a:ext cx="2050275" cy="5000378"/>
          </a:xfrm>
          <a:prstGeom prst="rect">
            <a:avLst/>
          </a:prstGeom>
        </p:spPr>
        <p:txBody>
          <a:bodyPr lIns="0" tIns="0" rIns="0" bIns="0">
            <a:noAutofit/>
          </a:bodyPr>
          <a:lstStyle>
            <a:lvl1pPr marL="177942" indent="-177942">
              <a:spcBef>
                <a:spcPts val="438"/>
              </a:spcBef>
              <a:buFont typeface="System Font Regular"/>
              <a:buChar char="■"/>
              <a:defRPr sz="1200">
                <a:latin typeface="Calibri" panose="020F0502020204030204" pitchFamily="34" charset="0"/>
              </a:defRPr>
            </a:lvl1pPr>
            <a:lvl2pPr>
              <a:defRPr sz="1200"/>
            </a:lvl2pPr>
            <a:lvl3pPr>
              <a:defRPr sz="1200"/>
            </a:lvl3pPr>
            <a:lvl4pPr>
              <a:defRPr sz="1200"/>
            </a:lvl4pPr>
          </a:lstStyle>
          <a:p>
            <a:pPr lvl="0"/>
            <a:r>
              <a:rPr lang="en-US"/>
              <a:t>Click to add text</a:t>
            </a:r>
          </a:p>
          <a:p>
            <a:pPr lvl="1"/>
            <a:r>
              <a:rPr lang="en-US"/>
              <a:t>Insert text</a:t>
            </a:r>
          </a:p>
          <a:p>
            <a:pPr lvl="2"/>
            <a:r>
              <a:rPr lang="en-US"/>
              <a:t>Insert text</a:t>
            </a:r>
          </a:p>
          <a:p>
            <a:pPr lvl="3"/>
            <a:r>
              <a:rPr lang="en-US"/>
              <a:t>Insert text</a:t>
            </a:r>
          </a:p>
        </p:txBody>
      </p:sp>
      <p:sp>
        <p:nvSpPr>
          <p:cNvPr id="8" name="Rectangle 5">
            <a:extLst>
              <a:ext uri="{FF2B5EF4-FFF2-40B4-BE49-F238E27FC236}">
                <a16:creationId xmlns:a16="http://schemas.microsoft.com/office/drawing/2014/main" id="{C6F8E34F-3589-0649-8282-148751DE4CBE}"/>
              </a:ext>
            </a:extLst>
          </p:cNvPr>
          <p:cNvSpPr/>
          <p:nvPr userDrawn="1"/>
        </p:nvSpPr>
        <p:spPr>
          <a:xfrm>
            <a:off x="485847" y="1779494"/>
            <a:ext cx="3070554" cy="5000378"/>
          </a:xfrm>
          <a:prstGeom prst="rect">
            <a:avLst/>
          </a:prstGeom>
          <a:solidFill>
            <a:srgbClr val="F3F3F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77949" tIns="177949" rIns="177949" bIns="177949" rtlCol="0" anchor="ctr">
            <a:noAutofit/>
          </a:bodyPr>
          <a:lstStyle/>
          <a:p>
            <a:pPr algn="ctr"/>
            <a:endParaRPr lang="en-US" sz="1168">
              <a:latin typeface="Calibri" panose="020F0502020204030204" pitchFamily="34" charset="0"/>
            </a:endParaRPr>
          </a:p>
        </p:txBody>
      </p:sp>
      <p:sp>
        <p:nvSpPr>
          <p:cNvPr id="9" name="Text Placeholder 6">
            <a:extLst>
              <a:ext uri="{FF2B5EF4-FFF2-40B4-BE49-F238E27FC236}">
                <a16:creationId xmlns:a16="http://schemas.microsoft.com/office/drawing/2014/main" id="{28649001-60EF-814E-81E8-8B6411FEDEB5}"/>
              </a:ext>
            </a:extLst>
          </p:cNvPr>
          <p:cNvSpPr>
            <a:spLocks noGrp="1"/>
          </p:cNvSpPr>
          <p:nvPr>
            <p:ph type="body" sz="quarter" idx="15" hasCustomPrompt="1"/>
          </p:nvPr>
        </p:nvSpPr>
        <p:spPr>
          <a:xfrm>
            <a:off x="485847" y="1779494"/>
            <a:ext cx="3070554" cy="5000378"/>
          </a:xfrm>
          <a:prstGeom prst="rect">
            <a:avLst/>
          </a:prstGeom>
        </p:spPr>
        <p:txBody>
          <a:bodyPr wrap="square" lIns="182880" tIns="182880" rIns="182880" bIns="182880" anchor="ctr">
            <a:noAutofit/>
          </a:bodyPr>
          <a:lstStyle>
            <a:lvl1pPr marL="0" indent="0">
              <a:spcBef>
                <a:spcPts val="438"/>
              </a:spcBef>
              <a:buFont typeface="System Font Regular"/>
              <a:buNone/>
              <a:defRPr sz="1400">
                <a:solidFill>
                  <a:schemeClr val="accent1"/>
                </a:solidFill>
                <a:latin typeface="Calibri" panose="020F0502020204030204" pitchFamily="34" charset="0"/>
              </a:defRPr>
            </a:lvl1pPr>
            <a:lvl2pPr marL="177942" indent="-177942">
              <a:buFont typeface="System Font Regular"/>
              <a:buChar char="■"/>
              <a:defRPr sz="1400"/>
            </a:lvl2pPr>
            <a:lvl3pPr marL="391473" indent="-213531">
              <a:buFont typeface="System Font Regular"/>
              <a:buChar char="—"/>
              <a:defRPr sz="1400"/>
            </a:lvl3pPr>
            <a:lvl4pPr marL="560518">
              <a:defRPr sz="1400"/>
            </a:lvl4pPr>
          </a:lstStyle>
          <a:p>
            <a:r>
              <a:rPr lang="en-US"/>
              <a:t>Click to add key message</a:t>
            </a:r>
          </a:p>
          <a:p>
            <a:pPr lvl="1"/>
            <a:r>
              <a:rPr lang="en-US"/>
              <a:t>Insert text</a:t>
            </a:r>
          </a:p>
          <a:p>
            <a:pPr lvl="2"/>
            <a:r>
              <a:rPr lang="en-US"/>
              <a:t>Insert text</a:t>
            </a:r>
          </a:p>
          <a:p>
            <a:pPr lvl="3"/>
            <a:r>
              <a:rPr lang="en-US"/>
              <a:t>Insert text</a:t>
            </a:r>
          </a:p>
        </p:txBody>
      </p:sp>
      <p:sp>
        <p:nvSpPr>
          <p:cNvPr id="11" name="Slide Number Placeholder 7">
            <a:extLst>
              <a:ext uri="{FF2B5EF4-FFF2-40B4-BE49-F238E27FC236}">
                <a16:creationId xmlns:a16="http://schemas.microsoft.com/office/drawing/2014/main" id="{7AC287BD-97E8-2E48-AC57-E15365DB5E78}"/>
              </a:ext>
            </a:extLst>
          </p:cNvPr>
          <p:cNvSpPr>
            <a:spLocks noGrp="1"/>
          </p:cNvSpPr>
          <p:nvPr>
            <p:ph type="sldNum" sz="quarter" idx="4"/>
          </p:nvPr>
        </p:nvSpPr>
        <p:spPr>
          <a:xfrm>
            <a:off x="9716944" y="6783338"/>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2" name="Footer Placeholder 2">
            <a:extLst>
              <a:ext uri="{FF2B5EF4-FFF2-40B4-BE49-F238E27FC236}">
                <a16:creationId xmlns:a16="http://schemas.microsoft.com/office/drawing/2014/main" id="{C74B787C-1B1E-6C44-B46A-1B9DF68D56AB}"/>
              </a:ext>
            </a:extLst>
          </p:cNvPr>
          <p:cNvSpPr>
            <a:spLocks noGrp="1"/>
          </p:cNvSpPr>
          <p:nvPr>
            <p:ph type="ftr" sz="quarter" idx="3"/>
          </p:nvPr>
        </p:nvSpPr>
        <p:spPr>
          <a:xfrm>
            <a:off x="5344319" y="6789927"/>
            <a:ext cx="4372625"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17305269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Boxes Left Combin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44765-4A20-9249-B58E-6E3B0ADAFD32}"/>
              </a:ext>
            </a:extLst>
          </p:cNvPr>
          <p:cNvSpPr>
            <a:spLocks noGrp="1"/>
          </p:cNvSpPr>
          <p:nvPr>
            <p:ph type="title" hasCustomPrompt="1"/>
          </p:nvPr>
        </p:nvSpPr>
        <p:spPr/>
        <p:txBody>
          <a:bodyPr/>
          <a:lstStyle>
            <a:lvl1pPr>
              <a:defRPr/>
            </a:lvl1pPr>
          </a:lstStyle>
          <a:p>
            <a:r>
              <a:rPr lang="en-US"/>
              <a:t>Page Title</a:t>
            </a:r>
          </a:p>
        </p:txBody>
      </p:sp>
      <p:sp>
        <p:nvSpPr>
          <p:cNvPr id="5" name="Text Placeholder 2">
            <a:extLst>
              <a:ext uri="{FF2B5EF4-FFF2-40B4-BE49-F238E27FC236}">
                <a16:creationId xmlns:a16="http://schemas.microsoft.com/office/drawing/2014/main" id="{E7684144-00BC-9246-B170-DE93B3574B49}"/>
              </a:ext>
            </a:extLst>
          </p:cNvPr>
          <p:cNvSpPr>
            <a:spLocks noGrp="1"/>
          </p:cNvSpPr>
          <p:nvPr>
            <p:ph type="body" sz="quarter" idx="17" hasCustomPrompt="1"/>
          </p:nvPr>
        </p:nvSpPr>
        <p:spPr>
          <a:xfrm>
            <a:off x="457200" y="1810512"/>
            <a:ext cx="4773168" cy="4937760"/>
          </a:xfrm>
          <a:prstGeom prst="rect">
            <a:avLst/>
          </a:prstGeom>
        </p:spPr>
        <p:txBody>
          <a:bodyPr lIns="0" tIns="0" rIns="0" bIns="0">
            <a:noAutofit/>
          </a:bodyPr>
          <a:lstStyle>
            <a:lvl1pPr marL="182880" indent="-182880">
              <a:spcBef>
                <a:spcPts val="450"/>
              </a:spcBef>
              <a:buFont typeface="System Font Regular"/>
              <a:buChar char="■"/>
              <a:defRPr sz="1200">
                <a:latin typeface="Calibri" panose="020F0502020204030204" pitchFamily="34" charset="0"/>
              </a:defRPr>
            </a:lvl1pPr>
            <a:lvl2pPr>
              <a:defRPr sz="1200"/>
            </a:lvl2pPr>
            <a:lvl3pPr>
              <a:defRPr sz="1200"/>
            </a:lvl3pPr>
            <a:lvl4pPr>
              <a:defRPr sz="1200"/>
            </a:lvl4pPr>
          </a:lstStyle>
          <a:p>
            <a:pPr lvl="0"/>
            <a:r>
              <a:rPr lang="en-US"/>
              <a:t>Click to add text</a:t>
            </a:r>
          </a:p>
          <a:p>
            <a:pPr lvl="1"/>
            <a:r>
              <a:rPr lang="en-US"/>
              <a:t>Insert text</a:t>
            </a:r>
          </a:p>
          <a:p>
            <a:pPr lvl="2"/>
            <a:r>
              <a:rPr lang="en-US"/>
              <a:t>Insert text</a:t>
            </a:r>
          </a:p>
          <a:p>
            <a:pPr lvl="3"/>
            <a:r>
              <a:rPr lang="en-US"/>
              <a:t>Insert text</a:t>
            </a:r>
          </a:p>
        </p:txBody>
      </p:sp>
      <p:sp>
        <p:nvSpPr>
          <p:cNvPr id="6" name="Text Placeholder 3">
            <a:extLst>
              <a:ext uri="{FF2B5EF4-FFF2-40B4-BE49-F238E27FC236}">
                <a16:creationId xmlns:a16="http://schemas.microsoft.com/office/drawing/2014/main" id="{C68593EE-929A-9241-B9FF-2AEB95326BB0}"/>
              </a:ext>
            </a:extLst>
          </p:cNvPr>
          <p:cNvSpPr>
            <a:spLocks noGrp="1"/>
          </p:cNvSpPr>
          <p:nvPr>
            <p:ph type="body" sz="quarter" idx="18" hasCustomPrompt="1"/>
          </p:nvPr>
        </p:nvSpPr>
        <p:spPr>
          <a:xfrm>
            <a:off x="5463237" y="1810512"/>
            <a:ext cx="4773168" cy="2359152"/>
          </a:xfrm>
          <a:prstGeom prst="rect">
            <a:avLst/>
          </a:prstGeom>
        </p:spPr>
        <p:txBody>
          <a:bodyPr lIns="0" tIns="0" rIns="0" bIns="0">
            <a:noAutofit/>
          </a:bodyPr>
          <a:lstStyle>
            <a:lvl1pPr marL="182880" indent="-182880">
              <a:spcBef>
                <a:spcPts val="450"/>
              </a:spcBef>
              <a:buFont typeface="System Font Regular"/>
              <a:buChar char="■"/>
              <a:defRPr sz="1200">
                <a:latin typeface="Calibri" panose="020F0502020204030204" pitchFamily="34" charset="0"/>
              </a:defRPr>
            </a:lvl1pPr>
            <a:lvl2pPr>
              <a:defRPr sz="1200"/>
            </a:lvl2pPr>
            <a:lvl3pPr>
              <a:defRPr sz="1200"/>
            </a:lvl3pPr>
            <a:lvl4pPr>
              <a:defRPr sz="1200"/>
            </a:lvl4pPr>
          </a:lstStyle>
          <a:p>
            <a:pPr lvl="0"/>
            <a:r>
              <a:rPr lang="en-US"/>
              <a:t>Click to add text</a:t>
            </a:r>
          </a:p>
          <a:p>
            <a:pPr lvl="1"/>
            <a:r>
              <a:rPr lang="en-US"/>
              <a:t>Insert text</a:t>
            </a:r>
          </a:p>
          <a:p>
            <a:pPr lvl="2"/>
            <a:r>
              <a:rPr lang="en-US"/>
              <a:t>Insert text</a:t>
            </a:r>
          </a:p>
          <a:p>
            <a:pPr lvl="3"/>
            <a:r>
              <a:rPr lang="en-US"/>
              <a:t>Insert text</a:t>
            </a:r>
          </a:p>
        </p:txBody>
      </p:sp>
      <p:sp>
        <p:nvSpPr>
          <p:cNvPr id="7" name="Text Placeholder 4">
            <a:extLst>
              <a:ext uri="{FF2B5EF4-FFF2-40B4-BE49-F238E27FC236}">
                <a16:creationId xmlns:a16="http://schemas.microsoft.com/office/drawing/2014/main" id="{A65705F0-4780-AD44-A267-F6ABFD97A9B7}"/>
              </a:ext>
            </a:extLst>
          </p:cNvPr>
          <p:cNvSpPr>
            <a:spLocks noGrp="1"/>
          </p:cNvSpPr>
          <p:nvPr>
            <p:ph type="body" sz="quarter" idx="19" hasCustomPrompt="1"/>
          </p:nvPr>
        </p:nvSpPr>
        <p:spPr>
          <a:xfrm>
            <a:off x="5463237" y="4389120"/>
            <a:ext cx="4773168" cy="2359152"/>
          </a:xfrm>
          <a:prstGeom prst="rect">
            <a:avLst/>
          </a:prstGeom>
        </p:spPr>
        <p:txBody>
          <a:bodyPr lIns="0" tIns="0" rIns="0" bIns="0">
            <a:noAutofit/>
          </a:bodyPr>
          <a:lstStyle>
            <a:lvl1pPr marL="182880" indent="-182880">
              <a:spcBef>
                <a:spcPts val="0"/>
              </a:spcBef>
              <a:buFont typeface="System Font Regular"/>
              <a:buChar char="■"/>
              <a:defRPr sz="1200">
                <a:latin typeface="Calibri" panose="020F0502020204030204" pitchFamily="34" charset="0"/>
              </a:defRPr>
            </a:lvl1pPr>
            <a:lvl2pPr>
              <a:defRPr sz="1200"/>
            </a:lvl2pPr>
            <a:lvl3pPr>
              <a:defRPr sz="1200"/>
            </a:lvl3pPr>
            <a:lvl4pPr>
              <a:defRPr sz="1200"/>
            </a:lvl4pPr>
          </a:lstStyle>
          <a:p>
            <a:pPr lvl="0"/>
            <a:r>
              <a:rPr lang="en-US"/>
              <a:t>Click to add text</a:t>
            </a:r>
          </a:p>
          <a:p>
            <a:pPr lvl="1"/>
            <a:r>
              <a:rPr lang="en-US"/>
              <a:t>Insert text</a:t>
            </a:r>
          </a:p>
          <a:p>
            <a:pPr lvl="2"/>
            <a:r>
              <a:rPr lang="en-US"/>
              <a:t>Insert text</a:t>
            </a:r>
          </a:p>
          <a:p>
            <a:pPr lvl="3"/>
            <a:r>
              <a:rPr lang="en-US"/>
              <a:t>Insert text</a:t>
            </a:r>
          </a:p>
        </p:txBody>
      </p:sp>
      <p:sp>
        <p:nvSpPr>
          <p:cNvPr id="8" name="Slide Number Placeholder 7">
            <a:extLst>
              <a:ext uri="{FF2B5EF4-FFF2-40B4-BE49-F238E27FC236}">
                <a16:creationId xmlns:a16="http://schemas.microsoft.com/office/drawing/2014/main" id="{AD997220-E965-174A-ABBC-2D8593DA144C}"/>
              </a:ext>
            </a:extLst>
          </p:cNvPr>
          <p:cNvSpPr>
            <a:spLocks noGrp="1"/>
          </p:cNvSpPr>
          <p:nvPr>
            <p:ph type="sldNum" sz="quarter" idx="4"/>
          </p:nvPr>
        </p:nvSpPr>
        <p:spPr>
          <a:xfrm>
            <a:off x="9774936" y="6759982"/>
            <a:ext cx="457200" cy="338328"/>
          </a:xfrm>
          <a:prstGeom prst="rect">
            <a:avLst/>
          </a:prstGeom>
        </p:spPr>
        <p:txBody>
          <a:bodyPr vert="horz" lIns="0" tIns="0" rIns="0" bIns="0" rtlCol="0" anchor="b" anchorCtr="0">
            <a:noAutofit/>
          </a:bodyPr>
          <a:lstStyle>
            <a:lvl1pPr algn="r">
              <a:defRPr sz="800">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9" name="Footer Placeholder 2">
            <a:extLst>
              <a:ext uri="{FF2B5EF4-FFF2-40B4-BE49-F238E27FC236}">
                <a16:creationId xmlns:a16="http://schemas.microsoft.com/office/drawing/2014/main" id="{13B94F0F-0C7E-D94E-9B1E-26F5966AD362}"/>
              </a:ext>
            </a:extLst>
          </p:cNvPr>
          <p:cNvSpPr>
            <a:spLocks noGrp="1"/>
          </p:cNvSpPr>
          <p:nvPr>
            <p:ph type="ftr" sz="quarter" idx="3"/>
          </p:nvPr>
        </p:nvSpPr>
        <p:spPr>
          <a:xfrm>
            <a:off x="456502" y="6766560"/>
            <a:ext cx="9309290" cy="338328"/>
          </a:xfrm>
          <a:prstGeom prst="rect">
            <a:avLst/>
          </a:prstGeom>
        </p:spPr>
        <p:txBody>
          <a:bodyPr vert="horz" lIns="0" tIns="0" rIns="0" bIns="0" rtlCol="0" anchor="b"/>
          <a:lstStyle>
            <a:lvl1pPr algn="r">
              <a:defRPr lang="en-US" sz="1000"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3382826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Boxes Left Combined w/ Subheader">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69CEEF-7AC9-E040-BAD6-2F938095C3E3}"/>
              </a:ext>
            </a:extLst>
          </p:cNvPr>
          <p:cNvSpPr>
            <a:spLocks noGrp="1"/>
          </p:cNvSpPr>
          <p:nvPr>
            <p:ph type="title" hasCustomPrompt="1"/>
          </p:nvPr>
        </p:nvSpPr>
        <p:spPr/>
        <p:txBody>
          <a:bodyPr/>
          <a:lstStyle>
            <a:lvl1pPr>
              <a:defRPr/>
            </a:lvl1pPr>
          </a:lstStyle>
          <a:p>
            <a:r>
              <a:rPr lang="en-US"/>
              <a:t>Page Title</a:t>
            </a:r>
          </a:p>
        </p:txBody>
      </p:sp>
      <p:sp>
        <p:nvSpPr>
          <p:cNvPr id="13" name="Text Placeholder 5">
            <a:extLst>
              <a:ext uri="{FF2B5EF4-FFF2-40B4-BE49-F238E27FC236}">
                <a16:creationId xmlns:a16="http://schemas.microsoft.com/office/drawing/2014/main" id="{0789D74A-9265-FD4E-94B0-122F1BDD72DF}"/>
              </a:ext>
            </a:extLst>
          </p:cNvPr>
          <p:cNvSpPr>
            <a:spLocks noGrp="1"/>
          </p:cNvSpPr>
          <p:nvPr>
            <p:ph type="body" sz="quarter" idx="14" hasCustomPrompt="1"/>
          </p:nvPr>
        </p:nvSpPr>
        <p:spPr>
          <a:xfrm>
            <a:off x="457200" y="1490472"/>
            <a:ext cx="9774936" cy="548640"/>
          </a:xfrm>
          <a:prstGeom prst="rect">
            <a:avLst/>
          </a:prstGeom>
        </p:spPr>
        <p:txBody>
          <a:bodyPr/>
          <a:lstStyle>
            <a:lvl1pPr marL="0" indent="0">
              <a:lnSpc>
                <a:spcPct val="100000"/>
              </a:lnSpc>
              <a:spcBef>
                <a:spcPts val="0"/>
              </a:spcBef>
              <a:spcAft>
                <a:spcPts val="0"/>
              </a:spcAft>
              <a:buNone/>
              <a:defRPr sz="1600" b="1">
                <a:solidFill>
                  <a:schemeClr val="accent1"/>
                </a:solidFill>
              </a:defRPr>
            </a:lvl1pPr>
            <a:lvl5pPr marL="507135" indent="0">
              <a:buNone/>
              <a:defRPr/>
            </a:lvl5pPr>
          </a:lstStyle>
          <a:p>
            <a:pPr lvl="0"/>
            <a:r>
              <a:rPr lang="en-US" err="1"/>
              <a:t>Subheader</a:t>
            </a:r>
            <a:endParaRPr lang="en-US"/>
          </a:p>
        </p:txBody>
      </p:sp>
      <p:sp>
        <p:nvSpPr>
          <p:cNvPr id="6" name="Text Placeholder 5">
            <a:extLst>
              <a:ext uri="{FF2B5EF4-FFF2-40B4-BE49-F238E27FC236}">
                <a16:creationId xmlns:a16="http://schemas.microsoft.com/office/drawing/2014/main" id="{0CD02356-FF50-7E43-ADE0-AD96315ED456}"/>
              </a:ext>
            </a:extLst>
          </p:cNvPr>
          <p:cNvSpPr>
            <a:spLocks noGrp="1"/>
          </p:cNvSpPr>
          <p:nvPr>
            <p:ph type="body" sz="quarter" idx="17" hasCustomPrompt="1"/>
          </p:nvPr>
        </p:nvSpPr>
        <p:spPr>
          <a:xfrm>
            <a:off x="457200" y="2249424"/>
            <a:ext cx="4773168" cy="4507992"/>
          </a:xfrm>
          <a:prstGeom prst="rect">
            <a:avLst/>
          </a:prstGeom>
        </p:spPr>
        <p:txBody>
          <a:bodyPr/>
          <a:lstStyle>
            <a:lvl1pPr marL="182880" indent="-182880">
              <a:lnSpc>
                <a:spcPct val="110000"/>
              </a:lnSpc>
              <a:spcBef>
                <a:spcPts val="450"/>
              </a:spcBef>
              <a:spcAft>
                <a:spcPts val="0"/>
              </a:spcAft>
              <a:buFont typeface="System Font Regular"/>
              <a:buChar char="■"/>
              <a:defRPr sz="1200" b="0">
                <a:solidFill>
                  <a:schemeClr val="tx1"/>
                </a:solidFill>
              </a:defRPr>
            </a:lvl1pPr>
            <a:lvl2pPr>
              <a:lnSpc>
                <a:spcPct val="110000"/>
              </a:lnSpc>
              <a:spcAft>
                <a:spcPts val="0"/>
              </a:spcAft>
              <a:defRPr sz="1200"/>
            </a:lvl2pPr>
            <a:lvl3pPr>
              <a:lnSpc>
                <a:spcPct val="110000"/>
              </a:lnSpc>
              <a:spcAft>
                <a:spcPts val="0"/>
              </a:spcAft>
              <a:defRPr sz="1200"/>
            </a:lvl3pPr>
            <a:lvl4pPr>
              <a:lnSpc>
                <a:spcPct val="110000"/>
              </a:lnSpc>
              <a:spcAft>
                <a:spcPts val="0"/>
              </a:spcAft>
              <a:defRPr sz="1200"/>
            </a:lvl4pPr>
            <a:lvl5pPr marL="507135" indent="0">
              <a:buNone/>
              <a:defRPr/>
            </a:lvl5pPr>
          </a:lstStyle>
          <a:p>
            <a:pPr lvl="0"/>
            <a:r>
              <a:rPr lang="en-US"/>
              <a:t>Click to add text</a:t>
            </a:r>
          </a:p>
          <a:p>
            <a:pPr lvl="1"/>
            <a:r>
              <a:rPr lang="en-US"/>
              <a:t>Insert text</a:t>
            </a:r>
          </a:p>
          <a:p>
            <a:pPr lvl="2"/>
            <a:r>
              <a:rPr lang="en-US"/>
              <a:t>Insert text</a:t>
            </a:r>
          </a:p>
          <a:p>
            <a:pPr lvl="3"/>
            <a:r>
              <a:rPr lang="en-US"/>
              <a:t>Insert text</a:t>
            </a:r>
          </a:p>
        </p:txBody>
      </p:sp>
      <p:sp>
        <p:nvSpPr>
          <p:cNvPr id="7" name="Text Placeholder 2">
            <a:extLst>
              <a:ext uri="{FF2B5EF4-FFF2-40B4-BE49-F238E27FC236}">
                <a16:creationId xmlns:a16="http://schemas.microsoft.com/office/drawing/2014/main" id="{7F2D6D8E-75DB-CE49-B24B-6717D7A63C0B}"/>
              </a:ext>
            </a:extLst>
          </p:cNvPr>
          <p:cNvSpPr>
            <a:spLocks noGrp="1"/>
          </p:cNvSpPr>
          <p:nvPr>
            <p:ph type="body" sz="quarter" idx="18" hasCustomPrompt="1"/>
          </p:nvPr>
        </p:nvSpPr>
        <p:spPr>
          <a:xfrm>
            <a:off x="5458968" y="2249424"/>
            <a:ext cx="4773168" cy="2139696"/>
          </a:xfrm>
          <a:prstGeom prst="rect">
            <a:avLst/>
          </a:prstGeom>
        </p:spPr>
        <p:txBody>
          <a:bodyPr lIns="0" tIns="0" rIns="0" bIns="0">
            <a:noAutofit/>
          </a:bodyPr>
          <a:lstStyle>
            <a:lvl1pPr marL="182880" indent="-182880">
              <a:lnSpc>
                <a:spcPct val="110000"/>
              </a:lnSpc>
              <a:spcBef>
                <a:spcPts val="450"/>
              </a:spcBef>
              <a:spcAft>
                <a:spcPts val="0"/>
              </a:spcAft>
              <a:buFont typeface="System Font Regular"/>
              <a:buChar char="■"/>
              <a:defRPr sz="1200">
                <a:latin typeface="Calibri" panose="020F0502020204030204" pitchFamily="34" charset="0"/>
              </a:defRPr>
            </a:lvl1pPr>
            <a:lvl2pPr>
              <a:lnSpc>
                <a:spcPct val="110000"/>
              </a:lnSpc>
              <a:spcAft>
                <a:spcPts val="0"/>
              </a:spcAft>
              <a:defRPr sz="1200"/>
            </a:lvl2pPr>
            <a:lvl3pPr>
              <a:lnSpc>
                <a:spcPct val="110000"/>
              </a:lnSpc>
              <a:spcAft>
                <a:spcPts val="0"/>
              </a:spcAft>
              <a:defRPr sz="1200"/>
            </a:lvl3pPr>
            <a:lvl4pPr>
              <a:lnSpc>
                <a:spcPct val="110000"/>
              </a:lnSpc>
              <a:spcAft>
                <a:spcPts val="0"/>
              </a:spcAft>
              <a:defRPr sz="1200"/>
            </a:lvl4pPr>
          </a:lstStyle>
          <a:p>
            <a:pPr lvl="0"/>
            <a:r>
              <a:rPr lang="en-US"/>
              <a:t>Click to add text</a:t>
            </a:r>
          </a:p>
          <a:p>
            <a:pPr lvl="1"/>
            <a:r>
              <a:rPr lang="en-US"/>
              <a:t>Insert text</a:t>
            </a:r>
          </a:p>
          <a:p>
            <a:pPr lvl="2"/>
            <a:r>
              <a:rPr lang="en-US"/>
              <a:t>Insert text</a:t>
            </a:r>
          </a:p>
          <a:p>
            <a:pPr lvl="3"/>
            <a:r>
              <a:rPr lang="en-US"/>
              <a:t>Insert text</a:t>
            </a:r>
          </a:p>
        </p:txBody>
      </p:sp>
      <p:sp>
        <p:nvSpPr>
          <p:cNvPr id="8" name="Text Placeholder 3">
            <a:extLst>
              <a:ext uri="{FF2B5EF4-FFF2-40B4-BE49-F238E27FC236}">
                <a16:creationId xmlns:a16="http://schemas.microsoft.com/office/drawing/2014/main" id="{4F388BFF-62A8-8444-B673-A02BF47792A5}"/>
              </a:ext>
            </a:extLst>
          </p:cNvPr>
          <p:cNvSpPr>
            <a:spLocks noGrp="1"/>
          </p:cNvSpPr>
          <p:nvPr>
            <p:ph type="body" sz="quarter" idx="19" hasCustomPrompt="1"/>
          </p:nvPr>
        </p:nvSpPr>
        <p:spPr>
          <a:xfrm>
            <a:off x="5458968" y="4608576"/>
            <a:ext cx="4773168" cy="2139696"/>
          </a:xfrm>
          <a:prstGeom prst="rect">
            <a:avLst/>
          </a:prstGeom>
        </p:spPr>
        <p:txBody>
          <a:bodyPr lIns="0" tIns="0" rIns="0" bIns="0">
            <a:noAutofit/>
          </a:bodyPr>
          <a:lstStyle>
            <a:lvl1pPr marL="182880" indent="-182880">
              <a:lnSpc>
                <a:spcPct val="110000"/>
              </a:lnSpc>
              <a:spcBef>
                <a:spcPts val="450"/>
              </a:spcBef>
              <a:spcAft>
                <a:spcPts val="0"/>
              </a:spcAft>
              <a:buFont typeface="System Font Regular"/>
              <a:buChar char="■"/>
              <a:defRPr sz="1200">
                <a:latin typeface="Calibri" panose="020F0502020204030204" pitchFamily="34" charset="0"/>
              </a:defRPr>
            </a:lvl1pPr>
            <a:lvl2pPr>
              <a:lnSpc>
                <a:spcPct val="110000"/>
              </a:lnSpc>
              <a:spcAft>
                <a:spcPts val="0"/>
              </a:spcAft>
              <a:defRPr sz="1200"/>
            </a:lvl2pPr>
            <a:lvl3pPr>
              <a:lnSpc>
                <a:spcPct val="110000"/>
              </a:lnSpc>
              <a:spcAft>
                <a:spcPts val="0"/>
              </a:spcAft>
              <a:defRPr sz="1200"/>
            </a:lvl3pPr>
            <a:lvl4pPr>
              <a:lnSpc>
                <a:spcPct val="110000"/>
              </a:lnSpc>
              <a:spcAft>
                <a:spcPts val="0"/>
              </a:spcAft>
              <a:defRPr sz="1200"/>
            </a:lvl4pPr>
          </a:lstStyle>
          <a:p>
            <a:pPr lvl="0"/>
            <a:r>
              <a:rPr lang="en-US"/>
              <a:t>Click to add text</a:t>
            </a:r>
          </a:p>
          <a:p>
            <a:pPr lvl="1"/>
            <a:r>
              <a:rPr lang="en-US"/>
              <a:t>Insert text</a:t>
            </a:r>
          </a:p>
          <a:p>
            <a:pPr lvl="2"/>
            <a:r>
              <a:rPr lang="en-US"/>
              <a:t>Insert text</a:t>
            </a:r>
          </a:p>
          <a:p>
            <a:pPr lvl="3"/>
            <a:r>
              <a:rPr lang="en-US"/>
              <a:t>Insert text</a:t>
            </a:r>
          </a:p>
        </p:txBody>
      </p:sp>
      <p:sp>
        <p:nvSpPr>
          <p:cNvPr id="9" name="Slide Number Placeholder 7">
            <a:extLst>
              <a:ext uri="{FF2B5EF4-FFF2-40B4-BE49-F238E27FC236}">
                <a16:creationId xmlns:a16="http://schemas.microsoft.com/office/drawing/2014/main" id="{AF2AE2A4-4DA8-0446-BD4E-2F6478781BE6}"/>
              </a:ext>
            </a:extLst>
          </p:cNvPr>
          <p:cNvSpPr>
            <a:spLocks noGrp="1"/>
          </p:cNvSpPr>
          <p:nvPr>
            <p:ph type="sldNum" sz="quarter" idx="4"/>
          </p:nvPr>
        </p:nvSpPr>
        <p:spPr>
          <a:xfrm>
            <a:off x="9774936" y="6759982"/>
            <a:ext cx="457200" cy="338328"/>
          </a:xfrm>
          <a:prstGeom prst="rect">
            <a:avLst/>
          </a:prstGeom>
        </p:spPr>
        <p:txBody>
          <a:bodyPr vert="horz" lIns="0" tIns="0" rIns="0" bIns="0" rtlCol="0" anchor="b" anchorCtr="0">
            <a:noAutofit/>
          </a:bodyPr>
          <a:lstStyle>
            <a:lvl1pPr algn="r">
              <a:defRPr sz="800">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0" name="Footer Placeholder 2">
            <a:extLst>
              <a:ext uri="{FF2B5EF4-FFF2-40B4-BE49-F238E27FC236}">
                <a16:creationId xmlns:a16="http://schemas.microsoft.com/office/drawing/2014/main" id="{52A857C2-E071-B74F-BD22-2DF425E8AD6F}"/>
              </a:ext>
            </a:extLst>
          </p:cNvPr>
          <p:cNvSpPr>
            <a:spLocks noGrp="1"/>
          </p:cNvSpPr>
          <p:nvPr>
            <p:ph type="ftr" sz="quarter" idx="3"/>
          </p:nvPr>
        </p:nvSpPr>
        <p:spPr>
          <a:xfrm>
            <a:off x="457200" y="6766560"/>
            <a:ext cx="9308592" cy="338328"/>
          </a:xfrm>
          <a:prstGeom prst="rect">
            <a:avLst/>
          </a:prstGeom>
        </p:spPr>
        <p:txBody>
          <a:bodyPr vert="horz" lIns="0" tIns="0" rIns="0" bIns="0" rtlCol="0" anchor="b"/>
          <a:lstStyle>
            <a:lvl1pPr algn="r">
              <a:defRPr lang="en-US" sz="1000"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22731667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Boxes Left Combined w/ Key Mess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44765-4A20-9249-B58E-6E3B0ADAFD32}"/>
              </a:ext>
            </a:extLst>
          </p:cNvPr>
          <p:cNvSpPr>
            <a:spLocks noGrp="1"/>
          </p:cNvSpPr>
          <p:nvPr>
            <p:ph type="title" hasCustomPrompt="1"/>
          </p:nvPr>
        </p:nvSpPr>
        <p:spPr/>
        <p:txBody>
          <a:bodyPr/>
          <a:lstStyle>
            <a:lvl1pPr>
              <a:defRPr/>
            </a:lvl1pPr>
          </a:lstStyle>
          <a:p>
            <a:r>
              <a:rPr lang="en-US"/>
              <a:t>Page Title</a:t>
            </a:r>
          </a:p>
        </p:txBody>
      </p:sp>
      <p:sp>
        <p:nvSpPr>
          <p:cNvPr id="5" name="Text Placeholder 2">
            <a:extLst>
              <a:ext uri="{FF2B5EF4-FFF2-40B4-BE49-F238E27FC236}">
                <a16:creationId xmlns:a16="http://schemas.microsoft.com/office/drawing/2014/main" id="{A77D59E6-7712-BF4C-AC89-D574E6082637}"/>
              </a:ext>
            </a:extLst>
          </p:cNvPr>
          <p:cNvSpPr>
            <a:spLocks noGrp="1"/>
          </p:cNvSpPr>
          <p:nvPr>
            <p:ph type="body" sz="quarter" idx="17" hasCustomPrompt="1"/>
          </p:nvPr>
        </p:nvSpPr>
        <p:spPr>
          <a:xfrm>
            <a:off x="3794760" y="1810512"/>
            <a:ext cx="3108960" cy="4937760"/>
          </a:xfrm>
          <a:prstGeom prst="rect">
            <a:avLst/>
          </a:prstGeom>
        </p:spPr>
        <p:txBody>
          <a:bodyPr lIns="0" tIns="0" rIns="0" bIns="0">
            <a:noAutofit/>
          </a:bodyPr>
          <a:lstStyle>
            <a:lvl1pPr marL="182880" indent="-182880">
              <a:lnSpc>
                <a:spcPct val="110000"/>
              </a:lnSpc>
              <a:spcBef>
                <a:spcPts val="450"/>
              </a:spcBef>
              <a:spcAft>
                <a:spcPts val="0"/>
              </a:spcAft>
              <a:buFont typeface="System Font Regular"/>
              <a:buChar char="■"/>
              <a:defRPr sz="1200">
                <a:latin typeface="Calibri" panose="020F0502020204030204" pitchFamily="34" charset="0"/>
              </a:defRPr>
            </a:lvl1pPr>
            <a:lvl2pPr>
              <a:lnSpc>
                <a:spcPct val="110000"/>
              </a:lnSpc>
              <a:spcAft>
                <a:spcPts val="0"/>
              </a:spcAft>
              <a:defRPr sz="1200"/>
            </a:lvl2pPr>
            <a:lvl3pPr>
              <a:lnSpc>
                <a:spcPct val="110000"/>
              </a:lnSpc>
              <a:spcAft>
                <a:spcPts val="0"/>
              </a:spcAft>
              <a:defRPr sz="1200"/>
            </a:lvl3pPr>
            <a:lvl4pPr>
              <a:lnSpc>
                <a:spcPct val="110000"/>
              </a:lnSpc>
              <a:spcAft>
                <a:spcPts val="0"/>
              </a:spcAft>
              <a:defRPr sz="1200"/>
            </a:lvl4pPr>
          </a:lstStyle>
          <a:p>
            <a:pPr lvl="0"/>
            <a:r>
              <a:rPr lang="en-US"/>
              <a:t>Click to add text</a:t>
            </a:r>
          </a:p>
          <a:p>
            <a:pPr lvl="1"/>
            <a:r>
              <a:rPr lang="en-US"/>
              <a:t>Insert text</a:t>
            </a:r>
          </a:p>
          <a:p>
            <a:pPr lvl="2"/>
            <a:r>
              <a:rPr lang="en-US"/>
              <a:t>Insert text</a:t>
            </a:r>
          </a:p>
          <a:p>
            <a:pPr lvl="3"/>
            <a:r>
              <a:rPr lang="en-US"/>
              <a:t>Insert text</a:t>
            </a:r>
          </a:p>
        </p:txBody>
      </p:sp>
      <p:sp>
        <p:nvSpPr>
          <p:cNvPr id="6" name="Text Placeholder 3">
            <a:extLst>
              <a:ext uri="{FF2B5EF4-FFF2-40B4-BE49-F238E27FC236}">
                <a16:creationId xmlns:a16="http://schemas.microsoft.com/office/drawing/2014/main" id="{E2CEDDF0-F76B-DB4E-9104-336D88E38F86}"/>
              </a:ext>
            </a:extLst>
          </p:cNvPr>
          <p:cNvSpPr>
            <a:spLocks noGrp="1"/>
          </p:cNvSpPr>
          <p:nvPr>
            <p:ph type="body" sz="quarter" idx="18" hasCustomPrompt="1"/>
          </p:nvPr>
        </p:nvSpPr>
        <p:spPr>
          <a:xfrm>
            <a:off x="7123176" y="1810512"/>
            <a:ext cx="3108960" cy="2359152"/>
          </a:xfrm>
          <a:prstGeom prst="rect">
            <a:avLst/>
          </a:prstGeom>
        </p:spPr>
        <p:txBody>
          <a:bodyPr lIns="0" tIns="0" rIns="0" bIns="0">
            <a:noAutofit/>
          </a:bodyPr>
          <a:lstStyle>
            <a:lvl1pPr marL="182880" indent="-182880">
              <a:lnSpc>
                <a:spcPct val="110000"/>
              </a:lnSpc>
              <a:spcBef>
                <a:spcPts val="450"/>
              </a:spcBef>
              <a:spcAft>
                <a:spcPts val="0"/>
              </a:spcAft>
              <a:buFont typeface="System Font Regular"/>
              <a:buChar char="■"/>
              <a:defRPr sz="1200">
                <a:latin typeface="Calibri" panose="020F0502020204030204" pitchFamily="34" charset="0"/>
              </a:defRPr>
            </a:lvl1pPr>
            <a:lvl2pPr>
              <a:lnSpc>
                <a:spcPct val="110000"/>
              </a:lnSpc>
              <a:spcAft>
                <a:spcPts val="0"/>
              </a:spcAft>
              <a:defRPr sz="1200"/>
            </a:lvl2pPr>
            <a:lvl3pPr>
              <a:lnSpc>
                <a:spcPct val="110000"/>
              </a:lnSpc>
              <a:spcAft>
                <a:spcPts val="0"/>
              </a:spcAft>
              <a:defRPr sz="1200"/>
            </a:lvl3pPr>
            <a:lvl4pPr>
              <a:lnSpc>
                <a:spcPct val="110000"/>
              </a:lnSpc>
              <a:spcAft>
                <a:spcPts val="0"/>
              </a:spcAft>
              <a:defRPr sz="1200"/>
            </a:lvl4pPr>
          </a:lstStyle>
          <a:p>
            <a:pPr lvl="0"/>
            <a:r>
              <a:rPr lang="en-US"/>
              <a:t>Click to add text</a:t>
            </a:r>
          </a:p>
          <a:p>
            <a:pPr lvl="1"/>
            <a:r>
              <a:rPr lang="en-US"/>
              <a:t>Insert text</a:t>
            </a:r>
          </a:p>
          <a:p>
            <a:pPr lvl="2"/>
            <a:r>
              <a:rPr lang="en-US"/>
              <a:t>Insert text</a:t>
            </a:r>
          </a:p>
          <a:p>
            <a:pPr lvl="3"/>
            <a:r>
              <a:rPr lang="en-US"/>
              <a:t>Insert text</a:t>
            </a:r>
          </a:p>
        </p:txBody>
      </p:sp>
      <p:sp>
        <p:nvSpPr>
          <p:cNvPr id="7" name="Text Placeholder 4">
            <a:extLst>
              <a:ext uri="{FF2B5EF4-FFF2-40B4-BE49-F238E27FC236}">
                <a16:creationId xmlns:a16="http://schemas.microsoft.com/office/drawing/2014/main" id="{84F1F79E-A404-5D4B-9334-8ED4E1A30652}"/>
              </a:ext>
            </a:extLst>
          </p:cNvPr>
          <p:cNvSpPr>
            <a:spLocks noGrp="1"/>
          </p:cNvSpPr>
          <p:nvPr>
            <p:ph type="body" sz="quarter" idx="19" hasCustomPrompt="1"/>
          </p:nvPr>
        </p:nvSpPr>
        <p:spPr>
          <a:xfrm>
            <a:off x="7123176" y="4389120"/>
            <a:ext cx="3108960" cy="2359152"/>
          </a:xfrm>
          <a:prstGeom prst="rect">
            <a:avLst/>
          </a:prstGeom>
        </p:spPr>
        <p:txBody>
          <a:bodyPr lIns="0" tIns="0" rIns="0" bIns="0">
            <a:noAutofit/>
          </a:bodyPr>
          <a:lstStyle>
            <a:lvl1pPr marL="182880" indent="-182880">
              <a:lnSpc>
                <a:spcPct val="110000"/>
              </a:lnSpc>
              <a:spcBef>
                <a:spcPts val="450"/>
              </a:spcBef>
              <a:spcAft>
                <a:spcPts val="0"/>
              </a:spcAft>
              <a:buFont typeface="System Font Regular"/>
              <a:buChar char="■"/>
              <a:defRPr sz="1200">
                <a:latin typeface="Calibri" panose="020F0502020204030204" pitchFamily="34" charset="0"/>
              </a:defRPr>
            </a:lvl1pPr>
            <a:lvl2pPr>
              <a:lnSpc>
                <a:spcPct val="110000"/>
              </a:lnSpc>
              <a:spcAft>
                <a:spcPts val="0"/>
              </a:spcAft>
              <a:defRPr sz="1200"/>
            </a:lvl2pPr>
            <a:lvl3pPr>
              <a:lnSpc>
                <a:spcPct val="110000"/>
              </a:lnSpc>
              <a:spcAft>
                <a:spcPts val="0"/>
              </a:spcAft>
              <a:defRPr sz="1200"/>
            </a:lvl3pPr>
            <a:lvl4pPr>
              <a:lnSpc>
                <a:spcPct val="110000"/>
              </a:lnSpc>
              <a:spcAft>
                <a:spcPts val="0"/>
              </a:spcAft>
              <a:defRPr sz="1200"/>
            </a:lvl4pPr>
          </a:lstStyle>
          <a:p>
            <a:pPr lvl="0"/>
            <a:r>
              <a:rPr lang="en-US"/>
              <a:t>Click to add text</a:t>
            </a:r>
          </a:p>
          <a:p>
            <a:pPr lvl="1"/>
            <a:r>
              <a:rPr lang="en-US"/>
              <a:t>Insert text</a:t>
            </a:r>
          </a:p>
          <a:p>
            <a:pPr lvl="2"/>
            <a:r>
              <a:rPr lang="en-US"/>
              <a:t>Insert text</a:t>
            </a:r>
          </a:p>
          <a:p>
            <a:pPr lvl="3"/>
            <a:r>
              <a:rPr lang="en-US"/>
              <a:t>Insert text</a:t>
            </a:r>
          </a:p>
        </p:txBody>
      </p:sp>
      <p:sp>
        <p:nvSpPr>
          <p:cNvPr id="8" name="Rectangle 5">
            <a:extLst>
              <a:ext uri="{FF2B5EF4-FFF2-40B4-BE49-F238E27FC236}">
                <a16:creationId xmlns:a16="http://schemas.microsoft.com/office/drawing/2014/main" id="{4D90179C-296C-A948-A523-2BF0CB012BB9}"/>
              </a:ext>
            </a:extLst>
          </p:cNvPr>
          <p:cNvSpPr/>
          <p:nvPr userDrawn="1"/>
        </p:nvSpPr>
        <p:spPr>
          <a:xfrm>
            <a:off x="457200" y="1810512"/>
            <a:ext cx="3108960" cy="4937760"/>
          </a:xfrm>
          <a:prstGeom prst="rect">
            <a:avLst/>
          </a:prstGeom>
          <a:solidFill>
            <a:srgbClr val="F3F3F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noAutofit/>
          </a:bodyPr>
          <a:lstStyle/>
          <a:p>
            <a:pPr marL="177942" indent="-177942" algn="ctr">
              <a:lnSpc>
                <a:spcPct val="110000"/>
              </a:lnSpc>
              <a:spcBef>
                <a:spcPts val="0"/>
              </a:spcBef>
              <a:spcAft>
                <a:spcPts val="450"/>
              </a:spcAft>
              <a:buFont typeface="System Font Regular"/>
              <a:buChar char="—"/>
            </a:pPr>
            <a:endParaRPr lang="en-US" sz="1400">
              <a:latin typeface="Calibri" panose="020F0502020204030204" pitchFamily="34" charset="0"/>
            </a:endParaRPr>
          </a:p>
        </p:txBody>
      </p:sp>
      <p:sp>
        <p:nvSpPr>
          <p:cNvPr id="9" name="Text Placeholder 6">
            <a:extLst>
              <a:ext uri="{FF2B5EF4-FFF2-40B4-BE49-F238E27FC236}">
                <a16:creationId xmlns:a16="http://schemas.microsoft.com/office/drawing/2014/main" id="{9C5756A6-2CD6-FD43-BE10-397EE10F3FB3}"/>
              </a:ext>
            </a:extLst>
          </p:cNvPr>
          <p:cNvSpPr>
            <a:spLocks noGrp="1"/>
          </p:cNvSpPr>
          <p:nvPr>
            <p:ph type="body" sz="quarter" idx="15" hasCustomPrompt="1"/>
          </p:nvPr>
        </p:nvSpPr>
        <p:spPr>
          <a:xfrm>
            <a:off x="457200" y="1810512"/>
            <a:ext cx="3108960" cy="4937760"/>
          </a:xfrm>
          <a:prstGeom prst="rect">
            <a:avLst/>
          </a:prstGeom>
        </p:spPr>
        <p:txBody>
          <a:bodyPr wrap="square" lIns="182880" tIns="182880" rIns="182880" bIns="182880" anchor="ctr">
            <a:noAutofit/>
          </a:bodyPr>
          <a:lstStyle>
            <a:lvl1pPr marL="0" indent="0">
              <a:lnSpc>
                <a:spcPct val="110000"/>
              </a:lnSpc>
              <a:spcBef>
                <a:spcPts val="438"/>
              </a:spcBef>
              <a:spcAft>
                <a:spcPts val="0"/>
              </a:spcAft>
              <a:buFont typeface="System Font Regular"/>
              <a:buNone/>
              <a:defRPr sz="1400">
                <a:solidFill>
                  <a:schemeClr val="accent1"/>
                </a:solidFill>
                <a:latin typeface="Calibri" panose="020F0502020204030204" pitchFamily="34" charset="0"/>
              </a:defRPr>
            </a:lvl1pPr>
            <a:lvl2pPr marL="182880" indent="-182880">
              <a:lnSpc>
                <a:spcPct val="110000"/>
              </a:lnSpc>
              <a:spcAft>
                <a:spcPts val="0"/>
              </a:spcAft>
              <a:buFont typeface="System Font Regular"/>
              <a:buChar char="■"/>
              <a:defRPr sz="1400"/>
            </a:lvl2pPr>
            <a:lvl3pPr marL="402336" indent="-219456">
              <a:lnSpc>
                <a:spcPct val="110000"/>
              </a:lnSpc>
              <a:spcAft>
                <a:spcPts val="0"/>
              </a:spcAft>
              <a:buFont typeface="System Font Regular"/>
              <a:buChar char="—"/>
              <a:defRPr sz="1400"/>
            </a:lvl3pPr>
            <a:lvl4pPr marL="576072" indent="-173736">
              <a:lnSpc>
                <a:spcPct val="110000"/>
              </a:lnSpc>
              <a:spcAft>
                <a:spcPts val="0"/>
              </a:spcAft>
              <a:defRPr sz="1400"/>
            </a:lvl4pPr>
          </a:lstStyle>
          <a:p>
            <a:r>
              <a:rPr lang="en-US"/>
              <a:t>Click to add key message</a:t>
            </a:r>
          </a:p>
          <a:p>
            <a:pPr lvl="1"/>
            <a:r>
              <a:rPr lang="en-US"/>
              <a:t>Insert text</a:t>
            </a:r>
          </a:p>
          <a:p>
            <a:pPr lvl="2"/>
            <a:r>
              <a:rPr lang="en-US"/>
              <a:t>Insert text</a:t>
            </a:r>
          </a:p>
          <a:p>
            <a:pPr lvl="3"/>
            <a:r>
              <a:rPr lang="en-US"/>
              <a:t>Insert text</a:t>
            </a:r>
          </a:p>
        </p:txBody>
      </p:sp>
      <p:sp>
        <p:nvSpPr>
          <p:cNvPr id="10" name="Slide Number Placeholder 7">
            <a:extLst>
              <a:ext uri="{FF2B5EF4-FFF2-40B4-BE49-F238E27FC236}">
                <a16:creationId xmlns:a16="http://schemas.microsoft.com/office/drawing/2014/main" id="{1AEEA862-08A4-2444-A6A5-FB3C52F29195}"/>
              </a:ext>
            </a:extLst>
          </p:cNvPr>
          <p:cNvSpPr>
            <a:spLocks noGrp="1"/>
          </p:cNvSpPr>
          <p:nvPr>
            <p:ph type="sldNum" sz="quarter" idx="4"/>
          </p:nvPr>
        </p:nvSpPr>
        <p:spPr>
          <a:xfrm>
            <a:off x="9774936" y="6759982"/>
            <a:ext cx="457200" cy="338328"/>
          </a:xfrm>
          <a:prstGeom prst="rect">
            <a:avLst/>
          </a:prstGeom>
        </p:spPr>
        <p:txBody>
          <a:bodyPr vert="horz" lIns="0" tIns="0" rIns="0" bIns="0" rtlCol="0" anchor="b" anchorCtr="0">
            <a:noAutofit/>
          </a:bodyPr>
          <a:lstStyle>
            <a:lvl1pPr algn="r">
              <a:defRPr sz="800">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1" name="Footer Placeholder 2">
            <a:extLst>
              <a:ext uri="{FF2B5EF4-FFF2-40B4-BE49-F238E27FC236}">
                <a16:creationId xmlns:a16="http://schemas.microsoft.com/office/drawing/2014/main" id="{A03D29ED-8326-1042-8E3C-AD8C040CE6EE}"/>
              </a:ext>
            </a:extLst>
          </p:cNvPr>
          <p:cNvSpPr>
            <a:spLocks noGrp="1"/>
          </p:cNvSpPr>
          <p:nvPr>
            <p:ph type="ftr" sz="quarter" idx="3"/>
          </p:nvPr>
        </p:nvSpPr>
        <p:spPr>
          <a:xfrm>
            <a:off x="457200" y="6766560"/>
            <a:ext cx="9308592" cy="338328"/>
          </a:xfrm>
          <a:prstGeom prst="rect">
            <a:avLst/>
          </a:prstGeom>
        </p:spPr>
        <p:txBody>
          <a:bodyPr vert="horz" lIns="0" tIns="0" rIns="0" bIns="0" rtlCol="0" anchor="b"/>
          <a:lstStyle>
            <a:lvl1pPr algn="r">
              <a:defRPr lang="en-US" sz="1000"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2042401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Divider w/ Imag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4A462599-8A89-3943-BBB0-7F8154B0E3C3}"/>
              </a:ext>
            </a:extLst>
          </p:cNvPr>
          <p:cNvGrpSpPr/>
          <p:nvPr userDrawn="1"/>
        </p:nvGrpSpPr>
        <p:grpSpPr>
          <a:xfrm>
            <a:off x="1906282" y="1813029"/>
            <a:ext cx="8558784" cy="3150872"/>
            <a:chOff x="1898394" y="1768475"/>
            <a:chExt cx="8558784" cy="3150872"/>
          </a:xfrm>
        </p:grpSpPr>
        <p:sp>
          <p:nvSpPr>
            <p:cNvPr id="27" name="Rectangle 26">
              <a:extLst>
                <a:ext uri="{FF2B5EF4-FFF2-40B4-BE49-F238E27FC236}">
                  <a16:creationId xmlns:a16="http://schemas.microsoft.com/office/drawing/2014/main" id="{8EF6C248-E32B-E84B-BDF2-6978AA6955DD}"/>
                </a:ext>
              </a:extLst>
            </p:cNvPr>
            <p:cNvSpPr/>
            <p:nvPr/>
          </p:nvSpPr>
          <p:spPr>
            <a:xfrm>
              <a:off x="1898394" y="1768475"/>
              <a:ext cx="8558784" cy="3150872"/>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751"/>
            </a:p>
          </p:txBody>
        </p:sp>
        <p:pic>
          <p:nvPicPr>
            <p:cNvPr id="28" name="Picture 27">
              <a:extLst>
                <a:ext uri="{FF2B5EF4-FFF2-40B4-BE49-F238E27FC236}">
                  <a16:creationId xmlns:a16="http://schemas.microsoft.com/office/drawing/2014/main" id="{F8F76758-6F55-834A-AD1A-54BDCF3CE27D}"/>
                </a:ext>
              </a:extLst>
            </p:cNvPr>
            <p:cNvPicPr>
              <a:picLocks noChangeAspect="1"/>
            </p:cNvPicPr>
            <p:nvPr/>
          </p:nvPicPr>
          <p:blipFill>
            <a:blip r:embed="rId4"/>
            <a:stretch>
              <a:fillRect/>
            </a:stretch>
          </p:blipFill>
          <p:spPr>
            <a:xfrm>
              <a:off x="2429956" y="1984562"/>
              <a:ext cx="1207008" cy="379523"/>
            </a:xfrm>
            <a:prstGeom prst="rect">
              <a:avLst/>
            </a:prstGeom>
          </p:spPr>
        </p:pic>
      </p:grpSp>
      <p:sp>
        <p:nvSpPr>
          <p:cNvPr id="11" name="Rectangle 10">
            <a:extLst>
              <a:ext uri="{FF2B5EF4-FFF2-40B4-BE49-F238E27FC236}">
                <a16:creationId xmlns:a16="http://schemas.microsoft.com/office/drawing/2014/main" id="{699A3F6B-9B68-EE44-9AA7-9B710A55F424}"/>
              </a:ext>
            </a:extLst>
          </p:cNvPr>
          <p:cNvSpPr/>
          <p:nvPr userDrawn="1"/>
        </p:nvSpPr>
        <p:spPr>
          <a:xfrm>
            <a:off x="10445714" y="0"/>
            <a:ext cx="242924" cy="7562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sp>
        <p:nvSpPr>
          <p:cNvPr id="12" name="Rectangle 11">
            <a:extLst>
              <a:ext uri="{FF2B5EF4-FFF2-40B4-BE49-F238E27FC236}">
                <a16:creationId xmlns:a16="http://schemas.microsoft.com/office/drawing/2014/main" id="{8ACC90DE-B009-854D-899D-FBA0C654F684}"/>
              </a:ext>
            </a:extLst>
          </p:cNvPr>
          <p:cNvSpPr/>
          <p:nvPr userDrawn="1"/>
        </p:nvSpPr>
        <p:spPr>
          <a:xfrm>
            <a:off x="0" y="6450666"/>
            <a:ext cx="10688638" cy="1112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sp>
        <p:nvSpPr>
          <p:cNvPr id="14" name="Rectangle 13">
            <a:extLst>
              <a:ext uri="{FF2B5EF4-FFF2-40B4-BE49-F238E27FC236}">
                <a16:creationId xmlns:a16="http://schemas.microsoft.com/office/drawing/2014/main" id="{82842EF0-7114-814A-821E-38A1C61921DE}"/>
              </a:ext>
            </a:extLst>
          </p:cNvPr>
          <p:cNvSpPr/>
          <p:nvPr userDrawn="1"/>
        </p:nvSpPr>
        <p:spPr>
          <a:xfrm>
            <a:off x="0" y="0"/>
            <a:ext cx="242924" cy="7562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sp>
        <p:nvSpPr>
          <p:cNvPr id="15" name="Rectangle 14">
            <a:extLst>
              <a:ext uri="{FF2B5EF4-FFF2-40B4-BE49-F238E27FC236}">
                <a16:creationId xmlns:a16="http://schemas.microsoft.com/office/drawing/2014/main" id="{E4588975-83F7-7445-9D42-F3C0F9020457}"/>
              </a:ext>
            </a:extLst>
          </p:cNvPr>
          <p:cNvSpPr/>
          <p:nvPr userDrawn="1"/>
        </p:nvSpPr>
        <p:spPr>
          <a:xfrm>
            <a:off x="0" y="0"/>
            <a:ext cx="10688638" cy="222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sp>
        <p:nvSpPr>
          <p:cNvPr id="19" name="Title 1">
            <a:extLst>
              <a:ext uri="{FF2B5EF4-FFF2-40B4-BE49-F238E27FC236}">
                <a16:creationId xmlns:a16="http://schemas.microsoft.com/office/drawing/2014/main" id="{FA6EE3C6-0EEF-8C4C-A141-D5CA6E033053}"/>
              </a:ext>
            </a:extLst>
          </p:cNvPr>
          <p:cNvSpPr>
            <a:spLocks noGrp="1"/>
          </p:cNvSpPr>
          <p:nvPr>
            <p:ph type="title" hasCustomPrompt="1"/>
          </p:nvPr>
        </p:nvSpPr>
        <p:spPr>
          <a:xfrm>
            <a:off x="3800743" y="2247538"/>
            <a:ext cx="6402049" cy="1325353"/>
          </a:xfrm>
        </p:spPr>
        <p:txBody>
          <a:bodyPr anchor="ctr"/>
          <a:lstStyle>
            <a:lvl1pPr marL="0" algn="l" defTabSz="978682" rtl="0" eaLnBrk="1" latinLnBrk="0" hangingPunct="1">
              <a:lnSpc>
                <a:spcPct val="90000"/>
              </a:lnSpc>
              <a:spcBef>
                <a:spcPct val="0"/>
              </a:spcBef>
              <a:buNone/>
              <a:defRPr lang="en-US" sz="3200" b="1" strike="noStrike" kern="1200" dirty="0">
                <a:solidFill>
                  <a:schemeClr val="bg1"/>
                </a:solidFill>
                <a:latin typeface="Calibri" panose="020F0502020204030204" pitchFamily="34" charset="0"/>
                <a:ea typeface="+mj-ea"/>
                <a:cs typeface="Calibri" panose="020F0502020204030204" pitchFamily="34" charset="0"/>
              </a:defRPr>
            </a:lvl1pPr>
          </a:lstStyle>
          <a:p>
            <a:r>
              <a:rPr lang="en-US">
                <a:solidFill>
                  <a:schemeClr val="bg1"/>
                </a:solidFill>
              </a:rPr>
              <a:t>Click to add text</a:t>
            </a:r>
          </a:p>
        </p:txBody>
      </p:sp>
      <p:pic>
        <p:nvPicPr>
          <p:cNvPr id="4" name="Picture 3">
            <a:extLst>
              <a:ext uri="{FF2B5EF4-FFF2-40B4-BE49-F238E27FC236}">
                <a16:creationId xmlns:a16="http://schemas.microsoft.com/office/drawing/2014/main" id="{0D965054-8576-551A-156E-D5358860E7B2}"/>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165069" y="6671515"/>
            <a:ext cx="1905000" cy="635000"/>
          </a:xfrm>
          <a:prstGeom prst="rect">
            <a:avLst/>
          </a:prstGeom>
        </p:spPr>
      </p:pic>
    </p:spTree>
    <p:custDataLst>
      <p:custData r:id="rId1"/>
    </p:custDataLst>
    <p:extLst>
      <p:ext uri="{BB962C8B-B14F-4D97-AF65-F5344CB8AC3E}">
        <p14:creationId xmlns:p14="http://schemas.microsoft.com/office/powerpoint/2010/main" val="27713992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Boxes Right Combin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44765-4A20-9249-B58E-6E3B0ADAFD32}"/>
              </a:ext>
            </a:extLst>
          </p:cNvPr>
          <p:cNvSpPr>
            <a:spLocks noGrp="1"/>
          </p:cNvSpPr>
          <p:nvPr>
            <p:ph type="title" hasCustomPrompt="1"/>
          </p:nvPr>
        </p:nvSpPr>
        <p:spPr/>
        <p:txBody>
          <a:bodyPr/>
          <a:lstStyle>
            <a:lvl1pPr>
              <a:defRPr/>
            </a:lvl1pPr>
          </a:lstStyle>
          <a:p>
            <a:r>
              <a:rPr lang="en-US"/>
              <a:t>Page Title</a:t>
            </a:r>
          </a:p>
        </p:txBody>
      </p:sp>
      <p:sp>
        <p:nvSpPr>
          <p:cNvPr id="5" name="Text Placeholder 2">
            <a:extLst>
              <a:ext uri="{FF2B5EF4-FFF2-40B4-BE49-F238E27FC236}">
                <a16:creationId xmlns:a16="http://schemas.microsoft.com/office/drawing/2014/main" id="{296D3244-DD33-6547-B3EA-24294779BFAF}"/>
              </a:ext>
            </a:extLst>
          </p:cNvPr>
          <p:cNvSpPr>
            <a:spLocks noGrp="1"/>
          </p:cNvSpPr>
          <p:nvPr>
            <p:ph type="body" sz="quarter" idx="18" hasCustomPrompt="1"/>
          </p:nvPr>
        </p:nvSpPr>
        <p:spPr>
          <a:xfrm>
            <a:off x="457200" y="4389120"/>
            <a:ext cx="4773168" cy="2359152"/>
          </a:xfrm>
          <a:prstGeom prst="rect">
            <a:avLst/>
          </a:prstGeom>
        </p:spPr>
        <p:txBody>
          <a:bodyPr lIns="0" tIns="0" rIns="0" bIns="0">
            <a:noAutofit/>
          </a:bodyPr>
          <a:lstStyle>
            <a:lvl1pPr marL="182880" indent="-182880">
              <a:spcBef>
                <a:spcPts val="450"/>
              </a:spcBef>
              <a:buFont typeface="System Font Regular"/>
              <a:buChar char="■"/>
              <a:defRPr sz="1200">
                <a:latin typeface="Calibri" panose="020F0502020204030204" pitchFamily="34" charset="0"/>
              </a:defRPr>
            </a:lvl1pPr>
            <a:lvl2pPr>
              <a:defRPr sz="1200"/>
            </a:lvl2pPr>
            <a:lvl3pPr>
              <a:defRPr sz="1200"/>
            </a:lvl3pPr>
            <a:lvl4pPr>
              <a:defRPr sz="1200"/>
            </a:lvl4pPr>
          </a:lstStyle>
          <a:p>
            <a:pPr lvl="0"/>
            <a:r>
              <a:rPr lang="en-US"/>
              <a:t>Click to add text</a:t>
            </a:r>
          </a:p>
          <a:p>
            <a:pPr lvl="1"/>
            <a:r>
              <a:rPr lang="en-US"/>
              <a:t>Insert text</a:t>
            </a:r>
          </a:p>
          <a:p>
            <a:pPr lvl="2"/>
            <a:r>
              <a:rPr lang="en-US"/>
              <a:t>Insert text</a:t>
            </a:r>
          </a:p>
          <a:p>
            <a:pPr lvl="3"/>
            <a:r>
              <a:rPr lang="en-US"/>
              <a:t>Insert text</a:t>
            </a:r>
          </a:p>
        </p:txBody>
      </p:sp>
      <p:sp>
        <p:nvSpPr>
          <p:cNvPr id="6" name="Text Placeholder 3">
            <a:extLst>
              <a:ext uri="{FF2B5EF4-FFF2-40B4-BE49-F238E27FC236}">
                <a16:creationId xmlns:a16="http://schemas.microsoft.com/office/drawing/2014/main" id="{351AB959-D369-8548-A12C-C00AE09A27A9}"/>
              </a:ext>
            </a:extLst>
          </p:cNvPr>
          <p:cNvSpPr>
            <a:spLocks noGrp="1"/>
          </p:cNvSpPr>
          <p:nvPr>
            <p:ph type="body" sz="quarter" idx="19" hasCustomPrompt="1"/>
          </p:nvPr>
        </p:nvSpPr>
        <p:spPr>
          <a:xfrm>
            <a:off x="5460922" y="1810512"/>
            <a:ext cx="4773168" cy="4937760"/>
          </a:xfrm>
          <a:prstGeom prst="rect">
            <a:avLst/>
          </a:prstGeom>
        </p:spPr>
        <p:txBody>
          <a:bodyPr lIns="0" tIns="0" rIns="0" bIns="0">
            <a:noAutofit/>
          </a:bodyPr>
          <a:lstStyle>
            <a:lvl1pPr marL="182880" indent="-182880">
              <a:spcBef>
                <a:spcPts val="450"/>
              </a:spcBef>
              <a:buFont typeface="System Font Regular"/>
              <a:buChar char="■"/>
              <a:defRPr sz="1200">
                <a:latin typeface="Calibri" panose="020F0502020204030204" pitchFamily="34" charset="0"/>
              </a:defRPr>
            </a:lvl1pPr>
            <a:lvl2pPr>
              <a:defRPr sz="1200"/>
            </a:lvl2pPr>
            <a:lvl3pPr>
              <a:defRPr sz="1200"/>
            </a:lvl3pPr>
            <a:lvl4pPr>
              <a:defRPr sz="1200"/>
            </a:lvl4pPr>
          </a:lstStyle>
          <a:p>
            <a:pPr lvl="0"/>
            <a:r>
              <a:rPr lang="en-US"/>
              <a:t>Click to add text</a:t>
            </a:r>
          </a:p>
          <a:p>
            <a:pPr lvl="1"/>
            <a:r>
              <a:rPr lang="en-US"/>
              <a:t>Insert text</a:t>
            </a:r>
          </a:p>
          <a:p>
            <a:pPr lvl="2"/>
            <a:r>
              <a:rPr lang="en-US"/>
              <a:t>Insert text</a:t>
            </a:r>
          </a:p>
          <a:p>
            <a:pPr lvl="3"/>
            <a:r>
              <a:rPr lang="en-US"/>
              <a:t>Insert text</a:t>
            </a:r>
          </a:p>
        </p:txBody>
      </p:sp>
      <p:sp>
        <p:nvSpPr>
          <p:cNvPr id="7" name="Text Placeholder 4">
            <a:extLst>
              <a:ext uri="{FF2B5EF4-FFF2-40B4-BE49-F238E27FC236}">
                <a16:creationId xmlns:a16="http://schemas.microsoft.com/office/drawing/2014/main" id="{CCE74C9A-F2B5-B64B-A900-2E932B3535AE}"/>
              </a:ext>
            </a:extLst>
          </p:cNvPr>
          <p:cNvSpPr>
            <a:spLocks noGrp="1"/>
          </p:cNvSpPr>
          <p:nvPr>
            <p:ph type="body" sz="quarter" idx="17" hasCustomPrompt="1"/>
          </p:nvPr>
        </p:nvSpPr>
        <p:spPr>
          <a:xfrm>
            <a:off x="457200" y="1810512"/>
            <a:ext cx="4773168" cy="2359152"/>
          </a:xfrm>
          <a:prstGeom prst="rect">
            <a:avLst/>
          </a:prstGeom>
        </p:spPr>
        <p:txBody>
          <a:bodyPr lIns="0" tIns="0" rIns="0" bIns="0">
            <a:noAutofit/>
          </a:bodyPr>
          <a:lstStyle>
            <a:lvl1pPr marL="182880" indent="-182880">
              <a:spcBef>
                <a:spcPts val="450"/>
              </a:spcBef>
              <a:buFont typeface="System Font Regular"/>
              <a:buChar char="■"/>
              <a:defRPr sz="1200">
                <a:latin typeface="Calibri" panose="020F0502020204030204" pitchFamily="34" charset="0"/>
              </a:defRPr>
            </a:lvl1pPr>
            <a:lvl2pPr>
              <a:defRPr sz="1200"/>
            </a:lvl2pPr>
            <a:lvl3pPr>
              <a:defRPr sz="1200"/>
            </a:lvl3pPr>
            <a:lvl4pPr>
              <a:defRPr sz="1200"/>
            </a:lvl4pPr>
          </a:lstStyle>
          <a:p>
            <a:pPr lvl="0"/>
            <a:r>
              <a:rPr lang="en-US"/>
              <a:t>Click to add text</a:t>
            </a:r>
          </a:p>
          <a:p>
            <a:pPr lvl="1"/>
            <a:r>
              <a:rPr lang="en-US"/>
              <a:t>Insert text</a:t>
            </a:r>
          </a:p>
          <a:p>
            <a:pPr lvl="2"/>
            <a:r>
              <a:rPr lang="en-US"/>
              <a:t>Insert text</a:t>
            </a:r>
          </a:p>
          <a:p>
            <a:pPr lvl="3"/>
            <a:r>
              <a:rPr lang="en-US"/>
              <a:t>Insert text</a:t>
            </a:r>
          </a:p>
        </p:txBody>
      </p:sp>
      <p:sp>
        <p:nvSpPr>
          <p:cNvPr id="8" name="Slide Number Placeholder 7">
            <a:extLst>
              <a:ext uri="{FF2B5EF4-FFF2-40B4-BE49-F238E27FC236}">
                <a16:creationId xmlns:a16="http://schemas.microsoft.com/office/drawing/2014/main" id="{72F2215C-41BE-3D48-9211-E1E208952038}"/>
              </a:ext>
            </a:extLst>
          </p:cNvPr>
          <p:cNvSpPr>
            <a:spLocks noGrp="1"/>
          </p:cNvSpPr>
          <p:nvPr>
            <p:ph type="sldNum" sz="quarter" idx="4"/>
          </p:nvPr>
        </p:nvSpPr>
        <p:spPr>
          <a:xfrm>
            <a:off x="9774936" y="6759982"/>
            <a:ext cx="457200" cy="338328"/>
          </a:xfrm>
          <a:prstGeom prst="rect">
            <a:avLst/>
          </a:prstGeom>
        </p:spPr>
        <p:txBody>
          <a:bodyPr vert="horz" lIns="0" tIns="0" rIns="0" bIns="0" rtlCol="0" anchor="b" anchorCtr="0">
            <a:noAutofit/>
          </a:bodyPr>
          <a:lstStyle>
            <a:lvl1pPr algn="r">
              <a:defRPr sz="800">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9" name="Footer Placeholder 2">
            <a:extLst>
              <a:ext uri="{FF2B5EF4-FFF2-40B4-BE49-F238E27FC236}">
                <a16:creationId xmlns:a16="http://schemas.microsoft.com/office/drawing/2014/main" id="{6404D56F-2468-714B-9131-274603152D8D}"/>
              </a:ext>
            </a:extLst>
          </p:cNvPr>
          <p:cNvSpPr>
            <a:spLocks noGrp="1"/>
          </p:cNvSpPr>
          <p:nvPr>
            <p:ph type="ftr" sz="quarter" idx="3"/>
          </p:nvPr>
        </p:nvSpPr>
        <p:spPr>
          <a:xfrm>
            <a:off x="457200" y="6766560"/>
            <a:ext cx="9308592" cy="338328"/>
          </a:xfrm>
          <a:prstGeom prst="rect">
            <a:avLst/>
          </a:prstGeom>
        </p:spPr>
        <p:txBody>
          <a:bodyPr vert="horz" lIns="0" tIns="0" rIns="0" bIns="0" rtlCol="0" anchor="b"/>
          <a:lstStyle>
            <a:lvl1pPr algn="r">
              <a:defRPr lang="en-US" sz="1000"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31747700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Boxes Right Combined w/ Subheader">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69CEEF-7AC9-E040-BAD6-2F938095C3E3}"/>
              </a:ext>
            </a:extLst>
          </p:cNvPr>
          <p:cNvSpPr>
            <a:spLocks noGrp="1"/>
          </p:cNvSpPr>
          <p:nvPr>
            <p:ph type="title" hasCustomPrompt="1"/>
          </p:nvPr>
        </p:nvSpPr>
        <p:spPr/>
        <p:txBody>
          <a:bodyPr/>
          <a:lstStyle>
            <a:lvl1pPr>
              <a:defRPr/>
            </a:lvl1pPr>
          </a:lstStyle>
          <a:p>
            <a:r>
              <a:rPr lang="en-US"/>
              <a:t>Page Title</a:t>
            </a:r>
          </a:p>
        </p:txBody>
      </p:sp>
      <p:sp>
        <p:nvSpPr>
          <p:cNvPr id="13" name="Text Placeholder 5">
            <a:extLst>
              <a:ext uri="{FF2B5EF4-FFF2-40B4-BE49-F238E27FC236}">
                <a16:creationId xmlns:a16="http://schemas.microsoft.com/office/drawing/2014/main" id="{0789D74A-9265-FD4E-94B0-122F1BDD72DF}"/>
              </a:ext>
            </a:extLst>
          </p:cNvPr>
          <p:cNvSpPr>
            <a:spLocks noGrp="1"/>
          </p:cNvSpPr>
          <p:nvPr>
            <p:ph type="body" sz="quarter" idx="14" hasCustomPrompt="1"/>
          </p:nvPr>
        </p:nvSpPr>
        <p:spPr>
          <a:xfrm>
            <a:off x="457200" y="1490472"/>
            <a:ext cx="9774936" cy="548640"/>
          </a:xfrm>
          <a:prstGeom prst="rect">
            <a:avLst/>
          </a:prstGeom>
        </p:spPr>
        <p:txBody>
          <a:bodyPr/>
          <a:lstStyle>
            <a:lvl1pPr marL="0" indent="0">
              <a:lnSpc>
                <a:spcPct val="100000"/>
              </a:lnSpc>
              <a:spcBef>
                <a:spcPts val="0"/>
              </a:spcBef>
              <a:spcAft>
                <a:spcPts val="0"/>
              </a:spcAft>
              <a:buNone/>
              <a:defRPr sz="1600" b="1">
                <a:solidFill>
                  <a:schemeClr val="accent1"/>
                </a:solidFill>
              </a:defRPr>
            </a:lvl1pPr>
            <a:lvl5pPr marL="507135" indent="0">
              <a:buNone/>
              <a:defRPr/>
            </a:lvl5pPr>
          </a:lstStyle>
          <a:p>
            <a:pPr lvl="0"/>
            <a:r>
              <a:rPr lang="en-US" err="1"/>
              <a:t>Subheader</a:t>
            </a:r>
            <a:endParaRPr lang="en-US"/>
          </a:p>
        </p:txBody>
      </p:sp>
      <p:sp>
        <p:nvSpPr>
          <p:cNvPr id="6" name="Text Placeholder 5">
            <a:extLst>
              <a:ext uri="{FF2B5EF4-FFF2-40B4-BE49-F238E27FC236}">
                <a16:creationId xmlns:a16="http://schemas.microsoft.com/office/drawing/2014/main" id="{C89879B0-0D2B-8743-B842-FDEFD34C7569}"/>
              </a:ext>
            </a:extLst>
          </p:cNvPr>
          <p:cNvSpPr>
            <a:spLocks noGrp="1"/>
          </p:cNvSpPr>
          <p:nvPr>
            <p:ph type="body" sz="quarter" idx="17" hasCustomPrompt="1"/>
          </p:nvPr>
        </p:nvSpPr>
        <p:spPr>
          <a:xfrm>
            <a:off x="457200" y="2249424"/>
            <a:ext cx="4773168" cy="2139696"/>
          </a:xfrm>
          <a:prstGeom prst="rect">
            <a:avLst/>
          </a:prstGeom>
        </p:spPr>
        <p:txBody>
          <a:bodyPr/>
          <a:lstStyle>
            <a:lvl1pPr marL="182880" indent="-182880">
              <a:lnSpc>
                <a:spcPct val="110000"/>
              </a:lnSpc>
              <a:spcBef>
                <a:spcPts val="450"/>
              </a:spcBef>
              <a:spcAft>
                <a:spcPts val="0"/>
              </a:spcAft>
              <a:buFont typeface="System Font Regular"/>
              <a:buChar char="■"/>
              <a:defRPr sz="1200" b="0">
                <a:solidFill>
                  <a:schemeClr val="tx1"/>
                </a:solidFill>
              </a:defRPr>
            </a:lvl1pPr>
            <a:lvl2pPr>
              <a:lnSpc>
                <a:spcPct val="110000"/>
              </a:lnSpc>
              <a:spcAft>
                <a:spcPts val="0"/>
              </a:spcAft>
              <a:defRPr sz="1200"/>
            </a:lvl2pPr>
            <a:lvl3pPr>
              <a:lnSpc>
                <a:spcPct val="110000"/>
              </a:lnSpc>
              <a:spcAft>
                <a:spcPts val="0"/>
              </a:spcAft>
              <a:defRPr sz="1200"/>
            </a:lvl3pPr>
            <a:lvl4pPr>
              <a:lnSpc>
                <a:spcPct val="110000"/>
              </a:lnSpc>
              <a:spcAft>
                <a:spcPts val="0"/>
              </a:spcAft>
              <a:defRPr sz="1200"/>
            </a:lvl4pPr>
            <a:lvl5pPr marL="507135" indent="0">
              <a:buNone/>
              <a:defRPr/>
            </a:lvl5pPr>
          </a:lstStyle>
          <a:p>
            <a:pPr lvl="0"/>
            <a:r>
              <a:rPr lang="en-US"/>
              <a:t>Click to add text</a:t>
            </a:r>
          </a:p>
          <a:p>
            <a:pPr lvl="1"/>
            <a:r>
              <a:rPr lang="en-US"/>
              <a:t>Insert text</a:t>
            </a:r>
          </a:p>
          <a:p>
            <a:pPr lvl="2"/>
            <a:r>
              <a:rPr lang="en-US"/>
              <a:t>Insert text</a:t>
            </a:r>
          </a:p>
          <a:p>
            <a:pPr lvl="3"/>
            <a:r>
              <a:rPr lang="en-US"/>
              <a:t>Insert text</a:t>
            </a:r>
          </a:p>
        </p:txBody>
      </p:sp>
      <p:sp>
        <p:nvSpPr>
          <p:cNvPr id="7" name="Text Placeholder 2">
            <a:extLst>
              <a:ext uri="{FF2B5EF4-FFF2-40B4-BE49-F238E27FC236}">
                <a16:creationId xmlns:a16="http://schemas.microsoft.com/office/drawing/2014/main" id="{54EF695E-D5E7-E54B-9112-5E7517624220}"/>
              </a:ext>
            </a:extLst>
          </p:cNvPr>
          <p:cNvSpPr>
            <a:spLocks noGrp="1"/>
          </p:cNvSpPr>
          <p:nvPr>
            <p:ph type="body" sz="quarter" idx="18" hasCustomPrompt="1"/>
          </p:nvPr>
        </p:nvSpPr>
        <p:spPr>
          <a:xfrm>
            <a:off x="5457105" y="2249424"/>
            <a:ext cx="4773168" cy="4507992"/>
          </a:xfrm>
          <a:prstGeom prst="rect">
            <a:avLst/>
          </a:prstGeom>
        </p:spPr>
        <p:txBody>
          <a:bodyPr lIns="0" tIns="0" rIns="0" bIns="0">
            <a:noAutofit/>
          </a:bodyPr>
          <a:lstStyle>
            <a:lvl1pPr marL="182880" indent="-182880">
              <a:lnSpc>
                <a:spcPct val="110000"/>
              </a:lnSpc>
              <a:spcBef>
                <a:spcPts val="450"/>
              </a:spcBef>
              <a:spcAft>
                <a:spcPts val="450"/>
              </a:spcAft>
              <a:buFont typeface="System Font Regular"/>
              <a:buChar char="■"/>
              <a:defRPr sz="1200">
                <a:latin typeface="Calibri" panose="020F0502020204030204" pitchFamily="34" charset="0"/>
              </a:defRPr>
            </a:lvl1pPr>
            <a:lvl2pPr marL="402336" indent="-219456">
              <a:lnSpc>
                <a:spcPct val="110000"/>
              </a:lnSpc>
              <a:spcAft>
                <a:spcPts val="450"/>
              </a:spcAft>
              <a:defRPr sz="1200"/>
            </a:lvl2pPr>
            <a:lvl3pPr>
              <a:defRPr sz="1168"/>
            </a:lvl3pPr>
            <a:lvl4pPr marL="749808" marR="0" indent="-173736" algn="l" defTabSz="978682" rtl="0" eaLnBrk="1" fontAlgn="auto" latinLnBrk="0" hangingPunct="1">
              <a:lnSpc>
                <a:spcPct val="110000"/>
              </a:lnSpc>
              <a:spcBef>
                <a:spcPts val="0"/>
              </a:spcBef>
              <a:spcAft>
                <a:spcPts val="450"/>
              </a:spcAft>
              <a:buClr>
                <a:schemeClr val="accent2"/>
              </a:buClr>
              <a:buSzTx/>
              <a:buFont typeface="System Font Regular"/>
              <a:buChar char="○"/>
              <a:tabLst/>
              <a:defRPr sz="1200"/>
            </a:lvl4pPr>
            <a:lvl5pPr marL="560518">
              <a:defRPr/>
            </a:lvl5pPr>
          </a:lstStyle>
          <a:p>
            <a:pPr lvl="0"/>
            <a:r>
              <a:rPr lang="en-US"/>
              <a:t>Click to add text</a:t>
            </a:r>
          </a:p>
          <a:p>
            <a:pPr lvl="1"/>
            <a:r>
              <a:rPr lang="en-US"/>
              <a:t>Insert text</a:t>
            </a:r>
          </a:p>
          <a:p>
            <a:pPr lvl="2"/>
            <a:r>
              <a:rPr lang="en-US"/>
              <a:t>Insert text</a:t>
            </a:r>
          </a:p>
          <a:p>
            <a:pPr lvl="3"/>
            <a:r>
              <a:rPr lang="en-US"/>
              <a:t>Insert text</a:t>
            </a:r>
          </a:p>
        </p:txBody>
      </p:sp>
      <p:sp>
        <p:nvSpPr>
          <p:cNvPr id="8" name="Text Placeholder 4">
            <a:extLst>
              <a:ext uri="{FF2B5EF4-FFF2-40B4-BE49-F238E27FC236}">
                <a16:creationId xmlns:a16="http://schemas.microsoft.com/office/drawing/2014/main" id="{498D0F3C-F32F-A84A-8277-95B175B2361D}"/>
              </a:ext>
            </a:extLst>
          </p:cNvPr>
          <p:cNvSpPr>
            <a:spLocks noGrp="1"/>
          </p:cNvSpPr>
          <p:nvPr>
            <p:ph type="body" sz="quarter" idx="19" hasCustomPrompt="1"/>
          </p:nvPr>
        </p:nvSpPr>
        <p:spPr>
          <a:xfrm>
            <a:off x="457200" y="4608576"/>
            <a:ext cx="4773168" cy="2139696"/>
          </a:xfrm>
          <a:prstGeom prst="rect">
            <a:avLst/>
          </a:prstGeom>
        </p:spPr>
        <p:txBody>
          <a:bodyPr lIns="0" tIns="0" rIns="0" bIns="0">
            <a:noAutofit/>
          </a:bodyPr>
          <a:lstStyle>
            <a:lvl1pPr marL="182880" indent="-182880">
              <a:lnSpc>
                <a:spcPct val="110000"/>
              </a:lnSpc>
              <a:spcBef>
                <a:spcPts val="450"/>
              </a:spcBef>
              <a:spcAft>
                <a:spcPts val="0"/>
              </a:spcAft>
              <a:buFont typeface="System Font Regular"/>
              <a:buChar char="■"/>
              <a:defRPr sz="1200">
                <a:latin typeface="Calibri" panose="020F0502020204030204" pitchFamily="34" charset="0"/>
              </a:defRPr>
            </a:lvl1pPr>
            <a:lvl2pPr>
              <a:lnSpc>
                <a:spcPct val="110000"/>
              </a:lnSpc>
              <a:spcAft>
                <a:spcPts val="0"/>
              </a:spcAft>
              <a:defRPr sz="1200"/>
            </a:lvl2pPr>
            <a:lvl3pPr>
              <a:lnSpc>
                <a:spcPct val="110000"/>
              </a:lnSpc>
              <a:spcAft>
                <a:spcPts val="0"/>
              </a:spcAft>
              <a:defRPr sz="1200"/>
            </a:lvl3pPr>
            <a:lvl4pPr>
              <a:lnSpc>
                <a:spcPct val="110000"/>
              </a:lnSpc>
              <a:spcAft>
                <a:spcPts val="0"/>
              </a:spcAft>
              <a:defRPr sz="1200"/>
            </a:lvl4pPr>
          </a:lstStyle>
          <a:p>
            <a:pPr lvl="0"/>
            <a:r>
              <a:rPr lang="en-US"/>
              <a:t>Click to add text</a:t>
            </a:r>
          </a:p>
          <a:p>
            <a:pPr lvl="1"/>
            <a:r>
              <a:rPr lang="en-US"/>
              <a:t>Insert text</a:t>
            </a:r>
          </a:p>
          <a:p>
            <a:pPr lvl="2"/>
            <a:r>
              <a:rPr lang="en-US"/>
              <a:t>Insert text</a:t>
            </a:r>
          </a:p>
          <a:p>
            <a:pPr lvl="3"/>
            <a:r>
              <a:rPr lang="en-US"/>
              <a:t>Insert text</a:t>
            </a:r>
          </a:p>
        </p:txBody>
      </p:sp>
      <p:sp>
        <p:nvSpPr>
          <p:cNvPr id="9" name="Slide Number Placeholder 7">
            <a:extLst>
              <a:ext uri="{FF2B5EF4-FFF2-40B4-BE49-F238E27FC236}">
                <a16:creationId xmlns:a16="http://schemas.microsoft.com/office/drawing/2014/main" id="{AF282D90-CA4A-F64B-9BB0-CF4101D71A8D}"/>
              </a:ext>
            </a:extLst>
          </p:cNvPr>
          <p:cNvSpPr>
            <a:spLocks noGrp="1"/>
          </p:cNvSpPr>
          <p:nvPr>
            <p:ph type="sldNum" sz="quarter" idx="4"/>
          </p:nvPr>
        </p:nvSpPr>
        <p:spPr>
          <a:xfrm>
            <a:off x="9774936" y="6759982"/>
            <a:ext cx="457200" cy="338328"/>
          </a:xfrm>
          <a:prstGeom prst="rect">
            <a:avLst/>
          </a:prstGeom>
        </p:spPr>
        <p:txBody>
          <a:bodyPr vert="horz" lIns="0" tIns="0" rIns="0" bIns="0" rtlCol="0" anchor="b" anchorCtr="0">
            <a:noAutofit/>
          </a:bodyPr>
          <a:lstStyle>
            <a:lvl1pPr algn="r">
              <a:defRPr sz="800">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0" name="Footer Placeholder 2">
            <a:extLst>
              <a:ext uri="{FF2B5EF4-FFF2-40B4-BE49-F238E27FC236}">
                <a16:creationId xmlns:a16="http://schemas.microsoft.com/office/drawing/2014/main" id="{179243A2-A479-6A42-AC69-42B698D89403}"/>
              </a:ext>
            </a:extLst>
          </p:cNvPr>
          <p:cNvSpPr>
            <a:spLocks noGrp="1"/>
          </p:cNvSpPr>
          <p:nvPr>
            <p:ph type="ftr" sz="quarter" idx="3"/>
          </p:nvPr>
        </p:nvSpPr>
        <p:spPr>
          <a:xfrm>
            <a:off x="456502" y="6766560"/>
            <a:ext cx="9309290" cy="338328"/>
          </a:xfrm>
          <a:prstGeom prst="rect">
            <a:avLst/>
          </a:prstGeom>
        </p:spPr>
        <p:txBody>
          <a:bodyPr vert="horz" lIns="0" tIns="0" rIns="0" bIns="0" rtlCol="0" anchor="b"/>
          <a:lstStyle>
            <a:lvl1pPr algn="r">
              <a:defRPr lang="en-US" sz="1000"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38417134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Boxes Right Combined w/ Key Mess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44765-4A20-9249-B58E-6E3B0ADAFD32}"/>
              </a:ext>
            </a:extLst>
          </p:cNvPr>
          <p:cNvSpPr>
            <a:spLocks noGrp="1"/>
          </p:cNvSpPr>
          <p:nvPr>
            <p:ph type="title" hasCustomPrompt="1"/>
          </p:nvPr>
        </p:nvSpPr>
        <p:spPr/>
        <p:txBody>
          <a:bodyPr/>
          <a:lstStyle>
            <a:lvl1pPr>
              <a:defRPr/>
            </a:lvl1pPr>
          </a:lstStyle>
          <a:p>
            <a:r>
              <a:rPr lang="en-US"/>
              <a:t>Page Title</a:t>
            </a:r>
          </a:p>
        </p:txBody>
      </p:sp>
      <p:sp>
        <p:nvSpPr>
          <p:cNvPr id="5" name="Text Placeholder 2">
            <a:extLst>
              <a:ext uri="{FF2B5EF4-FFF2-40B4-BE49-F238E27FC236}">
                <a16:creationId xmlns:a16="http://schemas.microsoft.com/office/drawing/2014/main" id="{51B6740F-99A8-1642-B2AD-D9F5440AA6FE}"/>
              </a:ext>
            </a:extLst>
          </p:cNvPr>
          <p:cNvSpPr>
            <a:spLocks noGrp="1"/>
          </p:cNvSpPr>
          <p:nvPr>
            <p:ph type="body" sz="quarter" idx="18" hasCustomPrompt="1"/>
          </p:nvPr>
        </p:nvSpPr>
        <p:spPr>
          <a:xfrm>
            <a:off x="3799325" y="4389120"/>
            <a:ext cx="3108960" cy="2359152"/>
          </a:xfrm>
          <a:prstGeom prst="rect">
            <a:avLst/>
          </a:prstGeom>
        </p:spPr>
        <p:txBody>
          <a:bodyPr lIns="0" tIns="0" rIns="0" bIns="0">
            <a:noAutofit/>
          </a:bodyPr>
          <a:lstStyle>
            <a:lvl1pPr marL="182880" indent="-182880">
              <a:spcBef>
                <a:spcPts val="450"/>
              </a:spcBef>
              <a:buFont typeface="System Font Regular"/>
              <a:buChar char="■"/>
              <a:defRPr sz="1200">
                <a:latin typeface="Calibri" panose="020F0502020204030204" pitchFamily="34" charset="0"/>
              </a:defRPr>
            </a:lvl1pPr>
            <a:lvl2pPr>
              <a:defRPr sz="1200"/>
            </a:lvl2pPr>
            <a:lvl3pPr>
              <a:defRPr sz="1200"/>
            </a:lvl3pPr>
            <a:lvl4pPr>
              <a:defRPr sz="1200"/>
            </a:lvl4pPr>
          </a:lstStyle>
          <a:p>
            <a:pPr lvl="0"/>
            <a:r>
              <a:rPr lang="en-US"/>
              <a:t>Click to add text</a:t>
            </a:r>
          </a:p>
          <a:p>
            <a:pPr lvl="1"/>
            <a:r>
              <a:rPr lang="en-US"/>
              <a:t>Insert text</a:t>
            </a:r>
          </a:p>
          <a:p>
            <a:pPr lvl="2"/>
            <a:r>
              <a:rPr lang="en-US"/>
              <a:t>Insert text</a:t>
            </a:r>
          </a:p>
          <a:p>
            <a:pPr lvl="3"/>
            <a:r>
              <a:rPr lang="en-US"/>
              <a:t>Insert text</a:t>
            </a:r>
          </a:p>
        </p:txBody>
      </p:sp>
      <p:sp>
        <p:nvSpPr>
          <p:cNvPr id="6" name="Text Placeholder 3">
            <a:extLst>
              <a:ext uri="{FF2B5EF4-FFF2-40B4-BE49-F238E27FC236}">
                <a16:creationId xmlns:a16="http://schemas.microsoft.com/office/drawing/2014/main" id="{8A0AECC8-9DE2-9448-BD09-7B2B9E2F084E}"/>
              </a:ext>
            </a:extLst>
          </p:cNvPr>
          <p:cNvSpPr>
            <a:spLocks noGrp="1"/>
          </p:cNvSpPr>
          <p:nvPr>
            <p:ph type="body" sz="quarter" idx="19" hasCustomPrompt="1"/>
          </p:nvPr>
        </p:nvSpPr>
        <p:spPr>
          <a:xfrm>
            <a:off x="7123176" y="1810512"/>
            <a:ext cx="3108960" cy="4937760"/>
          </a:xfrm>
          <a:prstGeom prst="rect">
            <a:avLst/>
          </a:prstGeom>
        </p:spPr>
        <p:txBody>
          <a:bodyPr lIns="0" tIns="0" rIns="0" bIns="0">
            <a:noAutofit/>
          </a:bodyPr>
          <a:lstStyle>
            <a:lvl1pPr marL="182880" indent="-182880">
              <a:spcBef>
                <a:spcPts val="450"/>
              </a:spcBef>
              <a:buFont typeface="System Font Regular"/>
              <a:buChar char="■"/>
              <a:defRPr sz="1200">
                <a:latin typeface="Calibri" panose="020F0502020204030204" pitchFamily="34" charset="0"/>
              </a:defRPr>
            </a:lvl1pPr>
            <a:lvl2pPr>
              <a:defRPr sz="1200"/>
            </a:lvl2pPr>
            <a:lvl3pPr>
              <a:defRPr sz="1200"/>
            </a:lvl3pPr>
            <a:lvl4pPr>
              <a:defRPr sz="1200"/>
            </a:lvl4pPr>
          </a:lstStyle>
          <a:p>
            <a:pPr lvl="0"/>
            <a:r>
              <a:rPr lang="en-US"/>
              <a:t>Click to add text</a:t>
            </a:r>
          </a:p>
          <a:p>
            <a:pPr lvl="1"/>
            <a:r>
              <a:rPr lang="en-US"/>
              <a:t>Insert text</a:t>
            </a:r>
          </a:p>
          <a:p>
            <a:pPr lvl="2"/>
            <a:r>
              <a:rPr lang="en-US"/>
              <a:t>Insert text</a:t>
            </a:r>
          </a:p>
          <a:p>
            <a:pPr lvl="3"/>
            <a:r>
              <a:rPr lang="en-US"/>
              <a:t>Insert text</a:t>
            </a:r>
          </a:p>
        </p:txBody>
      </p:sp>
      <p:sp>
        <p:nvSpPr>
          <p:cNvPr id="7" name="Text Placeholder 4">
            <a:extLst>
              <a:ext uri="{FF2B5EF4-FFF2-40B4-BE49-F238E27FC236}">
                <a16:creationId xmlns:a16="http://schemas.microsoft.com/office/drawing/2014/main" id="{F5A46A79-912F-FD4E-B3C3-8588B0D5B664}"/>
              </a:ext>
            </a:extLst>
          </p:cNvPr>
          <p:cNvSpPr>
            <a:spLocks noGrp="1"/>
          </p:cNvSpPr>
          <p:nvPr>
            <p:ph type="body" sz="quarter" idx="17" hasCustomPrompt="1"/>
          </p:nvPr>
        </p:nvSpPr>
        <p:spPr>
          <a:xfrm>
            <a:off x="3799325" y="1810512"/>
            <a:ext cx="3108960" cy="2359152"/>
          </a:xfrm>
          <a:prstGeom prst="rect">
            <a:avLst/>
          </a:prstGeom>
        </p:spPr>
        <p:txBody>
          <a:bodyPr lIns="0" tIns="0" rIns="0" bIns="0">
            <a:noAutofit/>
          </a:bodyPr>
          <a:lstStyle>
            <a:lvl1pPr marL="182880" indent="-182880">
              <a:spcBef>
                <a:spcPts val="450"/>
              </a:spcBef>
              <a:buFont typeface="System Font Regular"/>
              <a:buChar char="■"/>
              <a:defRPr sz="1200">
                <a:latin typeface="Calibri" panose="020F0502020204030204" pitchFamily="34" charset="0"/>
              </a:defRPr>
            </a:lvl1pPr>
            <a:lvl2pPr>
              <a:defRPr sz="1200"/>
            </a:lvl2pPr>
            <a:lvl3pPr>
              <a:defRPr sz="1200"/>
            </a:lvl3pPr>
            <a:lvl4pPr>
              <a:defRPr sz="1200"/>
            </a:lvl4pPr>
          </a:lstStyle>
          <a:p>
            <a:pPr lvl="0"/>
            <a:r>
              <a:rPr lang="en-US"/>
              <a:t>Click to add text</a:t>
            </a:r>
          </a:p>
          <a:p>
            <a:pPr lvl="1"/>
            <a:r>
              <a:rPr lang="en-US"/>
              <a:t>Insert text</a:t>
            </a:r>
          </a:p>
          <a:p>
            <a:pPr lvl="2"/>
            <a:r>
              <a:rPr lang="en-US"/>
              <a:t>Insert text</a:t>
            </a:r>
          </a:p>
          <a:p>
            <a:pPr lvl="3"/>
            <a:r>
              <a:rPr lang="en-US"/>
              <a:t>Insert text</a:t>
            </a:r>
          </a:p>
        </p:txBody>
      </p:sp>
      <p:sp>
        <p:nvSpPr>
          <p:cNvPr id="8" name="Rectangle 5">
            <a:extLst>
              <a:ext uri="{FF2B5EF4-FFF2-40B4-BE49-F238E27FC236}">
                <a16:creationId xmlns:a16="http://schemas.microsoft.com/office/drawing/2014/main" id="{340FDD1B-6A33-1344-9133-3850C0E62B23}"/>
              </a:ext>
            </a:extLst>
          </p:cNvPr>
          <p:cNvSpPr/>
          <p:nvPr userDrawn="1"/>
        </p:nvSpPr>
        <p:spPr>
          <a:xfrm>
            <a:off x="457200" y="1810512"/>
            <a:ext cx="3108960" cy="4937760"/>
          </a:xfrm>
          <a:prstGeom prst="rect">
            <a:avLst/>
          </a:prstGeom>
          <a:solidFill>
            <a:srgbClr val="F3F3F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noAutofit/>
          </a:bodyPr>
          <a:lstStyle/>
          <a:p>
            <a:pPr algn="ctr"/>
            <a:endParaRPr lang="en-US" sz="1400">
              <a:latin typeface="Calibri" panose="020F0502020204030204" pitchFamily="34" charset="0"/>
            </a:endParaRPr>
          </a:p>
        </p:txBody>
      </p:sp>
      <p:sp>
        <p:nvSpPr>
          <p:cNvPr id="9" name="Text Placeholder 6">
            <a:extLst>
              <a:ext uri="{FF2B5EF4-FFF2-40B4-BE49-F238E27FC236}">
                <a16:creationId xmlns:a16="http://schemas.microsoft.com/office/drawing/2014/main" id="{1ABEC359-1DA9-0448-96DF-AD4B49F6C4D7}"/>
              </a:ext>
            </a:extLst>
          </p:cNvPr>
          <p:cNvSpPr>
            <a:spLocks noGrp="1"/>
          </p:cNvSpPr>
          <p:nvPr>
            <p:ph type="body" sz="quarter" idx="15" hasCustomPrompt="1"/>
          </p:nvPr>
        </p:nvSpPr>
        <p:spPr>
          <a:xfrm>
            <a:off x="457200" y="1810512"/>
            <a:ext cx="3108960" cy="4937760"/>
          </a:xfrm>
          <a:prstGeom prst="rect">
            <a:avLst/>
          </a:prstGeom>
        </p:spPr>
        <p:txBody>
          <a:bodyPr wrap="square" lIns="182880" tIns="182880" rIns="182880" bIns="182880" anchor="ctr">
            <a:noAutofit/>
          </a:bodyPr>
          <a:lstStyle>
            <a:lvl1pPr marL="0" indent="0">
              <a:spcBef>
                <a:spcPts val="438"/>
              </a:spcBef>
              <a:buFont typeface="System Font Regular"/>
              <a:buNone/>
              <a:defRPr sz="1400">
                <a:solidFill>
                  <a:schemeClr val="accent1"/>
                </a:solidFill>
                <a:latin typeface="Calibri" panose="020F0502020204030204" pitchFamily="34" charset="0"/>
              </a:defRPr>
            </a:lvl1pPr>
            <a:lvl2pPr marL="182880" indent="-182880">
              <a:buFont typeface="System Font Regular"/>
              <a:buChar char="■"/>
              <a:defRPr sz="1400"/>
            </a:lvl2pPr>
            <a:lvl3pPr marL="402336" indent="-219456">
              <a:buFont typeface="System Font Regular"/>
              <a:buChar char="—"/>
              <a:defRPr sz="1400"/>
            </a:lvl3pPr>
            <a:lvl4pPr marL="576072">
              <a:defRPr sz="1400"/>
            </a:lvl4pPr>
          </a:lstStyle>
          <a:p>
            <a:r>
              <a:rPr lang="en-US"/>
              <a:t>Click to add key message</a:t>
            </a:r>
          </a:p>
          <a:p>
            <a:pPr lvl="1"/>
            <a:r>
              <a:rPr lang="en-US"/>
              <a:t>Insert text</a:t>
            </a:r>
          </a:p>
          <a:p>
            <a:pPr lvl="2"/>
            <a:r>
              <a:rPr lang="en-US"/>
              <a:t>Insert text</a:t>
            </a:r>
          </a:p>
          <a:p>
            <a:pPr lvl="3"/>
            <a:r>
              <a:rPr lang="en-US"/>
              <a:t>Insert text</a:t>
            </a:r>
          </a:p>
        </p:txBody>
      </p:sp>
      <p:sp>
        <p:nvSpPr>
          <p:cNvPr id="10" name="Slide Number Placeholder 7">
            <a:extLst>
              <a:ext uri="{FF2B5EF4-FFF2-40B4-BE49-F238E27FC236}">
                <a16:creationId xmlns:a16="http://schemas.microsoft.com/office/drawing/2014/main" id="{22480352-055E-5243-AC65-1E004E9F875E}"/>
              </a:ext>
            </a:extLst>
          </p:cNvPr>
          <p:cNvSpPr>
            <a:spLocks noGrp="1"/>
          </p:cNvSpPr>
          <p:nvPr>
            <p:ph type="sldNum" sz="quarter" idx="4"/>
          </p:nvPr>
        </p:nvSpPr>
        <p:spPr>
          <a:xfrm>
            <a:off x="9774936" y="6759982"/>
            <a:ext cx="457200" cy="338328"/>
          </a:xfrm>
          <a:prstGeom prst="rect">
            <a:avLst/>
          </a:prstGeom>
        </p:spPr>
        <p:txBody>
          <a:bodyPr vert="horz" lIns="0" tIns="0" rIns="0" bIns="0" rtlCol="0" anchor="b" anchorCtr="0">
            <a:noAutofit/>
          </a:bodyPr>
          <a:lstStyle>
            <a:lvl1pPr algn="r">
              <a:defRPr sz="800">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2" name="Footer Placeholder 2">
            <a:extLst>
              <a:ext uri="{FF2B5EF4-FFF2-40B4-BE49-F238E27FC236}">
                <a16:creationId xmlns:a16="http://schemas.microsoft.com/office/drawing/2014/main" id="{664ACF26-FE0D-F044-8CA2-ABD50BB54EEB}"/>
              </a:ext>
            </a:extLst>
          </p:cNvPr>
          <p:cNvSpPr>
            <a:spLocks noGrp="1"/>
          </p:cNvSpPr>
          <p:nvPr>
            <p:ph type="ftr" sz="quarter" idx="3"/>
          </p:nvPr>
        </p:nvSpPr>
        <p:spPr>
          <a:xfrm>
            <a:off x="457200" y="6766560"/>
            <a:ext cx="9308592" cy="338328"/>
          </a:xfrm>
          <a:prstGeom prst="rect">
            <a:avLst/>
          </a:prstGeom>
        </p:spPr>
        <p:txBody>
          <a:bodyPr vert="horz" lIns="0" tIns="0" rIns="0" bIns="0" rtlCol="0" anchor="b"/>
          <a:lstStyle>
            <a:lvl1pPr algn="r">
              <a:defRPr lang="en-US" sz="1000"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979178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44765-4A20-9249-B58E-6E3B0ADAFD32}"/>
              </a:ext>
            </a:extLst>
          </p:cNvPr>
          <p:cNvSpPr>
            <a:spLocks noGrp="1"/>
          </p:cNvSpPr>
          <p:nvPr>
            <p:ph type="title" hasCustomPrompt="1"/>
          </p:nvPr>
        </p:nvSpPr>
        <p:spPr/>
        <p:txBody>
          <a:bodyPr/>
          <a:lstStyle>
            <a:lvl1pPr>
              <a:defRPr/>
            </a:lvl1pPr>
          </a:lstStyle>
          <a:p>
            <a:r>
              <a:rPr lang="en-US"/>
              <a:t>Page Title</a:t>
            </a:r>
          </a:p>
        </p:txBody>
      </p:sp>
      <p:sp>
        <p:nvSpPr>
          <p:cNvPr id="5" name="Text Placeholder 2">
            <a:extLst>
              <a:ext uri="{FF2B5EF4-FFF2-40B4-BE49-F238E27FC236}">
                <a16:creationId xmlns:a16="http://schemas.microsoft.com/office/drawing/2014/main" id="{077EA87C-4705-5B42-AFA1-4DF850620F36}"/>
              </a:ext>
            </a:extLst>
          </p:cNvPr>
          <p:cNvSpPr>
            <a:spLocks noGrp="1"/>
          </p:cNvSpPr>
          <p:nvPr>
            <p:ph type="body" sz="quarter" idx="16" hasCustomPrompt="1"/>
          </p:nvPr>
        </p:nvSpPr>
        <p:spPr>
          <a:xfrm>
            <a:off x="457200" y="1810512"/>
            <a:ext cx="4773168" cy="2359152"/>
          </a:xfrm>
          <a:prstGeom prst="rect">
            <a:avLst/>
          </a:prstGeom>
        </p:spPr>
        <p:txBody>
          <a:bodyPr lIns="0" tIns="0" rIns="0" bIns="0">
            <a:noAutofit/>
          </a:bodyPr>
          <a:lstStyle>
            <a:lvl1pPr>
              <a:defRPr sz="1200">
                <a:latin typeface="Calibri" panose="020F0502020204030204" pitchFamily="34" charset="0"/>
              </a:defRPr>
            </a:lvl1pPr>
            <a:lvl2pPr>
              <a:defRPr sz="1200"/>
            </a:lvl2pPr>
            <a:lvl3pPr>
              <a:defRPr sz="1200"/>
            </a:lvl3pPr>
          </a:lstStyle>
          <a:p>
            <a:pPr lvl="0"/>
            <a:r>
              <a:rPr lang="en-US"/>
              <a:t>Click to add text</a:t>
            </a:r>
          </a:p>
          <a:p>
            <a:pPr lvl="1"/>
            <a:r>
              <a:rPr lang="en-US"/>
              <a:t>Insert text</a:t>
            </a:r>
          </a:p>
          <a:p>
            <a:pPr lvl="2"/>
            <a:r>
              <a:rPr lang="en-US"/>
              <a:t>Insert text</a:t>
            </a:r>
          </a:p>
        </p:txBody>
      </p:sp>
      <p:sp>
        <p:nvSpPr>
          <p:cNvPr id="6" name="Text Placeholder 3">
            <a:extLst>
              <a:ext uri="{FF2B5EF4-FFF2-40B4-BE49-F238E27FC236}">
                <a16:creationId xmlns:a16="http://schemas.microsoft.com/office/drawing/2014/main" id="{4E13EA59-58D2-FC47-A9CE-E8F00FD0F4A8}"/>
              </a:ext>
            </a:extLst>
          </p:cNvPr>
          <p:cNvSpPr>
            <a:spLocks noGrp="1"/>
          </p:cNvSpPr>
          <p:nvPr>
            <p:ph type="body" sz="quarter" idx="22" hasCustomPrompt="1"/>
          </p:nvPr>
        </p:nvSpPr>
        <p:spPr>
          <a:xfrm>
            <a:off x="5458968" y="1810512"/>
            <a:ext cx="4773168" cy="2359152"/>
          </a:xfrm>
          <a:prstGeom prst="rect">
            <a:avLst/>
          </a:prstGeom>
        </p:spPr>
        <p:txBody>
          <a:bodyPr lIns="0" tIns="0" rIns="0" bIns="0">
            <a:noAutofit/>
          </a:bodyPr>
          <a:lstStyle>
            <a:lvl1pPr>
              <a:defRPr sz="1200">
                <a:latin typeface="Calibri" panose="020F0502020204030204" pitchFamily="34" charset="0"/>
              </a:defRPr>
            </a:lvl1pPr>
            <a:lvl2pPr>
              <a:defRPr sz="1200"/>
            </a:lvl2pPr>
            <a:lvl3pPr>
              <a:defRPr sz="1200"/>
            </a:lvl3pPr>
          </a:lstStyle>
          <a:p>
            <a:pPr lvl="0"/>
            <a:r>
              <a:rPr lang="en-US"/>
              <a:t>Click to add text</a:t>
            </a:r>
          </a:p>
          <a:p>
            <a:pPr lvl="1"/>
            <a:r>
              <a:rPr lang="en-US"/>
              <a:t>Insert text</a:t>
            </a:r>
          </a:p>
          <a:p>
            <a:pPr lvl="2"/>
            <a:r>
              <a:rPr lang="en-US"/>
              <a:t>Insert text</a:t>
            </a:r>
          </a:p>
        </p:txBody>
      </p:sp>
      <p:sp>
        <p:nvSpPr>
          <p:cNvPr id="7" name="Text Placeholder 4">
            <a:extLst>
              <a:ext uri="{FF2B5EF4-FFF2-40B4-BE49-F238E27FC236}">
                <a16:creationId xmlns:a16="http://schemas.microsoft.com/office/drawing/2014/main" id="{722568F2-5C8D-1249-87D3-F414B88562C6}"/>
              </a:ext>
            </a:extLst>
          </p:cNvPr>
          <p:cNvSpPr>
            <a:spLocks noGrp="1"/>
          </p:cNvSpPr>
          <p:nvPr>
            <p:ph type="body" sz="quarter" idx="21" hasCustomPrompt="1"/>
          </p:nvPr>
        </p:nvSpPr>
        <p:spPr>
          <a:xfrm>
            <a:off x="457200" y="4389120"/>
            <a:ext cx="4773168" cy="2359152"/>
          </a:xfrm>
          <a:prstGeom prst="rect">
            <a:avLst/>
          </a:prstGeom>
        </p:spPr>
        <p:txBody>
          <a:bodyPr lIns="0" tIns="0" rIns="0" bIns="0">
            <a:noAutofit/>
          </a:bodyPr>
          <a:lstStyle>
            <a:lvl1pPr>
              <a:defRPr sz="1200">
                <a:latin typeface="Calibri" panose="020F0502020204030204" pitchFamily="34" charset="0"/>
              </a:defRPr>
            </a:lvl1pPr>
            <a:lvl2pPr>
              <a:defRPr sz="1200"/>
            </a:lvl2pPr>
            <a:lvl3pPr>
              <a:defRPr sz="1200"/>
            </a:lvl3pPr>
          </a:lstStyle>
          <a:p>
            <a:pPr lvl="0"/>
            <a:r>
              <a:rPr lang="en-US"/>
              <a:t>Click to add text</a:t>
            </a:r>
          </a:p>
          <a:p>
            <a:pPr lvl="1"/>
            <a:r>
              <a:rPr lang="en-US"/>
              <a:t>Insert text</a:t>
            </a:r>
          </a:p>
          <a:p>
            <a:pPr lvl="2"/>
            <a:r>
              <a:rPr lang="en-US"/>
              <a:t>Insert text</a:t>
            </a:r>
          </a:p>
          <a:p>
            <a:pPr lvl="0"/>
            <a:endParaRPr lang="en-US"/>
          </a:p>
        </p:txBody>
      </p:sp>
      <p:sp>
        <p:nvSpPr>
          <p:cNvPr id="8" name="Text Placeholder 5">
            <a:extLst>
              <a:ext uri="{FF2B5EF4-FFF2-40B4-BE49-F238E27FC236}">
                <a16:creationId xmlns:a16="http://schemas.microsoft.com/office/drawing/2014/main" id="{9978AA52-0AC8-F840-9B42-182F3BF23C0B}"/>
              </a:ext>
            </a:extLst>
          </p:cNvPr>
          <p:cNvSpPr>
            <a:spLocks noGrp="1"/>
          </p:cNvSpPr>
          <p:nvPr>
            <p:ph type="body" sz="quarter" idx="25" hasCustomPrompt="1"/>
          </p:nvPr>
        </p:nvSpPr>
        <p:spPr>
          <a:xfrm>
            <a:off x="5458968" y="4389120"/>
            <a:ext cx="4773168" cy="2359152"/>
          </a:xfrm>
          <a:prstGeom prst="rect">
            <a:avLst/>
          </a:prstGeom>
        </p:spPr>
        <p:txBody>
          <a:bodyPr lIns="0" tIns="0" rIns="0" bIns="0">
            <a:noAutofit/>
          </a:bodyPr>
          <a:lstStyle>
            <a:lvl1pPr>
              <a:defRPr sz="1200">
                <a:latin typeface="Calibri" panose="020F0502020204030204" pitchFamily="34" charset="0"/>
              </a:defRPr>
            </a:lvl1pPr>
            <a:lvl2pPr>
              <a:defRPr sz="1200"/>
            </a:lvl2pPr>
            <a:lvl3pPr>
              <a:defRPr sz="1200"/>
            </a:lvl3pPr>
          </a:lstStyle>
          <a:p>
            <a:pPr lvl="0"/>
            <a:r>
              <a:rPr lang="en-US"/>
              <a:t>Click to add text</a:t>
            </a:r>
          </a:p>
          <a:p>
            <a:pPr lvl="1"/>
            <a:r>
              <a:rPr lang="en-US"/>
              <a:t>Insert text</a:t>
            </a:r>
          </a:p>
          <a:p>
            <a:pPr lvl="2"/>
            <a:r>
              <a:rPr lang="en-US"/>
              <a:t>Insert text</a:t>
            </a:r>
          </a:p>
          <a:p>
            <a:pPr lvl="0"/>
            <a:endParaRPr lang="en-US"/>
          </a:p>
        </p:txBody>
      </p:sp>
      <p:sp>
        <p:nvSpPr>
          <p:cNvPr id="11" name="Slide Number Placeholder 7">
            <a:extLst>
              <a:ext uri="{FF2B5EF4-FFF2-40B4-BE49-F238E27FC236}">
                <a16:creationId xmlns:a16="http://schemas.microsoft.com/office/drawing/2014/main" id="{0200FF4E-F744-494F-A362-BFFF16B65EC7}"/>
              </a:ext>
            </a:extLst>
          </p:cNvPr>
          <p:cNvSpPr>
            <a:spLocks noGrp="1"/>
          </p:cNvSpPr>
          <p:nvPr>
            <p:ph type="sldNum" sz="quarter" idx="4"/>
          </p:nvPr>
        </p:nvSpPr>
        <p:spPr>
          <a:xfrm>
            <a:off x="9774936" y="6759982"/>
            <a:ext cx="457200" cy="338328"/>
          </a:xfrm>
          <a:prstGeom prst="rect">
            <a:avLst/>
          </a:prstGeom>
        </p:spPr>
        <p:txBody>
          <a:bodyPr vert="horz" lIns="0" tIns="0" rIns="0" bIns="0" rtlCol="0" anchor="b" anchorCtr="0">
            <a:noAutofit/>
          </a:bodyPr>
          <a:lstStyle>
            <a:lvl1pPr algn="r">
              <a:defRPr sz="800">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2" name="Footer Placeholder 2">
            <a:extLst>
              <a:ext uri="{FF2B5EF4-FFF2-40B4-BE49-F238E27FC236}">
                <a16:creationId xmlns:a16="http://schemas.microsoft.com/office/drawing/2014/main" id="{6D12CB20-FD51-124C-A8DB-9104D151D2C5}"/>
              </a:ext>
            </a:extLst>
          </p:cNvPr>
          <p:cNvSpPr>
            <a:spLocks noGrp="1"/>
          </p:cNvSpPr>
          <p:nvPr>
            <p:ph type="ftr" sz="quarter" idx="3"/>
          </p:nvPr>
        </p:nvSpPr>
        <p:spPr>
          <a:xfrm>
            <a:off x="457200" y="6766560"/>
            <a:ext cx="9308592" cy="338328"/>
          </a:xfrm>
          <a:prstGeom prst="rect">
            <a:avLst/>
          </a:prstGeom>
        </p:spPr>
        <p:txBody>
          <a:bodyPr vert="horz" lIns="0" tIns="0" rIns="0" bIns="0" rtlCol="0" anchor="b"/>
          <a:lstStyle>
            <a:lvl1pPr algn="r">
              <a:defRPr lang="en-US" sz="1000"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42312780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Boxes w/ Subheader">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69CEEF-7AC9-E040-BAD6-2F938095C3E3}"/>
              </a:ext>
            </a:extLst>
          </p:cNvPr>
          <p:cNvSpPr>
            <a:spLocks noGrp="1"/>
          </p:cNvSpPr>
          <p:nvPr>
            <p:ph type="title" hasCustomPrompt="1"/>
          </p:nvPr>
        </p:nvSpPr>
        <p:spPr/>
        <p:txBody>
          <a:bodyPr/>
          <a:lstStyle>
            <a:lvl1pPr>
              <a:defRPr/>
            </a:lvl1pPr>
          </a:lstStyle>
          <a:p>
            <a:r>
              <a:rPr lang="en-US"/>
              <a:t>Page Title</a:t>
            </a:r>
          </a:p>
        </p:txBody>
      </p:sp>
      <p:sp>
        <p:nvSpPr>
          <p:cNvPr id="13" name="Text Placeholder 5">
            <a:extLst>
              <a:ext uri="{FF2B5EF4-FFF2-40B4-BE49-F238E27FC236}">
                <a16:creationId xmlns:a16="http://schemas.microsoft.com/office/drawing/2014/main" id="{0789D74A-9265-FD4E-94B0-122F1BDD72DF}"/>
              </a:ext>
            </a:extLst>
          </p:cNvPr>
          <p:cNvSpPr>
            <a:spLocks noGrp="1"/>
          </p:cNvSpPr>
          <p:nvPr>
            <p:ph type="body" sz="quarter" idx="14" hasCustomPrompt="1"/>
          </p:nvPr>
        </p:nvSpPr>
        <p:spPr>
          <a:xfrm>
            <a:off x="457200" y="1490472"/>
            <a:ext cx="9774936" cy="548640"/>
          </a:xfrm>
          <a:prstGeom prst="rect">
            <a:avLst/>
          </a:prstGeom>
        </p:spPr>
        <p:txBody>
          <a:bodyPr/>
          <a:lstStyle>
            <a:lvl1pPr marL="0" indent="0">
              <a:lnSpc>
                <a:spcPct val="100000"/>
              </a:lnSpc>
              <a:spcBef>
                <a:spcPts val="0"/>
              </a:spcBef>
              <a:spcAft>
                <a:spcPts val="0"/>
              </a:spcAft>
              <a:buNone/>
              <a:defRPr sz="1600" b="1">
                <a:solidFill>
                  <a:schemeClr val="accent1"/>
                </a:solidFill>
              </a:defRPr>
            </a:lvl1pPr>
            <a:lvl5pPr marL="507135" indent="0">
              <a:buNone/>
              <a:defRPr/>
            </a:lvl5pPr>
          </a:lstStyle>
          <a:p>
            <a:pPr lvl="0"/>
            <a:r>
              <a:rPr lang="en-US" err="1"/>
              <a:t>Subheader</a:t>
            </a:r>
            <a:endParaRPr lang="en-US"/>
          </a:p>
        </p:txBody>
      </p:sp>
      <p:sp>
        <p:nvSpPr>
          <p:cNvPr id="19" name="Text Placeholder 2">
            <a:extLst>
              <a:ext uri="{FF2B5EF4-FFF2-40B4-BE49-F238E27FC236}">
                <a16:creationId xmlns:a16="http://schemas.microsoft.com/office/drawing/2014/main" id="{135DD196-52AB-A846-9254-3D00D1960034}"/>
              </a:ext>
            </a:extLst>
          </p:cNvPr>
          <p:cNvSpPr>
            <a:spLocks noGrp="1"/>
          </p:cNvSpPr>
          <p:nvPr>
            <p:ph type="body" sz="quarter" idx="17" hasCustomPrompt="1"/>
          </p:nvPr>
        </p:nvSpPr>
        <p:spPr>
          <a:xfrm>
            <a:off x="457200" y="2249424"/>
            <a:ext cx="4773168" cy="2139696"/>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p:txBody>
      </p:sp>
      <p:sp>
        <p:nvSpPr>
          <p:cNvPr id="20" name="Text Placeholder 3">
            <a:extLst>
              <a:ext uri="{FF2B5EF4-FFF2-40B4-BE49-F238E27FC236}">
                <a16:creationId xmlns:a16="http://schemas.microsoft.com/office/drawing/2014/main" id="{D103D5D4-5395-824C-BEA6-A528A81D8D15}"/>
              </a:ext>
            </a:extLst>
          </p:cNvPr>
          <p:cNvSpPr>
            <a:spLocks noGrp="1"/>
          </p:cNvSpPr>
          <p:nvPr>
            <p:ph type="body" sz="quarter" idx="22" hasCustomPrompt="1"/>
          </p:nvPr>
        </p:nvSpPr>
        <p:spPr>
          <a:xfrm>
            <a:off x="5458968" y="2249424"/>
            <a:ext cx="4773168" cy="2139696"/>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p:txBody>
      </p:sp>
      <p:sp>
        <p:nvSpPr>
          <p:cNvPr id="21" name="Text Placeholder 4">
            <a:extLst>
              <a:ext uri="{FF2B5EF4-FFF2-40B4-BE49-F238E27FC236}">
                <a16:creationId xmlns:a16="http://schemas.microsoft.com/office/drawing/2014/main" id="{79BF07CC-E1F8-4C48-A0B8-1904556F6996}"/>
              </a:ext>
            </a:extLst>
          </p:cNvPr>
          <p:cNvSpPr>
            <a:spLocks noGrp="1"/>
          </p:cNvSpPr>
          <p:nvPr>
            <p:ph type="body" sz="quarter" idx="21" hasCustomPrompt="1"/>
          </p:nvPr>
        </p:nvSpPr>
        <p:spPr>
          <a:xfrm>
            <a:off x="457200" y="4608576"/>
            <a:ext cx="4773168" cy="2139696"/>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a:p>
            <a:pPr lvl="0"/>
            <a:endParaRPr lang="en-US"/>
          </a:p>
        </p:txBody>
      </p:sp>
      <p:sp>
        <p:nvSpPr>
          <p:cNvPr id="22" name="Text Placeholder 5">
            <a:extLst>
              <a:ext uri="{FF2B5EF4-FFF2-40B4-BE49-F238E27FC236}">
                <a16:creationId xmlns:a16="http://schemas.microsoft.com/office/drawing/2014/main" id="{C3596F81-D37D-3C42-84DB-75F067C82977}"/>
              </a:ext>
            </a:extLst>
          </p:cNvPr>
          <p:cNvSpPr>
            <a:spLocks noGrp="1"/>
          </p:cNvSpPr>
          <p:nvPr>
            <p:ph type="body" sz="quarter" idx="25" hasCustomPrompt="1"/>
          </p:nvPr>
        </p:nvSpPr>
        <p:spPr>
          <a:xfrm>
            <a:off x="5458968" y="4608576"/>
            <a:ext cx="4773168" cy="2139696"/>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a:p>
            <a:pPr lvl="0"/>
            <a:endParaRPr lang="en-US"/>
          </a:p>
        </p:txBody>
      </p:sp>
      <p:sp>
        <p:nvSpPr>
          <p:cNvPr id="12" name="Slide Number Placeholder 7">
            <a:extLst>
              <a:ext uri="{FF2B5EF4-FFF2-40B4-BE49-F238E27FC236}">
                <a16:creationId xmlns:a16="http://schemas.microsoft.com/office/drawing/2014/main" id="{E6BDFC51-91FE-484C-A6D7-9E183E1ABE0C}"/>
              </a:ext>
            </a:extLst>
          </p:cNvPr>
          <p:cNvSpPr>
            <a:spLocks noGrp="1"/>
          </p:cNvSpPr>
          <p:nvPr>
            <p:ph type="sldNum" sz="quarter" idx="4"/>
          </p:nvPr>
        </p:nvSpPr>
        <p:spPr>
          <a:xfrm>
            <a:off x="9774936" y="6759982"/>
            <a:ext cx="457200" cy="338328"/>
          </a:xfrm>
          <a:prstGeom prst="rect">
            <a:avLst/>
          </a:prstGeom>
        </p:spPr>
        <p:txBody>
          <a:bodyPr vert="horz" lIns="0" tIns="0" rIns="0" bIns="0" rtlCol="0" anchor="b" anchorCtr="0">
            <a:noAutofit/>
          </a:bodyPr>
          <a:lstStyle>
            <a:lvl1pPr algn="r">
              <a:defRPr sz="800">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4" name="Footer Placeholder 2">
            <a:extLst>
              <a:ext uri="{FF2B5EF4-FFF2-40B4-BE49-F238E27FC236}">
                <a16:creationId xmlns:a16="http://schemas.microsoft.com/office/drawing/2014/main" id="{AF886D81-EADE-C246-929E-E7D1B8ED59FB}"/>
              </a:ext>
            </a:extLst>
          </p:cNvPr>
          <p:cNvSpPr>
            <a:spLocks noGrp="1"/>
          </p:cNvSpPr>
          <p:nvPr>
            <p:ph type="ftr" sz="quarter" idx="3"/>
          </p:nvPr>
        </p:nvSpPr>
        <p:spPr>
          <a:xfrm>
            <a:off x="457200" y="6766560"/>
            <a:ext cx="9308592" cy="338328"/>
          </a:xfrm>
          <a:prstGeom prst="rect">
            <a:avLst/>
          </a:prstGeom>
        </p:spPr>
        <p:txBody>
          <a:bodyPr vert="horz" lIns="0" tIns="0" rIns="0" bIns="0" rtlCol="0" anchor="b"/>
          <a:lstStyle>
            <a:lvl1pPr algn="r">
              <a:defRPr lang="en-US" sz="1000"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30126331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Boxes w/ Key Mess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44765-4A20-9249-B58E-6E3B0ADAFD32}"/>
              </a:ext>
            </a:extLst>
          </p:cNvPr>
          <p:cNvSpPr>
            <a:spLocks noGrp="1"/>
          </p:cNvSpPr>
          <p:nvPr>
            <p:ph type="title" hasCustomPrompt="1"/>
          </p:nvPr>
        </p:nvSpPr>
        <p:spPr/>
        <p:txBody>
          <a:bodyPr/>
          <a:lstStyle>
            <a:lvl1pPr>
              <a:defRPr/>
            </a:lvl1pPr>
          </a:lstStyle>
          <a:p>
            <a:r>
              <a:rPr lang="en-US"/>
              <a:t>Page Title</a:t>
            </a:r>
          </a:p>
        </p:txBody>
      </p:sp>
      <p:sp>
        <p:nvSpPr>
          <p:cNvPr id="5" name="Text Placeholder 2">
            <a:extLst>
              <a:ext uri="{FF2B5EF4-FFF2-40B4-BE49-F238E27FC236}">
                <a16:creationId xmlns:a16="http://schemas.microsoft.com/office/drawing/2014/main" id="{51B6740F-99A8-1642-B2AD-D9F5440AA6FE}"/>
              </a:ext>
            </a:extLst>
          </p:cNvPr>
          <p:cNvSpPr>
            <a:spLocks noGrp="1"/>
          </p:cNvSpPr>
          <p:nvPr>
            <p:ph type="body" sz="quarter" idx="18" hasCustomPrompt="1"/>
          </p:nvPr>
        </p:nvSpPr>
        <p:spPr>
          <a:xfrm>
            <a:off x="3799325" y="4389120"/>
            <a:ext cx="3108960" cy="2359152"/>
          </a:xfrm>
          <a:prstGeom prst="rect">
            <a:avLst/>
          </a:prstGeom>
        </p:spPr>
        <p:txBody>
          <a:bodyPr lIns="0" tIns="0" rIns="0" bIns="0">
            <a:noAutofit/>
          </a:bodyPr>
          <a:lstStyle>
            <a:lvl1pPr marL="182880" indent="-182880">
              <a:spcBef>
                <a:spcPts val="450"/>
              </a:spcBef>
              <a:buFont typeface="System Font Regular"/>
              <a:buChar char="■"/>
              <a:defRPr sz="1200">
                <a:latin typeface="Calibri" panose="020F0502020204030204" pitchFamily="34" charset="0"/>
              </a:defRPr>
            </a:lvl1pPr>
            <a:lvl2pPr>
              <a:defRPr sz="1200"/>
            </a:lvl2pPr>
            <a:lvl3pPr>
              <a:defRPr sz="1200"/>
            </a:lvl3pPr>
            <a:lvl4pPr>
              <a:defRPr sz="1200"/>
            </a:lvl4pPr>
          </a:lstStyle>
          <a:p>
            <a:pPr lvl="0"/>
            <a:r>
              <a:rPr lang="en-US"/>
              <a:t>Click to add text</a:t>
            </a:r>
          </a:p>
          <a:p>
            <a:pPr lvl="1"/>
            <a:r>
              <a:rPr lang="en-US"/>
              <a:t>Insert text</a:t>
            </a:r>
          </a:p>
          <a:p>
            <a:pPr lvl="2"/>
            <a:r>
              <a:rPr lang="en-US"/>
              <a:t>Insert text</a:t>
            </a:r>
          </a:p>
          <a:p>
            <a:pPr lvl="3"/>
            <a:r>
              <a:rPr lang="en-US"/>
              <a:t>Insert text</a:t>
            </a:r>
          </a:p>
        </p:txBody>
      </p:sp>
      <p:sp>
        <p:nvSpPr>
          <p:cNvPr id="6" name="Text Placeholder 3">
            <a:extLst>
              <a:ext uri="{FF2B5EF4-FFF2-40B4-BE49-F238E27FC236}">
                <a16:creationId xmlns:a16="http://schemas.microsoft.com/office/drawing/2014/main" id="{8A0AECC8-9DE2-9448-BD09-7B2B9E2F084E}"/>
              </a:ext>
            </a:extLst>
          </p:cNvPr>
          <p:cNvSpPr>
            <a:spLocks noGrp="1"/>
          </p:cNvSpPr>
          <p:nvPr>
            <p:ph type="body" sz="quarter" idx="19" hasCustomPrompt="1"/>
          </p:nvPr>
        </p:nvSpPr>
        <p:spPr>
          <a:xfrm>
            <a:off x="7123176" y="1810512"/>
            <a:ext cx="3108960" cy="2359152"/>
          </a:xfrm>
          <a:prstGeom prst="rect">
            <a:avLst/>
          </a:prstGeom>
        </p:spPr>
        <p:txBody>
          <a:bodyPr lIns="0" tIns="0" rIns="0" bIns="0">
            <a:noAutofit/>
          </a:bodyPr>
          <a:lstStyle>
            <a:lvl1pPr marL="182880" indent="-182880">
              <a:spcBef>
                <a:spcPts val="450"/>
              </a:spcBef>
              <a:buFont typeface="System Font Regular"/>
              <a:buChar char="■"/>
              <a:defRPr sz="1200">
                <a:latin typeface="Calibri" panose="020F0502020204030204" pitchFamily="34" charset="0"/>
              </a:defRPr>
            </a:lvl1pPr>
            <a:lvl2pPr>
              <a:defRPr sz="1200"/>
            </a:lvl2pPr>
            <a:lvl3pPr>
              <a:defRPr sz="1200"/>
            </a:lvl3pPr>
            <a:lvl4pPr>
              <a:defRPr sz="1200"/>
            </a:lvl4pPr>
          </a:lstStyle>
          <a:p>
            <a:pPr lvl="0"/>
            <a:r>
              <a:rPr lang="en-US"/>
              <a:t>Click to add text</a:t>
            </a:r>
          </a:p>
          <a:p>
            <a:pPr lvl="1"/>
            <a:r>
              <a:rPr lang="en-US"/>
              <a:t>Insert text</a:t>
            </a:r>
          </a:p>
          <a:p>
            <a:pPr lvl="2"/>
            <a:r>
              <a:rPr lang="en-US"/>
              <a:t>Insert text</a:t>
            </a:r>
          </a:p>
          <a:p>
            <a:pPr lvl="3"/>
            <a:r>
              <a:rPr lang="en-US"/>
              <a:t>Insert text</a:t>
            </a:r>
          </a:p>
        </p:txBody>
      </p:sp>
      <p:sp>
        <p:nvSpPr>
          <p:cNvPr id="7" name="Text Placeholder 4">
            <a:extLst>
              <a:ext uri="{FF2B5EF4-FFF2-40B4-BE49-F238E27FC236}">
                <a16:creationId xmlns:a16="http://schemas.microsoft.com/office/drawing/2014/main" id="{F5A46A79-912F-FD4E-B3C3-8588B0D5B664}"/>
              </a:ext>
            </a:extLst>
          </p:cNvPr>
          <p:cNvSpPr>
            <a:spLocks noGrp="1"/>
          </p:cNvSpPr>
          <p:nvPr>
            <p:ph type="body" sz="quarter" idx="17" hasCustomPrompt="1"/>
          </p:nvPr>
        </p:nvSpPr>
        <p:spPr>
          <a:xfrm>
            <a:off x="3799325" y="1810512"/>
            <a:ext cx="3108960" cy="2359152"/>
          </a:xfrm>
          <a:prstGeom prst="rect">
            <a:avLst/>
          </a:prstGeom>
        </p:spPr>
        <p:txBody>
          <a:bodyPr lIns="0" tIns="0" rIns="0" bIns="0">
            <a:noAutofit/>
          </a:bodyPr>
          <a:lstStyle>
            <a:lvl1pPr marL="182880" indent="-182880">
              <a:spcBef>
                <a:spcPts val="450"/>
              </a:spcBef>
              <a:buFont typeface="System Font Regular"/>
              <a:buChar char="■"/>
              <a:defRPr sz="1200">
                <a:latin typeface="Calibri" panose="020F0502020204030204" pitchFamily="34" charset="0"/>
              </a:defRPr>
            </a:lvl1pPr>
            <a:lvl2pPr>
              <a:defRPr sz="1200"/>
            </a:lvl2pPr>
            <a:lvl3pPr>
              <a:defRPr sz="1200"/>
            </a:lvl3pPr>
            <a:lvl4pPr>
              <a:defRPr sz="1200"/>
            </a:lvl4pPr>
          </a:lstStyle>
          <a:p>
            <a:pPr lvl="0"/>
            <a:r>
              <a:rPr lang="en-US"/>
              <a:t>Click to add text</a:t>
            </a:r>
          </a:p>
          <a:p>
            <a:pPr lvl="1"/>
            <a:r>
              <a:rPr lang="en-US"/>
              <a:t>Insert text</a:t>
            </a:r>
          </a:p>
          <a:p>
            <a:pPr lvl="2"/>
            <a:r>
              <a:rPr lang="en-US"/>
              <a:t>Insert text</a:t>
            </a:r>
          </a:p>
          <a:p>
            <a:pPr lvl="3"/>
            <a:r>
              <a:rPr lang="en-US"/>
              <a:t>Insert text</a:t>
            </a:r>
          </a:p>
        </p:txBody>
      </p:sp>
      <p:sp>
        <p:nvSpPr>
          <p:cNvPr id="8" name="Rectangle 5">
            <a:extLst>
              <a:ext uri="{FF2B5EF4-FFF2-40B4-BE49-F238E27FC236}">
                <a16:creationId xmlns:a16="http://schemas.microsoft.com/office/drawing/2014/main" id="{340FDD1B-6A33-1344-9133-3850C0E62B23}"/>
              </a:ext>
            </a:extLst>
          </p:cNvPr>
          <p:cNvSpPr/>
          <p:nvPr userDrawn="1"/>
        </p:nvSpPr>
        <p:spPr>
          <a:xfrm>
            <a:off x="457200" y="1810512"/>
            <a:ext cx="3108960" cy="4937760"/>
          </a:xfrm>
          <a:prstGeom prst="rect">
            <a:avLst/>
          </a:prstGeom>
          <a:solidFill>
            <a:srgbClr val="F3F3F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9" name="Text Placeholder 6">
            <a:extLst>
              <a:ext uri="{FF2B5EF4-FFF2-40B4-BE49-F238E27FC236}">
                <a16:creationId xmlns:a16="http://schemas.microsoft.com/office/drawing/2014/main" id="{1ABEC359-1DA9-0448-96DF-AD4B49F6C4D7}"/>
              </a:ext>
            </a:extLst>
          </p:cNvPr>
          <p:cNvSpPr>
            <a:spLocks noGrp="1"/>
          </p:cNvSpPr>
          <p:nvPr>
            <p:ph type="body" sz="quarter" idx="15" hasCustomPrompt="1"/>
          </p:nvPr>
        </p:nvSpPr>
        <p:spPr>
          <a:xfrm>
            <a:off x="457200" y="1810512"/>
            <a:ext cx="3108960" cy="4937760"/>
          </a:xfrm>
          <a:prstGeom prst="rect">
            <a:avLst/>
          </a:prstGeom>
        </p:spPr>
        <p:txBody>
          <a:bodyPr wrap="square" lIns="182880" tIns="182880" rIns="182880" bIns="182880" anchor="ctr">
            <a:noAutofit/>
          </a:bodyPr>
          <a:lstStyle>
            <a:lvl1pPr marL="0" indent="0">
              <a:spcBef>
                <a:spcPts val="438"/>
              </a:spcBef>
              <a:buFont typeface="System Font Regular"/>
              <a:buNone/>
              <a:defRPr sz="1400">
                <a:solidFill>
                  <a:schemeClr val="accent1"/>
                </a:solidFill>
                <a:latin typeface="Calibri" panose="020F0502020204030204" pitchFamily="34" charset="0"/>
              </a:defRPr>
            </a:lvl1pPr>
            <a:lvl2pPr marL="182880" indent="-182880">
              <a:buFont typeface="System Font Regular"/>
              <a:buChar char="■"/>
              <a:defRPr sz="1400"/>
            </a:lvl2pPr>
            <a:lvl3pPr marL="402336" indent="-219456">
              <a:buFont typeface="System Font Regular"/>
              <a:buChar char="—"/>
              <a:defRPr sz="1400"/>
            </a:lvl3pPr>
            <a:lvl4pPr marL="576072">
              <a:defRPr sz="1400"/>
            </a:lvl4pPr>
          </a:lstStyle>
          <a:p>
            <a:r>
              <a:rPr lang="en-US"/>
              <a:t>Click to add key message</a:t>
            </a:r>
          </a:p>
          <a:p>
            <a:pPr lvl="1"/>
            <a:r>
              <a:rPr lang="en-US"/>
              <a:t>Insert text</a:t>
            </a:r>
          </a:p>
          <a:p>
            <a:pPr lvl="2"/>
            <a:r>
              <a:rPr lang="en-US"/>
              <a:t>Insert text</a:t>
            </a:r>
          </a:p>
          <a:p>
            <a:pPr lvl="3"/>
            <a:r>
              <a:rPr lang="en-US"/>
              <a:t>Insert text</a:t>
            </a:r>
          </a:p>
        </p:txBody>
      </p:sp>
      <p:sp>
        <p:nvSpPr>
          <p:cNvPr id="10" name="Slide Number Placeholder 7">
            <a:extLst>
              <a:ext uri="{FF2B5EF4-FFF2-40B4-BE49-F238E27FC236}">
                <a16:creationId xmlns:a16="http://schemas.microsoft.com/office/drawing/2014/main" id="{22480352-055E-5243-AC65-1E004E9F875E}"/>
              </a:ext>
            </a:extLst>
          </p:cNvPr>
          <p:cNvSpPr>
            <a:spLocks noGrp="1"/>
          </p:cNvSpPr>
          <p:nvPr>
            <p:ph type="sldNum" sz="quarter" idx="4"/>
          </p:nvPr>
        </p:nvSpPr>
        <p:spPr>
          <a:xfrm>
            <a:off x="9774936" y="6759982"/>
            <a:ext cx="457200" cy="338328"/>
          </a:xfrm>
          <a:prstGeom prst="rect">
            <a:avLst/>
          </a:prstGeom>
        </p:spPr>
        <p:txBody>
          <a:bodyPr vert="horz" lIns="0" tIns="0" rIns="0" bIns="0" rtlCol="0" anchor="b" anchorCtr="0">
            <a:noAutofit/>
          </a:bodyPr>
          <a:lstStyle>
            <a:lvl1pPr algn="r">
              <a:defRPr sz="800">
                <a:solidFill>
                  <a:srgbClr val="58595B"/>
                </a:solidFill>
                <a:latin typeface="Calibri" panose="020F0502020204030204" pitchFamily="34" charset="0"/>
                <a:cs typeface="Calibri" panose="020F050202020403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95CDFE8-06BB-8C4A-81DE-67EF32F50FC9}" type="slidenum">
              <a:rPr kumimoji="0" lang="en-US" sz="800" b="0" i="0" u="none" strike="noStrike" kern="1200" cap="none" spc="0" normalizeH="0" baseline="0" noProof="0" smtClean="0">
                <a:ln>
                  <a:noFill/>
                </a:ln>
                <a:solidFill>
                  <a:srgbClr val="58595B"/>
                </a:solidFill>
                <a:effectLst/>
                <a:uLnTx/>
                <a:uFillTx/>
                <a:latin typeface="Calibri" panose="020F0502020204030204" pitchFamily="34" charset="0"/>
                <a:ea typeface="+mn-ea"/>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58595B"/>
              </a:solidFill>
              <a:effectLst/>
              <a:uLnTx/>
              <a:uFillTx/>
              <a:latin typeface="Calibri" panose="020F0502020204030204" pitchFamily="34" charset="0"/>
              <a:ea typeface="+mn-ea"/>
            </a:endParaRPr>
          </a:p>
        </p:txBody>
      </p:sp>
      <p:sp>
        <p:nvSpPr>
          <p:cNvPr id="12" name="Footer Placeholder 2">
            <a:extLst>
              <a:ext uri="{FF2B5EF4-FFF2-40B4-BE49-F238E27FC236}">
                <a16:creationId xmlns:a16="http://schemas.microsoft.com/office/drawing/2014/main" id="{664ACF26-FE0D-F044-8CA2-ABD50BB54EEB}"/>
              </a:ext>
            </a:extLst>
          </p:cNvPr>
          <p:cNvSpPr>
            <a:spLocks noGrp="1"/>
          </p:cNvSpPr>
          <p:nvPr>
            <p:ph type="ftr" sz="quarter" idx="3"/>
          </p:nvPr>
        </p:nvSpPr>
        <p:spPr>
          <a:xfrm>
            <a:off x="457200" y="6766560"/>
            <a:ext cx="9308592" cy="338328"/>
          </a:xfrm>
          <a:prstGeom prst="rect">
            <a:avLst/>
          </a:prstGeom>
        </p:spPr>
        <p:txBody>
          <a:bodyPr vert="horz" lIns="0" tIns="0" rIns="0" bIns="0" rtlCol="0" anchor="b"/>
          <a:lstStyle>
            <a:lvl1pPr algn="r">
              <a:defRPr lang="en-US" sz="1000" b="1" kern="1200">
                <a:solidFill>
                  <a:srgbClr val="58595B"/>
                </a:solidFill>
                <a:latin typeface="Calibri" panose="020F0502020204030204" pitchFamily="34" charset="0"/>
                <a:ea typeface="+mn-ea"/>
                <a:cs typeface="Calibri" panose="020F050202020403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58595B"/>
              </a:solidFill>
              <a:effectLst/>
              <a:uLnTx/>
              <a:uFillTx/>
              <a:latin typeface="Calibri" panose="020F0502020204030204" pitchFamily="34" charset="0"/>
              <a:ea typeface="+mn-ea"/>
            </a:endParaRPr>
          </a:p>
        </p:txBody>
      </p:sp>
      <p:sp>
        <p:nvSpPr>
          <p:cNvPr id="11" name="Text Placeholder 3">
            <a:extLst>
              <a:ext uri="{FF2B5EF4-FFF2-40B4-BE49-F238E27FC236}">
                <a16:creationId xmlns:a16="http://schemas.microsoft.com/office/drawing/2014/main" id="{94D771FD-EBA7-43AD-9E28-84FEEA169178}"/>
              </a:ext>
            </a:extLst>
          </p:cNvPr>
          <p:cNvSpPr>
            <a:spLocks noGrp="1"/>
          </p:cNvSpPr>
          <p:nvPr>
            <p:ph type="body" sz="quarter" idx="20" hasCustomPrompt="1"/>
          </p:nvPr>
        </p:nvSpPr>
        <p:spPr>
          <a:xfrm>
            <a:off x="7122478" y="4389120"/>
            <a:ext cx="3108960" cy="2359152"/>
          </a:xfrm>
          <a:prstGeom prst="rect">
            <a:avLst/>
          </a:prstGeom>
        </p:spPr>
        <p:txBody>
          <a:bodyPr lIns="0" tIns="0" rIns="0" bIns="0">
            <a:noAutofit/>
          </a:bodyPr>
          <a:lstStyle>
            <a:lvl1pPr marL="182880" indent="-182880">
              <a:spcBef>
                <a:spcPts val="450"/>
              </a:spcBef>
              <a:buFont typeface="System Font Regular"/>
              <a:buChar char="■"/>
              <a:defRPr sz="1200">
                <a:latin typeface="Calibri" panose="020F0502020204030204" pitchFamily="34" charset="0"/>
              </a:defRPr>
            </a:lvl1pPr>
            <a:lvl2pPr>
              <a:defRPr sz="1200"/>
            </a:lvl2pPr>
            <a:lvl3pPr>
              <a:defRPr sz="1200"/>
            </a:lvl3pPr>
            <a:lvl4pPr>
              <a:defRPr sz="1200"/>
            </a:lvl4pPr>
          </a:lstStyle>
          <a:p>
            <a:pPr lvl="0"/>
            <a:r>
              <a:rPr lang="en-US"/>
              <a:t>Click to add text</a:t>
            </a:r>
          </a:p>
          <a:p>
            <a:pPr lvl="1"/>
            <a:r>
              <a:rPr lang="en-US"/>
              <a:t>Insert text</a:t>
            </a:r>
          </a:p>
          <a:p>
            <a:pPr lvl="2"/>
            <a:r>
              <a:rPr lang="en-US"/>
              <a:t>Insert text</a:t>
            </a:r>
          </a:p>
          <a:p>
            <a:pPr lvl="3"/>
            <a:r>
              <a:rPr lang="en-US"/>
              <a:t>Insert text</a:t>
            </a:r>
          </a:p>
        </p:txBody>
      </p:sp>
    </p:spTree>
    <p:custDataLst>
      <p:custData r:id="rId1"/>
    </p:custDataLst>
    <p:extLst>
      <p:ext uri="{BB962C8B-B14F-4D97-AF65-F5344CB8AC3E}">
        <p14:creationId xmlns:p14="http://schemas.microsoft.com/office/powerpoint/2010/main" val="6218751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44765-4A20-9249-B58E-6E3B0ADAFD32}"/>
              </a:ext>
            </a:extLst>
          </p:cNvPr>
          <p:cNvSpPr>
            <a:spLocks noGrp="1"/>
          </p:cNvSpPr>
          <p:nvPr>
            <p:ph type="title" hasCustomPrompt="1"/>
          </p:nvPr>
        </p:nvSpPr>
        <p:spPr/>
        <p:txBody>
          <a:bodyPr/>
          <a:lstStyle>
            <a:lvl1pPr>
              <a:defRPr/>
            </a:lvl1pPr>
          </a:lstStyle>
          <a:p>
            <a:r>
              <a:rPr lang="en-US"/>
              <a:t>Page Title</a:t>
            </a:r>
          </a:p>
        </p:txBody>
      </p:sp>
      <p:sp>
        <p:nvSpPr>
          <p:cNvPr id="5" name="Text Placeholder 2">
            <a:extLst>
              <a:ext uri="{FF2B5EF4-FFF2-40B4-BE49-F238E27FC236}">
                <a16:creationId xmlns:a16="http://schemas.microsoft.com/office/drawing/2014/main" id="{C1DA719F-A145-7545-A880-5A02267204D6}"/>
              </a:ext>
            </a:extLst>
          </p:cNvPr>
          <p:cNvSpPr>
            <a:spLocks noGrp="1"/>
          </p:cNvSpPr>
          <p:nvPr>
            <p:ph type="body" sz="quarter" idx="16" hasCustomPrompt="1"/>
          </p:nvPr>
        </p:nvSpPr>
        <p:spPr>
          <a:xfrm>
            <a:off x="457200" y="1810512"/>
            <a:ext cx="3108960" cy="2359152"/>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a:p>
            <a:pPr lvl="0"/>
            <a:endParaRPr lang="en-US"/>
          </a:p>
        </p:txBody>
      </p:sp>
      <p:sp>
        <p:nvSpPr>
          <p:cNvPr id="6" name="Text Placeholder 3">
            <a:extLst>
              <a:ext uri="{FF2B5EF4-FFF2-40B4-BE49-F238E27FC236}">
                <a16:creationId xmlns:a16="http://schemas.microsoft.com/office/drawing/2014/main" id="{112DB173-55DD-1249-830A-F6D91D365EA6}"/>
              </a:ext>
            </a:extLst>
          </p:cNvPr>
          <p:cNvSpPr>
            <a:spLocks noGrp="1"/>
          </p:cNvSpPr>
          <p:nvPr>
            <p:ph type="body" sz="quarter" idx="24" hasCustomPrompt="1"/>
          </p:nvPr>
        </p:nvSpPr>
        <p:spPr>
          <a:xfrm>
            <a:off x="3794760" y="1810512"/>
            <a:ext cx="3108960" cy="2359152"/>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p:txBody>
      </p:sp>
      <p:sp>
        <p:nvSpPr>
          <p:cNvPr id="7" name="Text Placeholder 4">
            <a:extLst>
              <a:ext uri="{FF2B5EF4-FFF2-40B4-BE49-F238E27FC236}">
                <a16:creationId xmlns:a16="http://schemas.microsoft.com/office/drawing/2014/main" id="{6B58D3C5-38BC-0840-8566-423F51D22A5D}"/>
              </a:ext>
            </a:extLst>
          </p:cNvPr>
          <p:cNvSpPr>
            <a:spLocks noGrp="1"/>
          </p:cNvSpPr>
          <p:nvPr>
            <p:ph type="body" sz="quarter" idx="20" hasCustomPrompt="1"/>
          </p:nvPr>
        </p:nvSpPr>
        <p:spPr>
          <a:xfrm>
            <a:off x="7123176" y="1810512"/>
            <a:ext cx="3108960" cy="2359152"/>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p:txBody>
      </p:sp>
      <p:sp>
        <p:nvSpPr>
          <p:cNvPr id="8" name="Text Placeholder 5">
            <a:extLst>
              <a:ext uri="{FF2B5EF4-FFF2-40B4-BE49-F238E27FC236}">
                <a16:creationId xmlns:a16="http://schemas.microsoft.com/office/drawing/2014/main" id="{A7C9B920-AB51-A44C-9378-474C1EE5247F}"/>
              </a:ext>
            </a:extLst>
          </p:cNvPr>
          <p:cNvSpPr>
            <a:spLocks noGrp="1"/>
          </p:cNvSpPr>
          <p:nvPr>
            <p:ph type="body" sz="quarter" idx="19" hasCustomPrompt="1"/>
          </p:nvPr>
        </p:nvSpPr>
        <p:spPr>
          <a:xfrm>
            <a:off x="457200" y="4386453"/>
            <a:ext cx="3108960" cy="2359152"/>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p:txBody>
      </p:sp>
      <p:sp>
        <p:nvSpPr>
          <p:cNvPr id="9" name="Text Placeholder 6">
            <a:extLst>
              <a:ext uri="{FF2B5EF4-FFF2-40B4-BE49-F238E27FC236}">
                <a16:creationId xmlns:a16="http://schemas.microsoft.com/office/drawing/2014/main" id="{A9BB33E9-C486-344D-877F-D2FDC5D4982C}"/>
              </a:ext>
            </a:extLst>
          </p:cNvPr>
          <p:cNvSpPr>
            <a:spLocks noGrp="1"/>
          </p:cNvSpPr>
          <p:nvPr>
            <p:ph type="body" sz="quarter" idx="27" hasCustomPrompt="1"/>
          </p:nvPr>
        </p:nvSpPr>
        <p:spPr>
          <a:xfrm>
            <a:off x="3794760" y="4386453"/>
            <a:ext cx="3108960" cy="2359152"/>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p:txBody>
      </p:sp>
      <p:sp>
        <p:nvSpPr>
          <p:cNvPr id="10" name="Text Placeholder 7">
            <a:extLst>
              <a:ext uri="{FF2B5EF4-FFF2-40B4-BE49-F238E27FC236}">
                <a16:creationId xmlns:a16="http://schemas.microsoft.com/office/drawing/2014/main" id="{CC1126F4-FF0C-654E-8379-3C2B59D8C4D1}"/>
              </a:ext>
            </a:extLst>
          </p:cNvPr>
          <p:cNvSpPr>
            <a:spLocks noGrp="1"/>
          </p:cNvSpPr>
          <p:nvPr>
            <p:ph type="body" sz="quarter" idx="23" hasCustomPrompt="1"/>
          </p:nvPr>
        </p:nvSpPr>
        <p:spPr>
          <a:xfrm>
            <a:off x="7123176" y="4386453"/>
            <a:ext cx="3108960" cy="2359152"/>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p:txBody>
      </p:sp>
      <p:sp>
        <p:nvSpPr>
          <p:cNvPr id="13" name="Slide Number Placeholder 7">
            <a:extLst>
              <a:ext uri="{FF2B5EF4-FFF2-40B4-BE49-F238E27FC236}">
                <a16:creationId xmlns:a16="http://schemas.microsoft.com/office/drawing/2014/main" id="{E5875A90-A3D7-9D4D-9DE2-501CD841D0FD}"/>
              </a:ext>
            </a:extLst>
          </p:cNvPr>
          <p:cNvSpPr>
            <a:spLocks noGrp="1"/>
          </p:cNvSpPr>
          <p:nvPr>
            <p:ph type="sldNum" sz="quarter" idx="4"/>
          </p:nvPr>
        </p:nvSpPr>
        <p:spPr>
          <a:xfrm>
            <a:off x="9774936" y="6759982"/>
            <a:ext cx="457200" cy="338328"/>
          </a:xfrm>
          <a:prstGeom prst="rect">
            <a:avLst/>
          </a:prstGeom>
        </p:spPr>
        <p:txBody>
          <a:bodyPr vert="horz" lIns="0" tIns="0" rIns="0" bIns="0" rtlCol="0" anchor="b" anchorCtr="0">
            <a:noAutofit/>
          </a:bodyPr>
          <a:lstStyle>
            <a:lvl1pPr algn="r">
              <a:defRPr sz="800">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4" name="Footer Placeholder 2">
            <a:extLst>
              <a:ext uri="{FF2B5EF4-FFF2-40B4-BE49-F238E27FC236}">
                <a16:creationId xmlns:a16="http://schemas.microsoft.com/office/drawing/2014/main" id="{579045BA-287B-AD49-9DBB-84966180DB66}"/>
              </a:ext>
            </a:extLst>
          </p:cNvPr>
          <p:cNvSpPr>
            <a:spLocks noGrp="1"/>
          </p:cNvSpPr>
          <p:nvPr>
            <p:ph type="ftr" sz="quarter" idx="3"/>
          </p:nvPr>
        </p:nvSpPr>
        <p:spPr>
          <a:xfrm>
            <a:off x="457200" y="6766560"/>
            <a:ext cx="9308592" cy="338328"/>
          </a:xfrm>
          <a:prstGeom prst="rect">
            <a:avLst/>
          </a:prstGeom>
        </p:spPr>
        <p:txBody>
          <a:bodyPr vert="horz" lIns="0" tIns="0" rIns="0" bIns="0" rtlCol="0" anchor="b"/>
          <a:lstStyle>
            <a:lvl1pPr algn="r">
              <a:defRPr lang="en-US" sz="1000"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28231074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 Boxes w/ Subheader">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69CEEF-7AC9-E040-BAD6-2F938095C3E3}"/>
              </a:ext>
            </a:extLst>
          </p:cNvPr>
          <p:cNvSpPr>
            <a:spLocks noGrp="1"/>
          </p:cNvSpPr>
          <p:nvPr>
            <p:ph type="title" hasCustomPrompt="1"/>
          </p:nvPr>
        </p:nvSpPr>
        <p:spPr/>
        <p:txBody>
          <a:bodyPr/>
          <a:lstStyle>
            <a:lvl1pPr>
              <a:defRPr/>
            </a:lvl1pPr>
          </a:lstStyle>
          <a:p>
            <a:r>
              <a:rPr lang="en-US"/>
              <a:t>Page Title</a:t>
            </a:r>
          </a:p>
        </p:txBody>
      </p:sp>
      <p:sp>
        <p:nvSpPr>
          <p:cNvPr id="13" name="Text Placeholder 5">
            <a:extLst>
              <a:ext uri="{FF2B5EF4-FFF2-40B4-BE49-F238E27FC236}">
                <a16:creationId xmlns:a16="http://schemas.microsoft.com/office/drawing/2014/main" id="{0789D74A-9265-FD4E-94B0-122F1BDD72DF}"/>
              </a:ext>
            </a:extLst>
          </p:cNvPr>
          <p:cNvSpPr>
            <a:spLocks noGrp="1"/>
          </p:cNvSpPr>
          <p:nvPr>
            <p:ph type="body" sz="quarter" idx="14" hasCustomPrompt="1"/>
          </p:nvPr>
        </p:nvSpPr>
        <p:spPr>
          <a:xfrm>
            <a:off x="457200" y="1490472"/>
            <a:ext cx="9774936" cy="548640"/>
          </a:xfrm>
          <a:prstGeom prst="rect">
            <a:avLst/>
          </a:prstGeom>
        </p:spPr>
        <p:txBody>
          <a:bodyPr/>
          <a:lstStyle>
            <a:lvl1pPr marL="0" indent="0">
              <a:lnSpc>
                <a:spcPct val="100000"/>
              </a:lnSpc>
              <a:spcBef>
                <a:spcPts val="0"/>
              </a:spcBef>
              <a:spcAft>
                <a:spcPts val="0"/>
              </a:spcAft>
              <a:buNone/>
              <a:defRPr sz="1600" b="1">
                <a:solidFill>
                  <a:schemeClr val="accent1"/>
                </a:solidFill>
              </a:defRPr>
            </a:lvl1pPr>
            <a:lvl5pPr marL="507135" indent="0">
              <a:buNone/>
              <a:defRPr/>
            </a:lvl5pPr>
          </a:lstStyle>
          <a:p>
            <a:pPr lvl="0"/>
            <a:r>
              <a:rPr lang="en-US" err="1"/>
              <a:t>Subheader</a:t>
            </a:r>
            <a:endParaRPr lang="en-US"/>
          </a:p>
        </p:txBody>
      </p:sp>
      <p:sp>
        <p:nvSpPr>
          <p:cNvPr id="31" name="Text Placeholder 2">
            <a:extLst>
              <a:ext uri="{FF2B5EF4-FFF2-40B4-BE49-F238E27FC236}">
                <a16:creationId xmlns:a16="http://schemas.microsoft.com/office/drawing/2014/main" id="{6B0A2D29-7130-EB4E-8E13-7D6B7E030989}"/>
              </a:ext>
            </a:extLst>
          </p:cNvPr>
          <p:cNvSpPr>
            <a:spLocks noGrp="1"/>
          </p:cNvSpPr>
          <p:nvPr>
            <p:ph type="body" sz="quarter" idx="17" hasCustomPrompt="1"/>
          </p:nvPr>
        </p:nvSpPr>
        <p:spPr>
          <a:xfrm>
            <a:off x="457200" y="2249424"/>
            <a:ext cx="3108960" cy="2139696"/>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p:txBody>
      </p:sp>
      <p:sp>
        <p:nvSpPr>
          <p:cNvPr id="32" name="Text Placeholder 3">
            <a:extLst>
              <a:ext uri="{FF2B5EF4-FFF2-40B4-BE49-F238E27FC236}">
                <a16:creationId xmlns:a16="http://schemas.microsoft.com/office/drawing/2014/main" id="{D73EEB7A-0840-0945-8D97-A18D798F1CAE}"/>
              </a:ext>
            </a:extLst>
          </p:cNvPr>
          <p:cNvSpPr>
            <a:spLocks noGrp="1"/>
          </p:cNvSpPr>
          <p:nvPr>
            <p:ph type="body" sz="quarter" idx="24" hasCustomPrompt="1"/>
          </p:nvPr>
        </p:nvSpPr>
        <p:spPr>
          <a:xfrm>
            <a:off x="3794760" y="2249424"/>
            <a:ext cx="3108960" cy="2139696"/>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a:p>
            <a:pPr lvl="0"/>
            <a:endParaRPr lang="en-US"/>
          </a:p>
        </p:txBody>
      </p:sp>
      <p:sp>
        <p:nvSpPr>
          <p:cNvPr id="33" name="Text Placeholder 4">
            <a:extLst>
              <a:ext uri="{FF2B5EF4-FFF2-40B4-BE49-F238E27FC236}">
                <a16:creationId xmlns:a16="http://schemas.microsoft.com/office/drawing/2014/main" id="{84CDB96B-9945-EB45-9D88-9B4FCBB589AF}"/>
              </a:ext>
            </a:extLst>
          </p:cNvPr>
          <p:cNvSpPr>
            <a:spLocks noGrp="1"/>
          </p:cNvSpPr>
          <p:nvPr>
            <p:ph type="body" sz="quarter" idx="20" hasCustomPrompt="1"/>
          </p:nvPr>
        </p:nvSpPr>
        <p:spPr>
          <a:xfrm>
            <a:off x="7123176" y="2249424"/>
            <a:ext cx="3108960" cy="2139696"/>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p:txBody>
      </p:sp>
      <p:sp>
        <p:nvSpPr>
          <p:cNvPr id="34" name="Text Placeholder 5">
            <a:extLst>
              <a:ext uri="{FF2B5EF4-FFF2-40B4-BE49-F238E27FC236}">
                <a16:creationId xmlns:a16="http://schemas.microsoft.com/office/drawing/2014/main" id="{6F7F6103-9D74-464F-B6AD-107ED40AEBFD}"/>
              </a:ext>
            </a:extLst>
          </p:cNvPr>
          <p:cNvSpPr>
            <a:spLocks noGrp="1"/>
          </p:cNvSpPr>
          <p:nvPr>
            <p:ph type="body" sz="quarter" idx="19" hasCustomPrompt="1"/>
          </p:nvPr>
        </p:nvSpPr>
        <p:spPr>
          <a:xfrm>
            <a:off x="457200" y="4608576"/>
            <a:ext cx="3108960" cy="2139696"/>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a:p>
            <a:pPr lvl="0"/>
            <a:endParaRPr lang="en-US"/>
          </a:p>
        </p:txBody>
      </p:sp>
      <p:sp>
        <p:nvSpPr>
          <p:cNvPr id="35" name="Text Placeholder 6">
            <a:extLst>
              <a:ext uri="{FF2B5EF4-FFF2-40B4-BE49-F238E27FC236}">
                <a16:creationId xmlns:a16="http://schemas.microsoft.com/office/drawing/2014/main" id="{C13BFABA-0FE9-034D-BA2C-32FF55B60441}"/>
              </a:ext>
            </a:extLst>
          </p:cNvPr>
          <p:cNvSpPr>
            <a:spLocks noGrp="1"/>
          </p:cNvSpPr>
          <p:nvPr>
            <p:ph type="body" sz="quarter" idx="27" hasCustomPrompt="1"/>
          </p:nvPr>
        </p:nvSpPr>
        <p:spPr>
          <a:xfrm>
            <a:off x="3794760" y="4608576"/>
            <a:ext cx="3108960" cy="2139696"/>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p:txBody>
      </p:sp>
      <p:sp>
        <p:nvSpPr>
          <p:cNvPr id="36" name="Text Placeholder 7">
            <a:extLst>
              <a:ext uri="{FF2B5EF4-FFF2-40B4-BE49-F238E27FC236}">
                <a16:creationId xmlns:a16="http://schemas.microsoft.com/office/drawing/2014/main" id="{14B13C9D-0BDF-4A49-8A82-805EE651AF6F}"/>
              </a:ext>
            </a:extLst>
          </p:cNvPr>
          <p:cNvSpPr>
            <a:spLocks noGrp="1"/>
          </p:cNvSpPr>
          <p:nvPr>
            <p:ph type="body" sz="quarter" idx="23" hasCustomPrompt="1"/>
          </p:nvPr>
        </p:nvSpPr>
        <p:spPr>
          <a:xfrm>
            <a:off x="7123176" y="4608576"/>
            <a:ext cx="3108960" cy="2139696"/>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p:txBody>
      </p:sp>
      <p:sp>
        <p:nvSpPr>
          <p:cNvPr id="15" name="Slide Number Placeholder 7">
            <a:extLst>
              <a:ext uri="{FF2B5EF4-FFF2-40B4-BE49-F238E27FC236}">
                <a16:creationId xmlns:a16="http://schemas.microsoft.com/office/drawing/2014/main" id="{13A1D684-62F5-0143-9F76-2946E35DBAF5}"/>
              </a:ext>
            </a:extLst>
          </p:cNvPr>
          <p:cNvSpPr>
            <a:spLocks noGrp="1"/>
          </p:cNvSpPr>
          <p:nvPr>
            <p:ph type="sldNum" sz="quarter" idx="4"/>
          </p:nvPr>
        </p:nvSpPr>
        <p:spPr>
          <a:xfrm>
            <a:off x="9774936" y="6759982"/>
            <a:ext cx="457200" cy="338328"/>
          </a:xfrm>
          <a:prstGeom prst="rect">
            <a:avLst/>
          </a:prstGeom>
        </p:spPr>
        <p:txBody>
          <a:bodyPr vert="horz" lIns="0" tIns="0" rIns="0" bIns="0" rtlCol="0" anchor="b" anchorCtr="0">
            <a:noAutofit/>
          </a:bodyPr>
          <a:lstStyle>
            <a:lvl1pPr algn="r">
              <a:defRPr sz="800">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6" name="Footer Placeholder 2">
            <a:extLst>
              <a:ext uri="{FF2B5EF4-FFF2-40B4-BE49-F238E27FC236}">
                <a16:creationId xmlns:a16="http://schemas.microsoft.com/office/drawing/2014/main" id="{403E2CC6-768C-BB4E-87CE-FDCDC8229B76}"/>
              </a:ext>
            </a:extLst>
          </p:cNvPr>
          <p:cNvSpPr>
            <a:spLocks noGrp="1"/>
          </p:cNvSpPr>
          <p:nvPr>
            <p:ph type="ftr" sz="quarter" idx="3"/>
          </p:nvPr>
        </p:nvSpPr>
        <p:spPr>
          <a:xfrm>
            <a:off x="457200" y="6766560"/>
            <a:ext cx="9308592" cy="338328"/>
          </a:xfrm>
          <a:prstGeom prst="rect">
            <a:avLst/>
          </a:prstGeom>
        </p:spPr>
        <p:txBody>
          <a:bodyPr vert="horz" lIns="0" tIns="0" rIns="0" bIns="0" rtlCol="0" anchor="b"/>
          <a:lstStyle>
            <a:lvl1pPr algn="r">
              <a:defRPr lang="en-US" sz="1000"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41707046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ample Bio">
    <p:bg>
      <p:bgPr>
        <a:solidFill>
          <a:schemeClr val="bg1"/>
        </a:solidFill>
        <a:effectLst/>
      </p:bgPr>
    </p:bg>
    <p:spTree>
      <p:nvGrpSpPr>
        <p:cNvPr id="1" name=""/>
        <p:cNvGrpSpPr/>
        <p:nvPr/>
      </p:nvGrpSpPr>
      <p:grpSpPr>
        <a:xfrm>
          <a:off x="0" y="0"/>
          <a:ext cx="0" cy="0"/>
          <a:chOff x="0" y="0"/>
          <a:chExt cx="0" cy="0"/>
        </a:xfrm>
      </p:grpSpPr>
      <p:sp>
        <p:nvSpPr>
          <p:cNvPr id="15" name="TextBox 14"/>
          <p:cNvSpPr txBox="1"/>
          <p:nvPr userDrawn="1"/>
        </p:nvSpPr>
        <p:spPr>
          <a:xfrm>
            <a:off x="594360" y="3575304"/>
            <a:ext cx="1508760" cy="3035808"/>
          </a:xfrm>
          <a:prstGeom prst="rect">
            <a:avLst/>
          </a:prstGeom>
          <a:noFill/>
        </p:spPr>
        <p:txBody>
          <a:bodyPr wrap="square" lIns="0" tIns="0" rIns="0" bIns="88975" rtlCol="0">
            <a:noAutofit/>
          </a:bodyPr>
          <a:lstStyle/>
          <a:p>
            <a:pPr>
              <a:lnSpc>
                <a:spcPct val="100000"/>
              </a:lnSpc>
              <a:spcBef>
                <a:spcPts val="0"/>
              </a:spcBef>
            </a:pPr>
            <a:r>
              <a:rPr lang="en-US" sz="1000" b="1">
                <a:solidFill>
                  <a:schemeClr val="accent2"/>
                </a:solidFill>
              </a:rPr>
              <a:t>Phone (optional)</a:t>
            </a:r>
          </a:p>
          <a:p>
            <a:pPr>
              <a:lnSpc>
                <a:spcPct val="100000"/>
              </a:lnSpc>
              <a:spcBef>
                <a:spcPts val="0"/>
              </a:spcBef>
            </a:pPr>
            <a:r>
              <a:rPr lang="en-US" sz="1000"/>
              <a:t>0000 0000</a:t>
            </a:r>
          </a:p>
          <a:p>
            <a:pPr>
              <a:lnSpc>
                <a:spcPct val="100000"/>
              </a:lnSpc>
              <a:spcBef>
                <a:spcPts val="0"/>
              </a:spcBef>
            </a:pPr>
            <a:r>
              <a:rPr lang="en-US" sz="1000"/>
              <a:t>0000 0000</a:t>
            </a:r>
          </a:p>
          <a:p>
            <a:pPr>
              <a:lnSpc>
                <a:spcPct val="100000"/>
              </a:lnSpc>
              <a:spcBef>
                <a:spcPts val="876"/>
              </a:spcBef>
            </a:pPr>
            <a:r>
              <a:rPr lang="en-US" sz="1000" b="1">
                <a:solidFill>
                  <a:schemeClr val="accent2"/>
                </a:solidFill>
              </a:rPr>
              <a:t>Location (optional)</a:t>
            </a:r>
          </a:p>
          <a:p>
            <a:pPr>
              <a:lnSpc>
                <a:spcPct val="100000"/>
              </a:lnSpc>
              <a:spcBef>
                <a:spcPts val="0"/>
              </a:spcBef>
            </a:pPr>
            <a:r>
              <a:rPr lang="en-US" sz="1000"/>
              <a:t>Lorum </a:t>
            </a:r>
            <a:r>
              <a:rPr lang="en-US" sz="1000" err="1"/>
              <a:t>ipsem</a:t>
            </a:r>
            <a:endParaRPr lang="en-US" sz="1000"/>
          </a:p>
          <a:p>
            <a:pPr>
              <a:lnSpc>
                <a:spcPct val="100000"/>
              </a:lnSpc>
              <a:spcBef>
                <a:spcPts val="0"/>
              </a:spcBef>
            </a:pPr>
            <a:r>
              <a:rPr lang="en-US" sz="1000"/>
              <a:t>Lorum </a:t>
            </a:r>
            <a:r>
              <a:rPr lang="en-US" sz="1000" err="1"/>
              <a:t>ipsem</a:t>
            </a:r>
            <a:endParaRPr lang="en-US" sz="1000"/>
          </a:p>
          <a:p>
            <a:pPr>
              <a:lnSpc>
                <a:spcPct val="100000"/>
              </a:lnSpc>
              <a:spcBef>
                <a:spcPts val="876"/>
              </a:spcBef>
            </a:pPr>
            <a:r>
              <a:rPr lang="en-US" sz="1000" b="1">
                <a:solidFill>
                  <a:schemeClr val="accent2"/>
                </a:solidFill>
              </a:rPr>
              <a:t>Certifications (optional)</a:t>
            </a:r>
          </a:p>
          <a:p>
            <a:pPr>
              <a:lnSpc>
                <a:spcPct val="100000"/>
              </a:lnSpc>
              <a:spcBef>
                <a:spcPts val="0"/>
              </a:spcBef>
            </a:pPr>
            <a:r>
              <a:rPr lang="en-US" sz="1000"/>
              <a:t>Lorum </a:t>
            </a:r>
            <a:r>
              <a:rPr lang="en-US" sz="1000" err="1"/>
              <a:t>ipsem</a:t>
            </a:r>
            <a:endParaRPr lang="en-US" sz="1000"/>
          </a:p>
          <a:p>
            <a:pPr>
              <a:lnSpc>
                <a:spcPct val="100000"/>
              </a:lnSpc>
              <a:spcBef>
                <a:spcPts val="0"/>
              </a:spcBef>
            </a:pPr>
            <a:r>
              <a:rPr lang="en-US" sz="1000"/>
              <a:t>Lorum </a:t>
            </a:r>
            <a:r>
              <a:rPr lang="en-US" sz="1000" err="1"/>
              <a:t>ipsem</a:t>
            </a:r>
            <a:endParaRPr lang="en-US" sz="1000"/>
          </a:p>
          <a:p>
            <a:pPr>
              <a:lnSpc>
                <a:spcPct val="100000"/>
              </a:lnSpc>
              <a:spcBef>
                <a:spcPts val="876"/>
              </a:spcBef>
            </a:pPr>
            <a:r>
              <a:rPr lang="en-US" sz="1000" b="1">
                <a:solidFill>
                  <a:schemeClr val="accent2"/>
                </a:solidFill>
              </a:rPr>
              <a:t>Professional Affiliations (optional)</a:t>
            </a:r>
          </a:p>
          <a:p>
            <a:pPr>
              <a:lnSpc>
                <a:spcPct val="100000"/>
              </a:lnSpc>
              <a:spcBef>
                <a:spcPts val="0"/>
              </a:spcBef>
            </a:pPr>
            <a:r>
              <a:rPr lang="en-US" sz="1000"/>
              <a:t>Lorum </a:t>
            </a:r>
            <a:r>
              <a:rPr lang="en-US" sz="1000" err="1"/>
              <a:t>ipsem</a:t>
            </a:r>
            <a:endParaRPr lang="en-US" sz="1000"/>
          </a:p>
          <a:p>
            <a:pPr>
              <a:lnSpc>
                <a:spcPct val="100000"/>
              </a:lnSpc>
              <a:spcBef>
                <a:spcPts val="0"/>
              </a:spcBef>
            </a:pPr>
            <a:r>
              <a:rPr lang="en-US" sz="1000"/>
              <a:t>Lorum </a:t>
            </a:r>
            <a:r>
              <a:rPr lang="en-US" sz="1000" err="1"/>
              <a:t>ipsem</a:t>
            </a:r>
            <a:endParaRPr lang="en-US" sz="1000"/>
          </a:p>
          <a:p>
            <a:pPr>
              <a:lnSpc>
                <a:spcPct val="100000"/>
              </a:lnSpc>
              <a:spcBef>
                <a:spcPts val="876"/>
              </a:spcBef>
            </a:pPr>
            <a:r>
              <a:rPr lang="en-US" sz="1000" b="1">
                <a:solidFill>
                  <a:schemeClr val="accent2"/>
                </a:solidFill>
              </a:rPr>
              <a:t>Education (optional)</a:t>
            </a:r>
          </a:p>
          <a:p>
            <a:pPr>
              <a:lnSpc>
                <a:spcPct val="100000"/>
              </a:lnSpc>
              <a:spcBef>
                <a:spcPts val="0"/>
              </a:spcBef>
            </a:pPr>
            <a:r>
              <a:rPr lang="en-US" sz="1000"/>
              <a:t>Lorum </a:t>
            </a:r>
            <a:r>
              <a:rPr lang="en-US" sz="1000" err="1"/>
              <a:t>ipsem</a:t>
            </a:r>
            <a:endParaRPr lang="en-US" sz="1000"/>
          </a:p>
        </p:txBody>
      </p:sp>
      <p:sp>
        <p:nvSpPr>
          <p:cNvPr id="2" name="TextBox 1"/>
          <p:cNvSpPr txBox="1"/>
          <p:nvPr userDrawn="1"/>
        </p:nvSpPr>
        <p:spPr>
          <a:xfrm>
            <a:off x="457200" y="685800"/>
            <a:ext cx="9774936" cy="685800"/>
          </a:xfrm>
          <a:prstGeom prst="rect">
            <a:avLst/>
          </a:prstGeom>
          <a:noFill/>
        </p:spPr>
        <p:txBody>
          <a:bodyPr wrap="square" lIns="0" tIns="0" rIns="0" bIns="0" rtlCol="0" anchor="b">
            <a:noAutofit/>
          </a:bodyPr>
          <a:lstStyle/>
          <a:p>
            <a:pPr>
              <a:lnSpc>
                <a:spcPct val="90000"/>
              </a:lnSpc>
            </a:pPr>
            <a:r>
              <a:rPr lang="en-US" sz="2400" err="1">
                <a:solidFill>
                  <a:schemeClr val="accent2"/>
                </a:solidFill>
              </a:rPr>
              <a:t>Firstname</a:t>
            </a:r>
            <a:r>
              <a:rPr lang="en-US" sz="2400">
                <a:solidFill>
                  <a:schemeClr val="accent2"/>
                </a:solidFill>
              </a:rPr>
              <a:t> </a:t>
            </a:r>
            <a:r>
              <a:rPr lang="en-US" sz="2400" err="1">
                <a:solidFill>
                  <a:schemeClr val="accent2"/>
                </a:solidFill>
              </a:rPr>
              <a:t>Lastname</a:t>
            </a:r>
            <a:endParaRPr lang="en-US" sz="2400">
              <a:solidFill>
                <a:schemeClr val="accent2"/>
              </a:solidFill>
            </a:endParaRPr>
          </a:p>
        </p:txBody>
      </p:sp>
      <p:sp>
        <p:nvSpPr>
          <p:cNvPr id="17" name="TextBox 16"/>
          <p:cNvSpPr txBox="1"/>
          <p:nvPr userDrawn="1"/>
        </p:nvSpPr>
        <p:spPr>
          <a:xfrm>
            <a:off x="457200" y="1481328"/>
            <a:ext cx="6437376" cy="329184"/>
          </a:xfrm>
          <a:prstGeom prst="rect">
            <a:avLst/>
          </a:prstGeom>
          <a:noFill/>
        </p:spPr>
        <p:txBody>
          <a:bodyPr wrap="square" lIns="0" tIns="0" rIns="0" bIns="0" rtlCol="0" anchor="t">
            <a:noAutofit/>
          </a:bodyPr>
          <a:lstStyle/>
          <a:p>
            <a:r>
              <a:rPr lang="en-US" sz="1600">
                <a:solidFill>
                  <a:schemeClr val="accent1"/>
                </a:solidFill>
              </a:rPr>
              <a:t>Managing Director</a:t>
            </a:r>
          </a:p>
        </p:txBody>
      </p:sp>
      <p:sp>
        <p:nvSpPr>
          <p:cNvPr id="9" name="TextBox 8"/>
          <p:cNvSpPr txBox="1"/>
          <p:nvPr userDrawn="1"/>
        </p:nvSpPr>
        <p:spPr>
          <a:xfrm>
            <a:off x="7123176" y="1481328"/>
            <a:ext cx="3108960" cy="329184"/>
          </a:xfrm>
          <a:prstGeom prst="rect">
            <a:avLst/>
          </a:prstGeom>
          <a:noFill/>
        </p:spPr>
        <p:txBody>
          <a:bodyPr wrap="square" lIns="0" tIns="0" rIns="0" bIns="0" rtlCol="0" anchor="t">
            <a:noAutofit/>
          </a:bodyPr>
          <a:lstStyle/>
          <a:p>
            <a:pPr marL="0" marR="0" lvl="0" indent="0" algn="l" defTabSz="117432" rtl="0" eaLnBrk="1" fontAlgn="auto" latinLnBrk="0" hangingPunct="1">
              <a:lnSpc>
                <a:spcPct val="100000"/>
              </a:lnSpc>
              <a:spcBef>
                <a:spcPts val="0"/>
              </a:spcBef>
              <a:spcAft>
                <a:spcPts val="0"/>
              </a:spcAft>
              <a:buClrTx/>
              <a:buSzTx/>
              <a:buFontTx/>
              <a:buNone/>
              <a:tabLst/>
              <a:defRPr/>
            </a:pPr>
            <a:r>
              <a:rPr lang="en-US" sz="1200"/>
              <a:t>212-444-3444 </a:t>
            </a:r>
            <a:br>
              <a:rPr lang="en-US" sz="1200"/>
            </a:br>
            <a:r>
              <a:rPr lang="en-US" sz="1200" err="1"/>
              <a:t>Firstname.Lastname@EmailAddress.com</a:t>
            </a:r>
            <a:endParaRPr lang="en-US" sz="1200"/>
          </a:p>
        </p:txBody>
      </p:sp>
      <p:sp>
        <p:nvSpPr>
          <p:cNvPr id="18" name="Rectangle 3">
            <a:extLst>
              <a:ext uri="{FF2B5EF4-FFF2-40B4-BE49-F238E27FC236}">
                <a16:creationId xmlns:a16="http://schemas.microsoft.com/office/drawing/2014/main" id="{6D453674-3552-BF4B-8A50-01DE82B0D069}"/>
              </a:ext>
            </a:extLst>
          </p:cNvPr>
          <p:cNvSpPr/>
          <p:nvPr userDrawn="1"/>
        </p:nvSpPr>
        <p:spPr>
          <a:xfrm>
            <a:off x="475488" y="2057400"/>
            <a:ext cx="1755648" cy="4681728"/>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lIns="88373" tIns="44187" rIns="88373" bIns="44187" rtlCol="0" anchor="ctr"/>
          <a:lstStyle/>
          <a:p>
            <a:pPr algn="ctr"/>
            <a:endParaRPr lang="en-US" sz="1006">
              <a:latin typeface="Calibri" panose="020F0502020204030204" pitchFamily="34" charset="0"/>
            </a:endParaRPr>
          </a:p>
        </p:txBody>
      </p:sp>
      <p:sp>
        <p:nvSpPr>
          <p:cNvPr id="12" name="TextBox 11">
            <a:extLst>
              <a:ext uri="{FF2B5EF4-FFF2-40B4-BE49-F238E27FC236}">
                <a16:creationId xmlns:a16="http://schemas.microsoft.com/office/drawing/2014/main" id="{0B4E3627-0E8B-6A40-9CF4-DB609D2404C5}"/>
              </a:ext>
            </a:extLst>
          </p:cNvPr>
          <p:cNvSpPr txBox="1"/>
          <p:nvPr userDrawn="1"/>
        </p:nvSpPr>
        <p:spPr>
          <a:xfrm>
            <a:off x="2487168" y="2039112"/>
            <a:ext cx="4416552" cy="4709160"/>
          </a:xfrm>
          <a:prstGeom prst="rect">
            <a:avLst/>
          </a:prstGeom>
          <a:noFill/>
        </p:spPr>
        <p:txBody>
          <a:bodyPr wrap="square" lIns="0" tIns="0" rIns="0" bIns="0" rtlCol="0">
            <a:noAutofit/>
          </a:bodyPr>
          <a:lstStyle/>
          <a:p>
            <a:pPr>
              <a:lnSpc>
                <a:spcPct val="110000"/>
              </a:lnSpc>
              <a:spcBef>
                <a:spcPts val="0"/>
              </a:spcBef>
              <a:spcAft>
                <a:spcPts val="876"/>
              </a:spcAft>
            </a:pPr>
            <a:r>
              <a:rPr lang="en-US" sz="1200" b="1">
                <a:solidFill>
                  <a:schemeClr val="accent2"/>
                </a:solidFill>
              </a:rPr>
              <a:t>Ken Smith provides and implements solutions to produce an efficient organization. Mr. Smith has industry expertise which includes health care, pharmaceutical, service providers and distributors. He has more than 30 years of experience in providing interim management, including as Chief Operations Officer and Chief Executive Officer, advising on operational and financial improvements, restructurings and project management. Mr. Smith is a member of the firm’s Executive Committee.</a:t>
            </a:r>
          </a:p>
          <a:p>
            <a:pPr>
              <a:lnSpc>
                <a:spcPct val="110000"/>
              </a:lnSpc>
              <a:spcBef>
                <a:spcPts val="0"/>
              </a:spcBef>
              <a:spcAft>
                <a:spcPts val="438"/>
              </a:spcAft>
            </a:pPr>
            <a:r>
              <a:rPr lang="en-US" sz="1200">
                <a:solidFill>
                  <a:schemeClr val="tx1"/>
                </a:solidFill>
              </a:rPr>
              <a:t>Mr. Smith has led performance improvement and operations restructuring engagements for numerous healthcare organizations throughout the United States and Southern Canada. He has provided leadership to clients in developing strategic options in regard to possible mergers, development of integrated systems, development of physician networks, negotiations with managed care companies, and the establishment of other alliances. He has also assisted a number of clients in the exploration of strategic business options, including service expansion, consolidation, and divestiture of non-performing assets. All of these engagements have focused on balancing market demands and operating strategies with prudent economics.</a:t>
            </a:r>
          </a:p>
        </p:txBody>
      </p:sp>
      <p:sp>
        <p:nvSpPr>
          <p:cNvPr id="14" name="TextBox 13">
            <a:extLst>
              <a:ext uri="{FF2B5EF4-FFF2-40B4-BE49-F238E27FC236}">
                <a16:creationId xmlns:a16="http://schemas.microsoft.com/office/drawing/2014/main" id="{209B569E-7FF3-5349-B33B-DB0B94A103E4}"/>
              </a:ext>
            </a:extLst>
          </p:cNvPr>
          <p:cNvSpPr txBox="1"/>
          <p:nvPr userDrawn="1"/>
        </p:nvSpPr>
        <p:spPr>
          <a:xfrm>
            <a:off x="7123176" y="2039112"/>
            <a:ext cx="2880360" cy="4709160"/>
          </a:xfrm>
          <a:prstGeom prst="rect">
            <a:avLst/>
          </a:prstGeom>
          <a:noFill/>
        </p:spPr>
        <p:txBody>
          <a:bodyPr wrap="square" lIns="0" tIns="0" rIns="0" bIns="177949" rtlCol="0">
            <a:noAutofit/>
          </a:bodyPr>
          <a:lstStyle/>
          <a:p>
            <a:pPr marL="177942" indent="-177942">
              <a:lnSpc>
                <a:spcPct val="110000"/>
              </a:lnSpc>
              <a:spcBef>
                <a:spcPts val="0"/>
              </a:spcBef>
              <a:spcAft>
                <a:spcPts val="450"/>
              </a:spcAft>
            </a:pPr>
            <a:r>
              <a:rPr lang="en-US" sz="1200" b="1">
                <a:solidFill>
                  <a:schemeClr val="accent2"/>
                </a:solidFill>
              </a:rPr>
              <a:t>Relevant Experience (optional)</a:t>
            </a:r>
          </a:p>
          <a:p>
            <a:pPr marL="177942" lvl="1" indent="-177942">
              <a:lnSpc>
                <a:spcPct val="110000"/>
              </a:lnSpc>
              <a:spcBef>
                <a:spcPts val="0"/>
              </a:spcBef>
              <a:spcAft>
                <a:spcPts val="450"/>
              </a:spcAft>
              <a:buClr>
                <a:schemeClr val="accent2"/>
              </a:buClr>
              <a:buFont typeface="System Font Regular"/>
              <a:buChar char="■"/>
            </a:pPr>
            <a:r>
              <a:rPr lang="en-US" sz="1200" err="1">
                <a:solidFill>
                  <a:schemeClr val="tx1"/>
                </a:solidFill>
              </a:rPr>
              <a:t>Aliquiscia</a:t>
            </a:r>
            <a:r>
              <a:rPr lang="en-US" sz="1200">
                <a:solidFill>
                  <a:schemeClr val="tx1"/>
                </a:solidFill>
              </a:rPr>
              <a:t> et </a:t>
            </a:r>
            <a:r>
              <a:rPr lang="en-US" sz="1200" err="1">
                <a:solidFill>
                  <a:schemeClr val="tx1"/>
                </a:solidFill>
              </a:rPr>
              <a:t>aut</a:t>
            </a:r>
            <a:r>
              <a:rPr lang="en-US" sz="1200">
                <a:solidFill>
                  <a:schemeClr val="tx1"/>
                </a:solidFill>
              </a:rPr>
              <a:t> la </a:t>
            </a:r>
            <a:r>
              <a:rPr lang="en-US" sz="1200" err="1">
                <a:solidFill>
                  <a:schemeClr val="tx1"/>
                </a:solidFill>
              </a:rPr>
              <a:t>dolorep</a:t>
            </a:r>
            <a:r>
              <a:rPr lang="en-US" sz="1200">
                <a:solidFill>
                  <a:schemeClr val="tx1"/>
                </a:solidFill>
              </a:rPr>
              <a:t> </a:t>
            </a:r>
            <a:r>
              <a:rPr lang="en-US" sz="1200" err="1">
                <a:solidFill>
                  <a:schemeClr val="tx1"/>
                </a:solidFill>
              </a:rPr>
              <a:t>udaepedi</a:t>
            </a:r>
            <a:r>
              <a:rPr lang="en-US" sz="1200">
                <a:solidFill>
                  <a:schemeClr val="tx1"/>
                </a:solidFill>
              </a:rPr>
              <a:t> rest </a:t>
            </a:r>
            <a:r>
              <a:rPr lang="en-US" sz="1200" err="1">
                <a:solidFill>
                  <a:schemeClr val="tx1"/>
                </a:solidFill>
              </a:rPr>
              <a:t>officia</a:t>
            </a:r>
            <a:r>
              <a:rPr lang="en-US" sz="1200">
                <a:solidFill>
                  <a:schemeClr val="tx1"/>
                </a:solidFill>
              </a:rPr>
              <a:t> </a:t>
            </a:r>
            <a:r>
              <a:rPr lang="en-US" sz="1200" err="1">
                <a:solidFill>
                  <a:schemeClr val="tx1"/>
                </a:solidFill>
              </a:rPr>
              <a:t>ssitius</a:t>
            </a:r>
            <a:r>
              <a:rPr lang="en-US" sz="1200">
                <a:solidFill>
                  <a:schemeClr val="tx1"/>
                </a:solidFill>
              </a:rPr>
              <a:t> </a:t>
            </a:r>
            <a:r>
              <a:rPr lang="en-US" sz="1200" err="1">
                <a:solidFill>
                  <a:schemeClr val="tx1"/>
                </a:solidFill>
              </a:rPr>
              <a:t>vernat</a:t>
            </a:r>
            <a:r>
              <a:rPr lang="en-US" sz="1200">
                <a:solidFill>
                  <a:schemeClr val="tx1"/>
                </a:solidFill>
              </a:rPr>
              <a:t>.</a:t>
            </a:r>
          </a:p>
          <a:p>
            <a:pPr marL="177942" lvl="1" indent="-177942">
              <a:lnSpc>
                <a:spcPct val="110000"/>
              </a:lnSpc>
              <a:spcBef>
                <a:spcPts val="0"/>
              </a:spcBef>
              <a:spcAft>
                <a:spcPts val="450"/>
              </a:spcAft>
              <a:buClr>
                <a:schemeClr val="accent2"/>
              </a:buClr>
              <a:buFont typeface="System Font Regular"/>
              <a:buChar char="■"/>
            </a:pPr>
            <a:r>
              <a:rPr lang="en-US" sz="1200" err="1">
                <a:solidFill>
                  <a:schemeClr val="tx1"/>
                </a:solidFill>
              </a:rPr>
              <a:t>Aliquiscia</a:t>
            </a:r>
            <a:r>
              <a:rPr lang="en-US" sz="1200">
                <a:solidFill>
                  <a:schemeClr val="tx1"/>
                </a:solidFill>
              </a:rPr>
              <a:t> et </a:t>
            </a:r>
            <a:r>
              <a:rPr lang="en-US" sz="1200" err="1">
                <a:solidFill>
                  <a:schemeClr val="tx1"/>
                </a:solidFill>
              </a:rPr>
              <a:t>aut</a:t>
            </a:r>
            <a:r>
              <a:rPr lang="en-US" sz="1200">
                <a:solidFill>
                  <a:schemeClr val="tx1"/>
                </a:solidFill>
              </a:rPr>
              <a:t> la </a:t>
            </a:r>
            <a:r>
              <a:rPr lang="en-US" sz="1200" err="1">
                <a:solidFill>
                  <a:schemeClr val="tx1"/>
                </a:solidFill>
              </a:rPr>
              <a:t>dolorep</a:t>
            </a:r>
            <a:r>
              <a:rPr lang="en-US" sz="1200">
                <a:solidFill>
                  <a:schemeClr val="tx1"/>
                </a:solidFill>
              </a:rPr>
              <a:t> </a:t>
            </a:r>
            <a:r>
              <a:rPr lang="en-US" sz="1200" err="1">
                <a:solidFill>
                  <a:schemeClr val="tx1"/>
                </a:solidFill>
              </a:rPr>
              <a:t>udaepedi</a:t>
            </a:r>
            <a:r>
              <a:rPr lang="en-US" sz="1200">
                <a:solidFill>
                  <a:schemeClr val="tx1"/>
                </a:solidFill>
              </a:rPr>
              <a:t> rest </a:t>
            </a:r>
            <a:r>
              <a:rPr lang="en-US" sz="1200" err="1">
                <a:solidFill>
                  <a:schemeClr val="tx1"/>
                </a:solidFill>
              </a:rPr>
              <a:t>officia</a:t>
            </a:r>
            <a:r>
              <a:rPr lang="en-US" sz="1200">
                <a:solidFill>
                  <a:schemeClr val="tx1"/>
                </a:solidFill>
              </a:rPr>
              <a:t> </a:t>
            </a:r>
            <a:r>
              <a:rPr lang="en-US" sz="1200" err="1">
                <a:solidFill>
                  <a:schemeClr val="tx1"/>
                </a:solidFill>
              </a:rPr>
              <a:t>ssitius</a:t>
            </a:r>
            <a:r>
              <a:rPr lang="en-US" sz="1200">
                <a:solidFill>
                  <a:schemeClr val="tx1"/>
                </a:solidFill>
              </a:rPr>
              <a:t> </a:t>
            </a:r>
            <a:r>
              <a:rPr lang="en-US" sz="1200" err="1">
                <a:solidFill>
                  <a:schemeClr val="tx1"/>
                </a:solidFill>
              </a:rPr>
              <a:t>vernat</a:t>
            </a:r>
            <a:r>
              <a:rPr lang="en-US" sz="1200">
                <a:solidFill>
                  <a:schemeClr val="tx1"/>
                </a:solidFill>
              </a:rPr>
              <a:t>.</a:t>
            </a:r>
          </a:p>
          <a:p>
            <a:pPr marL="177942" lvl="1" indent="-177942">
              <a:lnSpc>
                <a:spcPct val="110000"/>
              </a:lnSpc>
              <a:spcBef>
                <a:spcPts val="0"/>
              </a:spcBef>
              <a:spcAft>
                <a:spcPts val="450"/>
              </a:spcAft>
              <a:buClr>
                <a:schemeClr val="accent2"/>
              </a:buClr>
              <a:buFont typeface="System Font Regular"/>
              <a:buChar char="■"/>
            </a:pPr>
            <a:r>
              <a:rPr lang="en-US" sz="1200" err="1">
                <a:solidFill>
                  <a:schemeClr val="tx1"/>
                </a:solidFill>
              </a:rPr>
              <a:t>Aliquiscia</a:t>
            </a:r>
            <a:r>
              <a:rPr lang="en-US" sz="1200">
                <a:solidFill>
                  <a:schemeClr val="tx1"/>
                </a:solidFill>
              </a:rPr>
              <a:t> et </a:t>
            </a:r>
            <a:r>
              <a:rPr lang="en-US" sz="1200" err="1">
                <a:solidFill>
                  <a:schemeClr val="tx1"/>
                </a:solidFill>
              </a:rPr>
              <a:t>aut</a:t>
            </a:r>
            <a:r>
              <a:rPr lang="en-US" sz="1200">
                <a:solidFill>
                  <a:schemeClr val="tx1"/>
                </a:solidFill>
              </a:rPr>
              <a:t> la </a:t>
            </a:r>
            <a:r>
              <a:rPr lang="en-US" sz="1200" err="1">
                <a:solidFill>
                  <a:schemeClr val="tx1"/>
                </a:solidFill>
              </a:rPr>
              <a:t>dolorep</a:t>
            </a:r>
            <a:r>
              <a:rPr lang="en-US" sz="1200">
                <a:solidFill>
                  <a:schemeClr val="tx1"/>
                </a:solidFill>
              </a:rPr>
              <a:t> </a:t>
            </a:r>
            <a:r>
              <a:rPr lang="en-US" sz="1200" err="1">
                <a:solidFill>
                  <a:schemeClr val="tx1"/>
                </a:solidFill>
              </a:rPr>
              <a:t>udaepedi</a:t>
            </a:r>
            <a:r>
              <a:rPr lang="en-US" sz="1200">
                <a:solidFill>
                  <a:schemeClr val="tx1"/>
                </a:solidFill>
              </a:rPr>
              <a:t> rest </a:t>
            </a:r>
            <a:r>
              <a:rPr lang="en-US" sz="1200" err="1">
                <a:solidFill>
                  <a:schemeClr val="tx1"/>
                </a:solidFill>
              </a:rPr>
              <a:t>officia</a:t>
            </a:r>
            <a:r>
              <a:rPr lang="en-US" sz="1200">
                <a:solidFill>
                  <a:schemeClr val="tx1"/>
                </a:solidFill>
              </a:rPr>
              <a:t> </a:t>
            </a:r>
            <a:r>
              <a:rPr lang="en-US" sz="1200" err="1">
                <a:solidFill>
                  <a:schemeClr val="tx1"/>
                </a:solidFill>
              </a:rPr>
              <a:t>ssitius</a:t>
            </a:r>
            <a:r>
              <a:rPr lang="en-US" sz="1200">
                <a:solidFill>
                  <a:schemeClr val="tx1"/>
                </a:solidFill>
              </a:rPr>
              <a:t> </a:t>
            </a:r>
            <a:r>
              <a:rPr lang="en-US" sz="1200" err="1">
                <a:solidFill>
                  <a:schemeClr val="tx1"/>
                </a:solidFill>
              </a:rPr>
              <a:t>vernat</a:t>
            </a:r>
            <a:r>
              <a:rPr lang="en-US" sz="1200">
                <a:solidFill>
                  <a:schemeClr val="tx1"/>
                </a:solidFill>
              </a:rPr>
              <a:t>.</a:t>
            </a:r>
          </a:p>
          <a:p>
            <a:pPr marL="177942" indent="-177942">
              <a:lnSpc>
                <a:spcPct val="110000"/>
              </a:lnSpc>
              <a:spcBef>
                <a:spcPts val="0"/>
              </a:spcBef>
              <a:spcAft>
                <a:spcPts val="450"/>
              </a:spcAft>
            </a:pPr>
            <a:r>
              <a:rPr lang="en-US" sz="1200" b="1">
                <a:solidFill>
                  <a:schemeClr val="accent2"/>
                </a:solidFill>
              </a:rPr>
              <a:t>Awards &amp; Recognition (optional)</a:t>
            </a:r>
          </a:p>
          <a:p>
            <a:pPr marL="177942" lvl="1" indent="-177942">
              <a:lnSpc>
                <a:spcPct val="110000"/>
              </a:lnSpc>
              <a:spcBef>
                <a:spcPts val="0"/>
              </a:spcBef>
              <a:spcAft>
                <a:spcPts val="0"/>
              </a:spcAft>
              <a:buClr>
                <a:schemeClr val="accent2"/>
              </a:buClr>
              <a:buFont typeface="System Font Regular"/>
              <a:buChar char="■"/>
            </a:pPr>
            <a:r>
              <a:rPr lang="en-US" sz="1200" b="1">
                <a:solidFill>
                  <a:schemeClr val="tx1"/>
                </a:solidFill>
              </a:rPr>
              <a:t>Who’s Who Legal: Competition Economist Expert of the Year, Law Business Research</a:t>
            </a:r>
          </a:p>
          <a:p>
            <a:pPr marL="177942" lvl="1" indent="0">
              <a:lnSpc>
                <a:spcPct val="110000"/>
              </a:lnSpc>
              <a:spcBef>
                <a:spcPts val="0"/>
              </a:spcBef>
              <a:spcAft>
                <a:spcPts val="450"/>
              </a:spcAft>
              <a:buFont typeface="Calibri" panose="020F0502020204030204" pitchFamily="34" charset="0"/>
              <a:buNone/>
            </a:pPr>
            <a:r>
              <a:rPr lang="en-US" sz="1200">
                <a:solidFill>
                  <a:schemeClr val="tx1"/>
                </a:solidFill>
              </a:rPr>
              <a:t>(2012-2018)</a:t>
            </a:r>
          </a:p>
          <a:p>
            <a:pPr marL="177942" lvl="1" indent="-177942">
              <a:lnSpc>
                <a:spcPct val="110000"/>
              </a:lnSpc>
              <a:spcBef>
                <a:spcPts val="0"/>
              </a:spcBef>
              <a:spcAft>
                <a:spcPts val="0"/>
              </a:spcAft>
              <a:buClr>
                <a:schemeClr val="accent2"/>
              </a:buClr>
              <a:buFont typeface="System Font Regular"/>
              <a:buChar char="■"/>
            </a:pPr>
            <a:r>
              <a:rPr lang="en-US" sz="1200" b="1">
                <a:solidFill>
                  <a:schemeClr val="tx1"/>
                </a:solidFill>
              </a:rPr>
              <a:t>10th Annual M&amp;A Advisor Turnaround Awards, Restructuring Deal of the Year </a:t>
            </a:r>
          </a:p>
          <a:p>
            <a:pPr marL="177942" lvl="1" indent="0">
              <a:lnSpc>
                <a:spcPct val="110000"/>
              </a:lnSpc>
              <a:spcBef>
                <a:spcPts val="0"/>
              </a:spcBef>
              <a:spcAft>
                <a:spcPts val="450"/>
              </a:spcAft>
              <a:buFont typeface="Calibri" panose="020F0502020204030204" pitchFamily="34" charset="0"/>
              <a:buNone/>
              <a:tabLst/>
            </a:pPr>
            <a:r>
              <a:rPr lang="en-US" sz="1200">
                <a:solidFill>
                  <a:schemeClr val="tx1"/>
                </a:solidFill>
              </a:rPr>
              <a:t>(Over $500 million to $1 billion), The M&amp;A Advisor (2017)</a:t>
            </a:r>
          </a:p>
        </p:txBody>
      </p:sp>
      <p:sp>
        <p:nvSpPr>
          <p:cNvPr id="13" name="TextBox 12">
            <a:extLst>
              <a:ext uri="{FF2B5EF4-FFF2-40B4-BE49-F238E27FC236}">
                <a16:creationId xmlns:a16="http://schemas.microsoft.com/office/drawing/2014/main" id="{B63134BA-E170-DF4E-9C21-4A599A6A1DA7}"/>
              </a:ext>
            </a:extLst>
          </p:cNvPr>
          <p:cNvSpPr txBox="1"/>
          <p:nvPr userDrawn="1"/>
        </p:nvSpPr>
        <p:spPr>
          <a:xfrm>
            <a:off x="10814149" y="15498"/>
            <a:ext cx="4572000" cy="693252"/>
          </a:xfrm>
          <a:prstGeom prst="rect">
            <a:avLst/>
          </a:prstGeom>
          <a:solidFill>
            <a:schemeClr val="bg1"/>
          </a:solidFill>
          <a:ln w="25400">
            <a:solidFill>
              <a:srgbClr val="FF0000"/>
            </a:solidFill>
          </a:ln>
        </p:spPr>
        <p:txBody>
          <a:bodyPr vert="horz" lIns="91440" tIns="91440" rIns="91440" bIns="91440" rtlCol="0" anchor="t" anchorCtr="0">
            <a:noAutofit/>
          </a:bodyPr>
          <a:lstStyle/>
          <a:p>
            <a:pPr>
              <a:lnSpc>
                <a:spcPct val="110000"/>
              </a:lnSpc>
              <a:spcAft>
                <a:spcPts val="450"/>
              </a:spcAft>
              <a:defRPr/>
            </a:pPr>
            <a:r>
              <a:rPr lang="en-US" sz="1400" b="1" kern="0">
                <a:solidFill>
                  <a:schemeClr val="accent2"/>
                </a:solidFill>
                <a:ea typeface="ＭＳ Ｐゴシック"/>
              </a:rPr>
              <a:t>Enter one (1) main phone number at which the client can reach out. </a:t>
            </a:r>
            <a:r>
              <a:rPr lang="en-US" sz="1200">
                <a:latin typeface="Calibri" panose="020F0502020204030204" pitchFamily="34" charset="0"/>
                <a:cs typeface="Calibri" panose="020F0502020204030204" pitchFamily="34" charset="0"/>
              </a:rPr>
              <a:t>Additional phone numbers can be placed in the left rail.</a:t>
            </a:r>
            <a:endParaRPr lang="en-US" sz="1200" b="1" kern="0">
              <a:solidFill>
                <a:schemeClr val="accent2"/>
              </a:solidFill>
              <a:ea typeface="ＭＳ Ｐゴシック"/>
            </a:endParaRPr>
          </a:p>
          <a:p>
            <a:pPr>
              <a:lnSpc>
                <a:spcPct val="110000"/>
              </a:lnSpc>
              <a:spcAft>
                <a:spcPts val="450"/>
              </a:spcAft>
              <a:defRPr/>
            </a:pPr>
            <a:endParaRPr lang="en-US" sz="1200" b="1" kern="0">
              <a:solidFill>
                <a:schemeClr val="accent2"/>
              </a:solidFill>
              <a:ea typeface="ＭＳ Ｐゴシック"/>
            </a:endParaRPr>
          </a:p>
        </p:txBody>
      </p:sp>
      <p:sp>
        <p:nvSpPr>
          <p:cNvPr id="16" name="TextBox 15">
            <a:extLst>
              <a:ext uri="{FF2B5EF4-FFF2-40B4-BE49-F238E27FC236}">
                <a16:creationId xmlns:a16="http://schemas.microsoft.com/office/drawing/2014/main" id="{5F0313E5-64C1-5C4F-9947-0FAC72A16337}"/>
              </a:ext>
            </a:extLst>
          </p:cNvPr>
          <p:cNvSpPr txBox="1"/>
          <p:nvPr userDrawn="1"/>
        </p:nvSpPr>
        <p:spPr>
          <a:xfrm>
            <a:off x="-2407614" y="985988"/>
            <a:ext cx="2286000" cy="1090784"/>
          </a:xfrm>
          <a:prstGeom prst="rect">
            <a:avLst/>
          </a:prstGeom>
          <a:solidFill>
            <a:schemeClr val="bg1"/>
          </a:solidFill>
          <a:ln w="25400">
            <a:solidFill>
              <a:srgbClr val="FF0000"/>
            </a:solidFill>
          </a:ln>
        </p:spPr>
        <p:txBody>
          <a:bodyPr vert="horz" lIns="91440" tIns="91440" rIns="91440" bIns="91440" rtlCol="0" anchor="t" anchorCtr="0">
            <a:noAutofit/>
          </a:bodyPr>
          <a:lstStyle/>
          <a:p>
            <a:pPr>
              <a:lnSpc>
                <a:spcPct val="110000"/>
              </a:lnSpc>
              <a:spcAft>
                <a:spcPts val="450"/>
              </a:spcAft>
              <a:defRPr/>
            </a:pPr>
            <a:r>
              <a:rPr lang="en-US" sz="1400" b="1" kern="0">
                <a:solidFill>
                  <a:schemeClr val="accent2"/>
                </a:solidFill>
                <a:ea typeface="ＭＳ Ｐゴシック"/>
              </a:rPr>
              <a:t>Corporate Title is represented in the </a:t>
            </a:r>
            <a:r>
              <a:rPr lang="en-US" sz="1400" b="1" kern="0" err="1">
                <a:solidFill>
                  <a:schemeClr val="accent2"/>
                </a:solidFill>
                <a:ea typeface="ＭＳ Ｐゴシック"/>
              </a:rPr>
              <a:t>subheader</a:t>
            </a:r>
            <a:r>
              <a:rPr lang="en-US" sz="1400" b="1" kern="0">
                <a:solidFill>
                  <a:schemeClr val="accent2"/>
                </a:solidFill>
                <a:ea typeface="ＭＳ Ｐゴシック"/>
              </a:rPr>
              <a:t> – </a:t>
            </a:r>
            <a:r>
              <a:rPr lang="en-US" sz="1200">
                <a:latin typeface="Calibri" panose="020F0502020204030204" pitchFamily="34" charset="0"/>
                <a:cs typeface="Calibri" panose="020F0502020204030204" pitchFamily="34" charset="0"/>
              </a:rPr>
              <a:t>not to be included elsewhere within the bio.</a:t>
            </a:r>
          </a:p>
        </p:txBody>
      </p:sp>
      <p:sp>
        <p:nvSpPr>
          <p:cNvPr id="19" name="TextBox 18">
            <a:extLst>
              <a:ext uri="{FF2B5EF4-FFF2-40B4-BE49-F238E27FC236}">
                <a16:creationId xmlns:a16="http://schemas.microsoft.com/office/drawing/2014/main" id="{31F3FB9F-EBC2-EC4E-BBEF-709BAA5C6BFA}"/>
              </a:ext>
            </a:extLst>
          </p:cNvPr>
          <p:cNvSpPr txBox="1"/>
          <p:nvPr userDrawn="1"/>
        </p:nvSpPr>
        <p:spPr>
          <a:xfrm>
            <a:off x="-2402238" y="2308313"/>
            <a:ext cx="2286000" cy="1101313"/>
          </a:xfrm>
          <a:prstGeom prst="rect">
            <a:avLst/>
          </a:prstGeom>
          <a:solidFill>
            <a:schemeClr val="bg1"/>
          </a:solidFill>
          <a:ln w="25400">
            <a:solidFill>
              <a:srgbClr val="FF0000"/>
            </a:solidFill>
          </a:ln>
        </p:spPr>
        <p:txBody>
          <a:bodyPr vert="horz" lIns="91440" tIns="91440" rIns="91440" bIns="91440" rtlCol="0" anchor="t" anchorCtr="0">
            <a:noAutofit/>
          </a:bodyPr>
          <a:lstStyle/>
          <a:p>
            <a:pPr>
              <a:lnSpc>
                <a:spcPct val="110000"/>
              </a:lnSpc>
              <a:spcAft>
                <a:spcPts val="450"/>
              </a:spcAft>
              <a:defRPr/>
            </a:pPr>
            <a:r>
              <a:rPr lang="en-US" sz="1400" b="1" kern="0">
                <a:solidFill>
                  <a:schemeClr val="accent2"/>
                </a:solidFill>
                <a:ea typeface="ＭＳ Ｐゴシック"/>
              </a:rPr>
              <a:t>Professional Portrait is optional. </a:t>
            </a:r>
            <a:r>
              <a:rPr lang="en-US" sz="1200">
                <a:latin typeface="Calibri" panose="020F0502020204030204" pitchFamily="34" charset="0"/>
                <a:cs typeface="Calibri" panose="020F0502020204030204" pitchFamily="34" charset="0"/>
              </a:rPr>
              <a:t>If not including the Professional Portrait, utilize the Bio slide layout w/o image.</a:t>
            </a:r>
          </a:p>
        </p:txBody>
      </p:sp>
      <p:sp>
        <p:nvSpPr>
          <p:cNvPr id="20" name="TextBox 19">
            <a:extLst>
              <a:ext uri="{FF2B5EF4-FFF2-40B4-BE49-F238E27FC236}">
                <a16:creationId xmlns:a16="http://schemas.microsoft.com/office/drawing/2014/main" id="{0CD3A72B-C3EF-C64E-8343-3CE5634A40BB}"/>
              </a:ext>
            </a:extLst>
          </p:cNvPr>
          <p:cNvSpPr txBox="1"/>
          <p:nvPr userDrawn="1"/>
        </p:nvSpPr>
        <p:spPr>
          <a:xfrm>
            <a:off x="-2404772" y="3634630"/>
            <a:ext cx="2286000" cy="1309330"/>
          </a:xfrm>
          <a:prstGeom prst="rect">
            <a:avLst/>
          </a:prstGeom>
          <a:solidFill>
            <a:schemeClr val="bg1"/>
          </a:solidFill>
          <a:ln w="25400">
            <a:solidFill>
              <a:srgbClr val="FF0000"/>
            </a:solidFill>
          </a:ln>
        </p:spPr>
        <p:txBody>
          <a:bodyPr vert="horz" lIns="91440" tIns="91440" rIns="91440" bIns="91440" rtlCol="0" anchor="t" anchorCtr="0">
            <a:noAutofit/>
          </a:bodyPr>
          <a:lstStyle/>
          <a:p>
            <a:pPr>
              <a:lnSpc>
                <a:spcPct val="110000"/>
              </a:lnSpc>
              <a:spcAft>
                <a:spcPts val="450"/>
              </a:spcAft>
              <a:defRPr/>
            </a:pPr>
            <a:r>
              <a:rPr lang="en-US" sz="1400" b="1" kern="0">
                <a:solidFill>
                  <a:schemeClr val="accent2"/>
                </a:solidFill>
                <a:ea typeface="ＭＳ Ｐゴシック"/>
              </a:rPr>
              <a:t>Items in the left rail are optional – please include what is relevant. </a:t>
            </a:r>
            <a:r>
              <a:rPr lang="en-US" sz="1200">
                <a:latin typeface="Calibri" panose="020F0502020204030204" pitchFamily="34" charset="0"/>
                <a:cs typeface="Calibri" panose="020F0502020204030204" pitchFamily="34" charset="0"/>
              </a:rPr>
              <a:t>If included, listing should be in alphabetical or chronological order.</a:t>
            </a:r>
          </a:p>
        </p:txBody>
      </p:sp>
      <p:sp>
        <p:nvSpPr>
          <p:cNvPr id="21" name="TextBox 20">
            <a:extLst>
              <a:ext uri="{FF2B5EF4-FFF2-40B4-BE49-F238E27FC236}">
                <a16:creationId xmlns:a16="http://schemas.microsoft.com/office/drawing/2014/main" id="{B18D3823-157C-7947-98C5-7D36F76F67E2}"/>
              </a:ext>
            </a:extLst>
          </p:cNvPr>
          <p:cNvSpPr txBox="1"/>
          <p:nvPr userDrawn="1"/>
        </p:nvSpPr>
        <p:spPr>
          <a:xfrm>
            <a:off x="10814148" y="994905"/>
            <a:ext cx="4572000" cy="8602958"/>
          </a:xfrm>
          <a:prstGeom prst="rect">
            <a:avLst/>
          </a:prstGeom>
          <a:solidFill>
            <a:schemeClr val="bg1"/>
          </a:solidFill>
          <a:ln w="25400">
            <a:solidFill>
              <a:srgbClr val="FF0000"/>
            </a:solidFill>
          </a:ln>
        </p:spPr>
        <p:txBody>
          <a:bodyPr vert="horz" lIns="91440" tIns="91440" rIns="91440" bIns="91440" rtlCol="0" anchor="t" anchorCtr="0">
            <a:noAutofit/>
          </a:bodyPr>
          <a:lstStyle/>
          <a:p>
            <a:pPr marL="0" lvl="1" defTabSz="978682" fontAlgn="base">
              <a:lnSpc>
                <a:spcPct val="110000"/>
              </a:lnSpc>
              <a:spcAft>
                <a:spcPts val="450"/>
              </a:spcAft>
              <a:buClr>
                <a:schemeClr val="accent2"/>
              </a:buClr>
              <a:buSzPct val="80000"/>
              <a:defRPr/>
            </a:pPr>
            <a:r>
              <a:rPr lang="en-US" sz="1400" b="1">
                <a:solidFill>
                  <a:schemeClr val="accent2"/>
                </a:solidFill>
              </a:rPr>
              <a:t>Bio Policy Guidelines</a:t>
            </a:r>
            <a:endParaRPr lang="en-US" sz="1400">
              <a:solidFill>
                <a:srgbClr val="000000"/>
              </a:solidFill>
            </a:endParaRPr>
          </a:p>
          <a:p>
            <a:pPr marL="182880" lvl="1" indent="-182880" defTabSz="978682" fontAlgn="base">
              <a:lnSpc>
                <a:spcPct val="110000"/>
              </a:lnSpc>
              <a:spcAft>
                <a:spcPts val="450"/>
              </a:spcAft>
              <a:buClr>
                <a:schemeClr val="accent2"/>
              </a:buClr>
              <a:buSzPct val="100000"/>
              <a:buFont typeface="System Font Regular"/>
              <a:buChar char="■"/>
              <a:defRPr/>
            </a:pPr>
            <a:r>
              <a:rPr lang="en-US" sz="1200">
                <a:solidFill>
                  <a:srgbClr val="000000"/>
                </a:solidFill>
                <a:latin typeface="Calibri" panose="020F0502020204030204" pitchFamily="34" charset="0"/>
                <a:cs typeface="Calibri" panose="020F0502020204030204" pitchFamily="34" charset="0"/>
              </a:rPr>
              <a:t>After first mention of formal name, utilize Honorific Title or first name thereafter and consistently through  </a:t>
            </a:r>
          </a:p>
          <a:p>
            <a:pPr marL="402336" lvl="1" indent="-219456" defTabSz="978682" fontAlgn="base">
              <a:lnSpc>
                <a:spcPct val="110000"/>
              </a:lnSpc>
              <a:spcAft>
                <a:spcPts val="450"/>
              </a:spcAft>
              <a:buClr>
                <a:schemeClr val="accent2"/>
              </a:buClr>
              <a:buSzPct val="100000"/>
              <a:buFont typeface="System Font Regular"/>
              <a:buChar char="—"/>
              <a:defRPr/>
            </a:pPr>
            <a:r>
              <a:rPr lang="en-US" sz="1200">
                <a:solidFill>
                  <a:srgbClr val="000000"/>
                </a:solidFill>
              </a:rPr>
              <a:t>Name should be used consistently throughout (i.e. Mr. Smith OR John)</a:t>
            </a:r>
          </a:p>
          <a:p>
            <a:pPr marL="402336" lvl="1" indent="-219456" defTabSz="978682" fontAlgn="base">
              <a:lnSpc>
                <a:spcPct val="110000"/>
              </a:lnSpc>
              <a:spcAft>
                <a:spcPts val="450"/>
              </a:spcAft>
              <a:buClr>
                <a:schemeClr val="accent2"/>
              </a:buClr>
              <a:buSzPct val="100000"/>
              <a:buFont typeface="System Font Regular"/>
              <a:buChar char="—"/>
              <a:defRPr/>
            </a:pPr>
            <a:r>
              <a:rPr lang="en-US" sz="1200">
                <a:solidFill>
                  <a:srgbClr val="000000"/>
                </a:solidFill>
              </a:rPr>
              <a:t>He / She is permitted throughout</a:t>
            </a:r>
          </a:p>
          <a:p>
            <a:pPr marL="182880" lvl="1" indent="-182880" defTabSz="978682" fontAlgn="base">
              <a:lnSpc>
                <a:spcPct val="110000"/>
              </a:lnSpc>
              <a:spcAft>
                <a:spcPts val="450"/>
              </a:spcAft>
              <a:buClr>
                <a:schemeClr val="accent2"/>
              </a:buClr>
              <a:buSzPct val="100000"/>
              <a:buFont typeface="System Font Regular"/>
              <a:buChar char="■"/>
              <a:defRPr/>
            </a:pPr>
            <a:r>
              <a:rPr lang="en-US" sz="1200">
                <a:solidFill>
                  <a:srgbClr val="000000"/>
                </a:solidFill>
                <a:latin typeface="Calibri" panose="020F0502020204030204" pitchFamily="34" charset="0"/>
                <a:cs typeface="Calibri" panose="020F0502020204030204" pitchFamily="34" charset="0"/>
              </a:rPr>
              <a:t>Information should be written in a chronological manner within each paragraph</a:t>
            </a:r>
          </a:p>
          <a:p>
            <a:pPr marL="182880" lvl="1" indent="-182880" defTabSz="978682" fontAlgn="base">
              <a:lnSpc>
                <a:spcPct val="110000"/>
              </a:lnSpc>
              <a:spcAft>
                <a:spcPts val="450"/>
              </a:spcAft>
              <a:buClr>
                <a:schemeClr val="accent2"/>
              </a:buClr>
              <a:buSzPct val="100000"/>
              <a:buFont typeface="System Font Regular"/>
              <a:buChar char="■"/>
              <a:defRPr/>
            </a:pPr>
            <a:r>
              <a:rPr lang="en-US" sz="1200">
                <a:solidFill>
                  <a:srgbClr val="000000"/>
                </a:solidFill>
                <a:latin typeface="Calibri" panose="020F0502020204030204" pitchFamily="34" charset="0"/>
                <a:cs typeface="Calibri" panose="020F0502020204030204" pitchFamily="34" charset="0"/>
              </a:rPr>
              <a:t>Headings and / or bullets </a:t>
            </a:r>
            <a:r>
              <a:rPr lang="en-US" sz="1200" b="1">
                <a:solidFill>
                  <a:srgbClr val="000000"/>
                </a:solidFill>
                <a:latin typeface="Calibri" panose="020F0502020204030204" pitchFamily="34" charset="0"/>
                <a:cs typeface="Calibri" panose="020F0502020204030204" pitchFamily="34" charset="0"/>
              </a:rPr>
              <a:t>not permitted within Professional Expertise / Body Context / Education Paragraphs</a:t>
            </a:r>
          </a:p>
          <a:p>
            <a:pPr marL="182880" lvl="1" indent="-182880" defTabSz="978682" fontAlgn="base">
              <a:lnSpc>
                <a:spcPct val="110000"/>
              </a:lnSpc>
              <a:spcAft>
                <a:spcPts val="450"/>
              </a:spcAft>
              <a:buClr>
                <a:schemeClr val="accent2"/>
              </a:buClr>
              <a:buSzPct val="100000"/>
              <a:buFont typeface="System Font Regular"/>
              <a:buChar char="■"/>
              <a:defRPr/>
            </a:pPr>
            <a:r>
              <a:rPr lang="en-US" sz="1200" b="1">
                <a:solidFill>
                  <a:srgbClr val="000000"/>
                </a:solidFill>
                <a:latin typeface="Calibri" panose="020F0502020204030204" pitchFamily="34" charset="0"/>
                <a:cs typeface="Calibri" panose="020F0502020204030204" pitchFamily="34" charset="0"/>
              </a:rPr>
              <a:t>Relevant Experience </a:t>
            </a:r>
            <a:r>
              <a:rPr lang="en-US" sz="1200">
                <a:solidFill>
                  <a:srgbClr val="000000"/>
                </a:solidFill>
                <a:latin typeface="Calibri" panose="020F0502020204030204" pitchFamily="34" charset="0"/>
                <a:cs typeface="Calibri" panose="020F0502020204030204" pitchFamily="34" charset="0"/>
              </a:rPr>
              <a:t>and</a:t>
            </a:r>
            <a:r>
              <a:rPr lang="en-US" sz="1200" b="1">
                <a:solidFill>
                  <a:srgbClr val="000000"/>
                </a:solidFill>
                <a:latin typeface="Calibri" panose="020F0502020204030204" pitchFamily="34" charset="0"/>
                <a:cs typeface="Calibri" panose="020F0502020204030204" pitchFamily="34" charset="0"/>
              </a:rPr>
              <a:t> Awards &amp; Recognition Paragraphs </a:t>
            </a:r>
            <a:r>
              <a:rPr lang="en-US" sz="1200">
                <a:solidFill>
                  <a:srgbClr val="000000"/>
                </a:solidFill>
                <a:latin typeface="Calibri" panose="020F0502020204030204" pitchFamily="34" charset="0"/>
                <a:cs typeface="Calibri" panose="020F0502020204030204" pitchFamily="34" charset="0"/>
              </a:rPr>
              <a:t>should include </a:t>
            </a:r>
            <a:r>
              <a:rPr lang="en-US" sz="1200" b="1">
                <a:solidFill>
                  <a:srgbClr val="000000"/>
                </a:solidFill>
                <a:latin typeface="Calibri" panose="020F0502020204030204" pitchFamily="34" charset="0"/>
                <a:cs typeface="Calibri" panose="020F0502020204030204" pitchFamily="34" charset="0"/>
              </a:rPr>
              <a:t>headings as seen within templates</a:t>
            </a:r>
          </a:p>
          <a:p>
            <a:pPr marL="0" lvl="1" indent="0" defTabSz="978682" fontAlgn="base">
              <a:lnSpc>
                <a:spcPct val="110000"/>
              </a:lnSpc>
              <a:spcAft>
                <a:spcPts val="450"/>
              </a:spcAft>
              <a:buClr>
                <a:schemeClr val="accent2"/>
              </a:buClr>
              <a:buSzPct val="100000"/>
              <a:buFont typeface="System Font Regular"/>
              <a:buNone/>
              <a:defRPr/>
            </a:pPr>
            <a:r>
              <a:rPr lang="en-US" sz="1400" b="1">
                <a:solidFill>
                  <a:schemeClr val="accent2"/>
                </a:solidFill>
                <a:latin typeface="Calibri" panose="020F0502020204030204" pitchFamily="34" charset="0"/>
                <a:cs typeface="Calibri" panose="020F0502020204030204" pitchFamily="34" charset="0"/>
              </a:rPr>
              <a:t>Optional Areas: </a:t>
            </a:r>
            <a:r>
              <a:rPr lang="en-US" sz="1200">
                <a:solidFill>
                  <a:srgbClr val="000000"/>
                </a:solidFill>
                <a:latin typeface="Calibri" panose="020F0502020204030204" pitchFamily="34" charset="0"/>
                <a:cs typeface="Calibri" panose="020F0502020204030204" pitchFamily="34" charset="0"/>
              </a:rPr>
              <a:t>if included, format / guidelines should be used as follows </a:t>
            </a:r>
            <a:endParaRPr lang="en-US" sz="1200" b="1">
              <a:solidFill>
                <a:srgbClr val="000000"/>
              </a:solidFill>
              <a:latin typeface="Calibri" panose="020F0502020204030204" pitchFamily="34" charset="0"/>
              <a:cs typeface="Calibri" panose="020F0502020204030204" pitchFamily="34" charset="0"/>
            </a:endParaRPr>
          </a:p>
          <a:p>
            <a:pPr marL="182880" lvl="1" indent="-182880" defTabSz="978682" fontAlgn="base">
              <a:lnSpc>
                <a:spcPct val="110000"/>
              </a:lnSpc>
              <a:spcAft>
                <a:spcPts val="450"/>
              </a:spcAft>
              <a:buClr>
                <a:schemeClr val="accent2"/>
              </a:buClr>
              <a:buSzPct val="100000"/>
              <a:buFont typeface="System Font Regular"/>
              <a:buChar char="■"/>
              <a:defRPr/>
            </a:pPr>
            <a:r>
              <a:rPr lang="en-US" sz="1200">
                <a:solidFill>
                  <a:srgbClr val="000000"/>
                </a:solidFill>
                <a:latin typeface="Calibri" panose="020F0502020204030204" pitchFamily="34" charset="0"/>
                <a:cs typeface="Calibri" panose="020F0502020204030204" pitchFamily="34" charset="0"/>
              </a:rPr>
              <a:t>Education Paragraph (to be included if need to detail more information than is in the left rail and add where/as relevant)</a:t>
            </a:r>
          </a:p>
          <a:p>
            <a:pPr marL="402336" lvl="1" indent="-219456" defTabSz="978682" fontAlgn="base">
              <a:lnSpc>
                <a:spcPct val="110000"/>
              </a:lnSpc>
              <a:spcAft>
                <a:spcPts val="450"/>
              </a:spcAft>
              <a:buClr>
                <a:schemeClr val="accent2"/>
              </a:buClr>
              <a:buSzPct val="100000"/>
              <a:buFont typeface="System Font Regular"/>
              <a:buChar char="—"/>
              <a:defRPr/>
            </a:pPr>
            <a:r>
              <a:rPr lang="en-US" sz="1200">
                <a:solidFill>
                  <a:srgbClr val="000000"/>
                </a:solidFill>
              </a:rPr>
              <a:t>Format: 1. Degrees: [Name] holds a [degree using periods, listed in ascending order – lowest to highest] in [subject; lowercase] from [School] ; 2. Certification(s): [Name] is a [Certification; caps] and a member of [Organization]. 3. Affiliations (listed in order of importance / degree of involvement) [Name] [serves as the Title or is member; caps] of [Organization (and location if applicable)] </a:t>
            </a:r>
          </a:p>
          <a:p>
            <a:pPr marL="182880" lvl="1" indent="-182880" defTabSz="978682" fontAlgn="base">
              <a:lnSpc>
                <a:spcPct val="110000"/>
              </a:lnSpc>
              <a:spcAft>
                <a:spcPts val="450"/>
              </a:spcAft>
              <a:buClr>
                <a:schemeClr val="accent2"/>
              </a:buClr>
              <a:buSzPct val="100000"/>
              <a:buFont typeface="System Font Regular"/>
              <a:buChar char="■"/>
              <a:defRPr/>
            </a:pPr>
            <a:r>
              <a:rPr lang="en-US" sz="1200">
                <a:solidFill>
                  <a:srgbClr val="000000"/>
                </a:solidFill>
                <a:latin typeface="Calibri" panose="020F0502020204030204" pitchFamily="34" charset="0"/>
                <a:cs typeface="Calibri" panose="020F0502020204030204" pitchFamily="34" charset="0"/>
              </a:rPr>
              <a:t>Relevant Experience</a:t>
            </a:r>
          </a:p>
          <a:p>
            <a:pPr marL="402336" lvl="1" indent="-219456" defTabSz="978682" fontAlgn="base">
              <a:lnSpc>
                <a:spcPct val="110000"/>
              </a:lnSpc>
              <a:spcAft>
                <a:spcPts val="450"/>
              </a:spcAft>
              <a:buClr>
                <a:schemeClr val="accent2"/>
              </a:buClr>
              <a:buSzPct val="100000"/>
              <a:buFont typeface="System Font Regular"/>
              <a:buChar char="—"/>
              <a:defRPr/>
            </a:pPr>
            <a:r>
              <a:rPr lang="en-US" sz="1200">
                <a:solidFill>
                  <a:srgbClr val="000000"/>
                </a:solidFill>
              </a:rPr>
              <a:t>Bulleted to delineate quickly professional’s key engagements </a:t>
            </a:r>
          </a:p>
          <a:p>
            <a:pPr marL="182880" lvl="1" indent="-182880" defTabSz="978682" fontAlgn="base">
              <a:lnSpc>
                <a:spcPct val="110000"/>
              </a:lnSpc>
              <a:spcAft>
                <a:spcPts val="450"/>
              </a:spcAft>
              <a:buClr>
                <a:schemeClr val="accent2"/>
              </a:buClr>
              <a:buSzPct val="100000"/>
              <a:buFont typeface="System Font Regular"/>
              <a:buChar char="■"/>
              <a:defRPr/>
            </a:pPr>
            <a:r>
              <a:rPr lang="en-US" sz="1200">
                <a:solidFill>
                  <a:srgbClr val="000000"/>
                </a:solidFill>
                <a:latin typeface="Calibri" panose="020F0502020204030204" pitchFamily="34" charset="0"/>
                <a:cs typeface="Calibri" panose="020F0502020204030204" pitchFamily="34" charset="0"/>
              </a:rPr>
              <a:t>Awards &amp; Recognition</a:t>
            </a:r>
            <a:endParaRPr lang="en-US" sz="1200">
              <a:solidFill>
                <a:srgbClr val="000000"/>
              </a:solidFill>
            </a:endParaRPr>
          </a:p>
          <a:p>
            <a:pPr marL="402336" lvl="1" indent="-219456" defTabSz="978682" fontAlgn="base">
              <a:lnSpc>
                <a:spcPct val="110000"/>
              </a:lnSpc>
              <a:spcAft>
                <a:spcPts val="450"/>
              </a:spcAft>
              <a:buClr>
                <a:schemeClr val="accent2"/>
              </a:buClr>
              <a:buSzPct val="100000"/>
              <a:buFont typeface="System Font Regular"/>
              <a:buChar char="—"/>
              <a:defRPr/>
            </a:pPr>
            <a:r>
              <a:rPr lang="en-US" sz="1200">
                <a:solidFill>
                  <a:srgbClr val="000000"/>
                </a:solidFill>
              </a:rPr>
              <a:t>Format: </a:t>
            </a:r>
            <a:r>
              <a:rPr lang="en-US" sz="1200" b="1">
                <a:solidFill>
                  <a:srgbClr val="000000"/>
                </a:solidFill>
              </a:rPr>
              <a:t>Name of award (bold), </a:t>
            </a:r>
            <a:r>
              <a:rPr lang="en-US" sz="1200">
                <a:solidFill>
                  <a:srgbClr val="000000"/>
                </a:solidFill>
              </a:rPr>
              <a:t>Category, special recognition or honorary mention if part of award, </a:t>
            </a:r>
            <a:r>
              <a:rPr lang="en-US" sz="1200" i="1">
                <a:solidFill>
                  <a:srgbClr val="000000"/>
                </a:solidFill>
              </a:rPr>
              <a:t>Sponsor firm or publisher name (italics), </a:t>
            </a:r>
            <a:r>
              <a:rPr lang="en-US" sz="1200">
                <a:solidFill>
                  <a:srgbClr val="000000"/>
                </a:solidFill>
              </a:rPr>
              <a:t>Year (unitalicized)</a:t>
            </a:r>
          </a:p>
          <a:p>
            <a:pPr marL="402336" lvl="1" indent="-219456" defTabSz="978682" fontAlgn="base">
              <a:lnSpc>
                <a:spcPct val="110000"/>
              </a:lnSpc>
              <a:spcAft>
                <a:spcPts val="450"/>
              </a:spcAft>
              <a:buClr>
                <a:schemeClr val="accent2"/>
              </a:buClr>
              <a:buSzPct val="100000"/>
              <a:buFont typeface="System Font Regular"/>
              <a:buChar char="—"/>
              <a:defRPr/>
            </a:pPr>
            <a:r>
              <a:rPr lang="en-US" sz="1200" i="1">
                <a:solidFill>
                  <a:srgbClr val="000000"/>
                </a:solidFill>
              </a:rPr>
              <a:t>Awards which repeat over several years should be cited as (earliest year – latest year)</a:t>
            </a:r>
          </a:p>
          <a:p>
            <a:pPr marL="402336" lvl="1" indent="-219456" defTabSz="978682" fontAlgn="base">
              <a:lnSpc>
                <a:spcPct val="110000"/>
              </a:lnSpc>
              <a:spcAft>
                <a:spcPts val="450"/>
              </a:spcAft>
              <a:buClr>
                <a:schemeClr val="accent2"/>
              </a:buClr>
              <a:buSzPct val="100000"/>
              <a:buFont typeface="System Font Regular"/>
              <a:buChar char="—"/>
              <a:defRPr/>
            </a:pPr>
            <a:r>
              <a:rPr lang="en-US" sz="1200" i="1">
                <a:solidFill>
                  <a:srgbClr val="000000"/>
                </a:solidFill>
              </a:rPr>
              <a:t>Awards with official recognition from the sponsor firm as ‘winner or leader’ may be listed; finalist status not permitted</a:t>
            </a:r>
          </a:p>
          <a:p>
            <a:pPr marL="402336" lvl="1" indent="-219456" defTabSz="978682" fontAlgn="base">
              <a:lnSpc>
                <a:spcPct val="110000"/>
              </a:lnSpc>
              <a:spcAft>
                <a:spcPts val="450"/>
              </a:spcAft>
              <a:buClr>
                <a:schemeClr val="accent2"/>
              </a:buClr>
              <a:buSzPct val="100000"/>
              <a:buFont typeface="System Font Regular"/>
              <a:buChar char="—"/>
              <a:defRPr/>
            </a:pPr>
            <a:r>
              <a:rPr lang="en-US" sz="1200" i="1">
                <a:solidFill>
                  <a:srgbClr val="000000"/>
                </a:solidFill>
              </a:rPr>
              <a:t>Quote or subjective commentary not permitted </a:t>
            </a:r>
          </a:p>
          <a:p>
            <a:pPr marL="402336" lvl="1" indent="-219456" defTabSz="978682" fontAlgn="base">
              <a:lnSpc>
                <a:spcPct val="110000"/>
              </a:lnSpc>
              <a:spcAft>
                <a:spcPts val="450"/>
              </a:spcAft>
              <a:buClr>
                <a:schemeClr val="accent2"/>
              </a:buClr>
              <a:buSzPct val="100000"/>
              <a:buFont typeface="System Font Regular"/>
              <a:buChar char="—"/>
              <a:defRPr/>
            </a:pPr>
            <a:r>
              <a:rPr lang="en-US" sz="1200" i="1">
                <a:solidFill>
                  <a:srgbClr val="000000"/>
                </a:solidFill>
              </a:rPr>
              <a:t>Client deals to be listed only if part of the official award recognition announcement and of public knowledge </a:t>
            </a:r>
          </a:p>
          <a:p>
            <a:pPr lvl="1" indent="-225517" defTabSz="978682" fontAlgn="base">
              <a:lnSpc>
                <a:spcPct val="110000"/>
              </a:lnSpc>
              <a:spcAft>
                <a:spcPts val="450"/>
              </a:spcAft>
              <a:buClr>
                <a:schemeClr val="accent2"/>
              </a:buClr>
              <a:buSzPct val="80000"/>
              <a:buFont typeface="System Font Regular"/>
              <a:buChar char="—"/>
              <a:defRPr/>
            </a:pPr>
            <a:endParaRPr lang="en-US" sz="1200">
              <a:solidFill>
                <a:srgbClr val="000000"/>
              </a:solidFill>
            </a:endParaRPr>
          </a:p>
          <a:p>
            <a:pPr marL="0" lvl="1" defTabSz="978682" fontAlgn="base">
              <a:lnSpc>
                <a:spcPct val="110000"/>
              </a:lnSpc>
              <a:spcAft>
                <a:spcPts val="450"/>
              </a:spcAft>
              <a:buClr>
                <a:schemeClr val="accent2"/>
              </a:buClr>
              <a:buSzPct val="80000"/>
              <a:defRPr/>
            </a:pPr>
            <a:endParaRPr lang="en-US" sz="1200">
              <a:solidFill>
                <a:srgbClr val="000000"/>
              </a:solidFill>
            </a:endParaRPr>
          </a:p>
        </p:txBody>
      </p:sp>
      <p:sp>
        <p:nvSpPr>
          <p:cNvPr id="27" name="Slide Number Placeholder 7">
            <a:extLst>
              <a:ext uri="{FF2B5EF4-FFF2-40B4-BE49-F238E27FC236}">
                <a16:creationId xmlns:a16="http://schemas.microsoft.com/office/drawing/2014/main" id="{DCE06296-FC91-3C44-B396-0B1A82D60D5C}"/>
              </a:ext>
            </a:extLst>
          </p:cNvPr>
          <p:cNvSpPr>
            <a:spLocks noGrp="1"/>
          </p:cNvSpPr>
          <p:nvPr>
            <p:ph type="sldNum" sz="quarter" idx="4"/>
          </p:nvPr>
        </p:nvSpPr>
        <p:spPr>
          <a:xfrm>
            <a:off x="9774936" y="6759886"/>
            <a:ext cx="457200" cy="338328"/>
          </a:xfrm>
          <a:prstGeom prst="rect">
            <a:avLst/>
          </a:prstGeom>
        </p:spPr>
        <p:txBody>
          <a:bodyPr vert="horz" lIns="0" tIns="0" rIns="0" bIns="0" rtlCol="0" anchor="b" anchorCtr="0">
            <a:noAutofit/>
          </a:bodyPr>
          <a:lstStyle>
            <a:lvl1pPr algn="r">
              <a:defRPr sz="800">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28" name="Footer Placeholder 2">
            <a:extLst>
              <a:ext uri="{FF2B5EF4-FFF2-40B4-BE49-F238E27FC236}">
                <a16:creationId xmlns:a16="http://schemas.microsoft.com/office/drawing/2014/main" id="{8E531EE2-F99E-FF4B-88D4-8035A3B34702}"/>
              </a:ext>
            </a:extLst>
          </p:cNvPr>
          <p:cNvSpPr>
            <a:spLocks noGrp="1"/>
          </p:cNvSpPr>
          <p:nvPr>
            <p:ph type="ftr" sz="quarter" idx="3"/>
          </p:nvPr>
        </p:nvSpPr>
        <p:spPr>
          <a:xfrm>
            <a:off x="456502" y="6766560"/>
            <a:ext cx="9309290" cy="338328"/>
          </a:xfrm>
          <a:prstGeom prst="rect">
            <a:avLst/>
          </a:prstGeom>
        </p:spPr>
        <p:txBody>
          <a:bodyPr vert="horz" lIns="0" tIns="0" rIns="0" bIns="0" rtlCol="0" anchor="b"/>
          <a:lstStyle>
            <a:lvl1pPr algn="r">
              <a:defRPr lang="en-US" sz="1000"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pic>
        <p:nvPicPr>
          <p:cNvPr id="5" name="Picture 4" descr="A person wearing a suit and tie smiling at the camera&#10;&#10;Description automatically generated">
            <a:extLst>
              <a:ext uri="{FF2B5EF4-FFF2-40B4-BE49-F238E27FC236}">
                <a16:creationId xmlns:a16="http://schemas.microsoft.com/office/drawing/2014/main" id="{5DBA7C3C-35FB-4BF6-9214-776309E94BE0}"/>
              </a:ext>
            </a:extLst>
          </p:cNvPr>
          <p:cNvPicPr>
            <a:picLocks noChangeAspect="1"/>
          </p:cNvPicPr>
          <p:nvPr userDrawn="1"/>
        </p:nvPicPr>
        <p:blipFill>
          <a:blip r:embed="rId3"/>
          <a:stretch>
            <a:fillRect/>
          </a:stretch>
        </p:blipFill>
        <p:spPr>
          <a:xfrm>
            <a:off x="594360" y="2185416"/>
            <a:ext cx="1508760" cy="1243584"/>
          </a:xfrm>
          <a:prstGeom prst="rect">
            <a:avLst/>
          </a:prstGeom>
        </p:spPr>
      </p:pic>
    </p:spTree>
    <p:custDataLst>
      <p:custData r:id="rId1"/>
    </p:custDataLst>
    <p:extLst>
      <p:ext uri="{BB962C8B-B14F-4D97-AF65-F5344CB8AC3E}">
        <p14:creationId xmlns:p14="http://schemas.microsoft.com/office/powerpoint/2010/main" val="3169142552"/>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ngle Bio w/ Photo">
    <p:bg>
      <p:bgPr>
        <a:solidFill>
          <a:schemeClr val="bg1"/>
        </a:solidFill>
        <a:effectLst/>
      </p:bgPr>
    </p:bg>
    <p:spTree>
      <p:nvGrpSpPr>
        <p:cNvPr id="1" name=""/>
        <p:cNvGrpSpPr/>
        <p:nvPr/>
      </p:nvGrpSpPr>
      <p:grpSpPr>
        <a:xfrm>
          <a:off x="0" y="0"/>
          <a:ext cx="0" cy="0"/>
          <a:chOff x="0" y="0"/>
          <a:chExt cx="0" cy="0"/>
        </a:xfrm>
      </p:grpSpPr>
      <p:sp>
        <p:nvSpPr>
          <p:cNvPr id="3" name="Bio 1">
            <a:extLst>
              <a:ext uri="{FF2B5EF4-FFF2-40B4-BE49-F238E27FC236}">
                <a16:creationId xmlns:a16="http://schemas.microsoft.com/office/drawing/2014/main" id="{8E289337-D3F9-4643-9791-41520E5D0D73}"/>
              </a:ext>
            </a:extLst>
          </p:cNvPr>
          <p:cNvSpPr>
            <a:spLocks noGrp="1"/>
          </p:cNvSpPr>
          <p:nvPr>
            <p:ph type="body" sz="quarter" idx="92" hasCustomPrompt="1"/>
          </p:nvPr>
        </p:nvSpPr>
        <p:spPr>
          <a:xfrm>
            <a:off x="2487168" y="2039112"/>
            <a:ext cx="4416552" cy="4709160"/>
          </a:xfrm>
          <a:prstGeom prst="rect">
            <a:avLst/>
          </a:prstGeom>
          <a:noFill/>
        </p:spPr>
        <p:txBody>
          <a:bodyPr/>
          <a:lstStyle>
            <a:lvl1pPr marL="0" marR="0" indent="0" algn="l" defTabSz="1005840" rtl="0" eaLnBrk="1" fontAlgn="auto" latinLnBrk="0" hangingPunct="1">
              <a:lnSpc>
                <a:spcPct val="110000"/>
              </a:lnSpc>
              <a:spcBef>
                <a:spcPts val="450"/>
              </a:spcBef>
              <a:spcAft>
                <a:spcPts val="450"/>
              </a:spcAft>
              <a:buClr>
                <a:schemeClr val="accent2"/>
              </a:buClr>
              <a:buSzTx/>
              <a:buFontTx/>
              <a:buNone/>
              <a:tabLst/>
              <a:defRPr b="1">
                <a:solidFill>
                  <a:schemeClr val="accent2"/>
                </a:solidFill>
              </a:defRPr>
            </a:lvl1pPr>
            <a:lvl2pPr marL="0" marR="0" indent="0" algn="l" defTabSz="1005840" rtl="0" eaLnBrk="1" fontAlgn="auto" latinLnBrk="0" hangingPunct="1">
              <a:lnSpc>
                <a:spcPct val="110000"/>
              </a:lnSpc>
              <a:spcBef>
                <a:spcPts val="0"/>
              </a:spcBef>
              <a:spcAft>
                <a:spcPts val="450"/>
              </a:spcAft>
              <a:buClr>
                <a:schemeClr val="accent2"/>
              </a:buClr>
              <a:buSzTx/>
              <a:buFontTx/>
              <a:buNone/>
              <a:tabLst/>
              <a:defRPr/>
            </a:lvl2pPr>
            <a:lvl3pPr marL="0" marR="0" indent="0" algn="l" defTabSz="1005840" rtl="0" eaLnBrk="1" fontAlgn="auto" latinLnBrk="0" hangingPunct="1">
              <a:lnSpc>
                <a:spcPct val="110000"/>
              </a:lnSpc>
              <a:spcBef>
                <a:spcPts val="0"/>
              </a:spcBef>
              <a:spcAft>
                <a:spcPts val="450"/>
              </a:spcAft>
              <a:buClr>
                <a:schemeClr val="accent2"/>
              </a:buClr>
              <a:buSzTx/>
              <a:buFontTx/>
              <a:buNone/>
              <a:tabLst/>
              <a:defRPr b="1">
                <a:solidFill>
                  <a:schemeClr val="tx1"/>
                </a:solidFill>
              </a:defRPr>
            </a:lvl3pPr>
            <a:lvl4pPr marL="182880" marR="0" indent="-182880" algn="l" defTabSz="1005840" rtl="0" eaLnBrk="1" fontAlgn="auto" latinLnBrk="0" hangingPunct="1">
              <a:lnSpc>
                <a:spcPct val="110000"/>
              </a:lnSpc>
              <a:spcBef>
                <a:spcPts val="0"/>
              </a:spcBef>
              <a:spcAft>
                <a:spcPts val="450"/>
              </a:spcAft>
              <a:buClr>
                <a:schemeClr val="accent2"/>
              </a:buClr>
              <a:buSzTx/>
              <a:buFont typeface="System Font Regular"/>
              <a:buChar char="■"/>
              <a:tabLst/>
              <a:defRPr/>
            </a:lvl4pPr>
            <a:lvl5pPr marL="402336" marR="0" indent="-219456" algn="l" defTabSz="1005840" rtl="0" eaLnBrk="1" fontAlgn="auto" latinLnBrk="0" hangingPunct="1">
              <a:lnSpc>
                <a:spcPct val="110000"/>
              </a:lnSpc>
              <a:spcBef>
                <a:spcPts val="0"/>
              </a:spcBef>
              <a:spcAft>
                <a:spcPts val="450"/>
              </a:spcAft>
              <a:buClr>
                <a:schemeClr val="accent2"/>
              </a:buClr>
              <a:buSzTx/>
              <a:buFont typeface="System Font Regular"/>
              <a:buChar char="—"/>
              <a:tabLst/>
              <a:defRPr/>
            </a:lvl5pPr>
          </a:lstStyle>
          <a:p>
            <a:pPr marL="0" marR="0" lvl="0" indent="0" algn="l" defTabSz="1005840" rtl="0" eaLnBrk="1" fontAlgn="auto" latinLnBrk="0" hangingPunct="1">
              <a:lnSpc>
                <a:spcPct val="110000"/>
              </a:lnSpc>
              <a:spcBef>
                <a:spcPts val="450"/>
              </a:spcBef>
              <a:spcAft>
                <a:spcPts val="450"/>
              </a:spcAft>
              <a:buClr>
                <a:schemeClr val="accent2"/>
              </a:buClr>
              <a:buSzTx/>
              <a:buFontTx/>
              <a:buNone/>
              <a:tabLst/>
              <a:defRPr/>
            </a:pPr>
            <a:r>
              <a:rPr lang="en-US"/>
              <a:t>Intro Paragraph (Remove header; utilize medium blue/bold font for relevant expertise sentence)</a:t>
            </a:r>
          </a:p>
          <a:p>
            <a:pPr marL="0" marR="0" lvl="1" indent="0" algn="l" defTabSz="1005840" rtl="0" eaLnBrk="1" fontAlgn="auto" latinLnBrk="0" hangingPunct="1">
              <a:lnSpc>
                <a:spcPct val="110000"/>
              </a:lnSpc>
              <a:spcBef>
                <a:spcPts val="0"/>
              </a:spcBef>
              <a:spcAft>
                <a:spcPts val="450"/>
              </a:spcAft>
              <a:buClr>
                <a:schemeClr val="accent2"/>
              </a:buClr>
              <a:buSzTx/>
              <a:buFontTx/>
              <a:buNone/>
              <a:tabLst/>
              <a:defRPr/>
            </a:pPr>
            <a:endParaRPr lang="en-US"/>
          </a:p>
          <a:p>
            <a:pPr marL="0" marR="0" lvl="1" indent="0" algn="l" defTabSz="1005840" rtl="0" eaLnBrk="1" fontAlgn="auto" latinLnBrk="0" hangingPunct="1">
              <a:lnSpc>
                <a:spcPct val="110000"/>
              </a:lnSpc>
              <a:spcBef>
                <a:spcPts val="0"/>
              </a:spcBef>
              <a:spcAft>
                <a:spcPts val="450"/>
              </a:spcAft>
              <a:buClr>
                <a:schemeClr val="accent2"/>
              </a:buClr>
              <a:buSzTx/>
              <a:buFontTx/>
              <a:buNone/>
              <a:tabLst/>
              <a:defRPr/>
            </a:pPr>
            <a:r>
              <a:rPr lang="en-US"/>
              <a:t>Experience &amp; Education Paragraph (should not include headers; utilize font as seen here)</a:t>
            </a:r>
          </a:p>
        </p:txBody>
      </p:sp>
      <p:sp>
        <p:nvSpPr>
          <p:cNvPr id="4" name="Name 1">
            <a:extLst>
              <a:ext uri="{FF2B5EF4-FFF2-40B4-BE49-F238E27FC236}">
                <a16:creationId xmlns:a16="http://schemas.microsoft.com/office/drawing/2014/main" id="{0C587A0C-B11F-4A44-8A74-057337E58B60}"/>
              </a:ext>
            </a:extLst>
          </p:cNvPr>
          <p:cNvSpPr>
            <a:spLocks noGrp="1"/>
          </p:cNvSpPr>
          <p:nvPr>
            <p:ph type="title" hasCustomPrompt="1"/>
          </p:nvPr>
        </p:nvSpPr>
        <p:spPr/>
        <p:txBody>
          <a:bodyPr anchor="b">
            <a:noAutofit/>
          </a:bodyPr>
          <a:lstStyle>
            <a:lvl1pPr>
              <a:defRPr/>
            </a:lvl1pPr>
          </a:lstStyle>
          <a:p>
            <a:r>
              <a:rPr lang="en-US"/>
              <a:t>Enter </a:t>
            </a:r>
            <a:r>
              <a:rPr lang="en-US" err="1"/>
              <a:t>Firstname</a:t>
            </a:r>
            <a:r>
              <a:rPr lang="en-US"/>
              <a:t> </a:t>
            </a:r>
            <a:r>
              <a:rPr lang="en-US" err="1"/>
              <a:t>Lastname</a:t>
            </a:r>
            <a:endParaRPr lang="en-US"/>
          </a:p>
        </p:txBody>
      </p:sp>
      <p:sp>
        <p:nvSpPr>
          <p:cNvPr id="12" name="Title 1">
            <a:extLst>
              <a:ext uri="{FF2B5EF4-FFF2-40B4-BE49-F238E27FC236}">
                <a16:creationId xmlns:a16="http://schemas.microsoft.com/office/drawing/2014/main" id="{1FE489CB-B3D7-DF4C-85E1-7517C4E6A2C4}"/>
              </a:ext>
            </a:extLst>
          </p:cNvPr>
          <p:cNvSpPr>
            <a:spLocks noGrp="1"/>
          </p:cNvSpPr>
          <p:nvPr>
            <p:ph type="body" sz="quarter" idx="14" hasCustomPrompt="1"/>
          </p:nvPr>
        </p:nvSpPr>
        <p:spPr>
          <a:xfrm>
            <a:off x="457200" y="1481328"/>
            <a:ext cx="6437376" cy="329184"/>
          </a:xfrm>
          <a:prstGeom prst="rect">
            <a:avLst/>
          </a:prstGeom>
        </p:spPr>
        <p:txBody>
          <a:bodyPr anchor="t"/>
          <a:lstStyle>
            <a:lvl1pPr marL="0" indent="0">
              <a:lnSpc>
                <a:spcPct val="100000"/>
              </a:lnSpc>
              <a:spcBef>
                <a:spcPts val="0"/>
              </a:spcBef>
              <a:spcAft>
                <a:spcPts val="0"/>
              </a:spcAft>
              <a:buFontTx/>
              <a:buNone/>
              <a:defRPr sz="1600" b="0">
                <a:solidFill>
                  <a:schemeClr val="accent1"/>
                </a:solidFill>
              </a:defRPr>
            </a:lvl1pPr>
            <a:lvl5pPr marL="464045" indent="0">
              <a:buNone/>
              <a:defRPr/>
            </a:lvl5pPr>
          </a:lstStyle>
          <a:p>
            <a:pPr lvl="0"/>
            <a:r>
              <a:rPr lang="en-US"/>
              <a:t>Click to add Job Title</a:t>
            </a:r>
          </a:p>
        </p:txBody>
      </p:sp>
      <p:sp>
        <p:nvSpPr>
          <p:cNvPr id="16" name="Photo 1">
            <a:extLst>
              <a:ext uri="{FF2B5EF4-FFF2-40B4-BE49-F238E27FC236}">
                <a16:creationId xmlns:a16="http://schemas.microsoft.com/office/drawing/2014/main" id="{1A79BBFD-A18E-7D48-BACE-46D5081D33FA}"/>
              </a:ext>
            </a:extLst>
          </p:cNvPr>
          <p:cNvSpPr>
            <a:spLocks noGrp="1"/>
          </p:cNvSpPr>
          <p:nvPr>
            <p:ph type="pic" sz="quarter" idx="84"/>
          </p:nvPr>
        </p:nvSpPr>
        <p:spPr bwMode="gray">
          <a:xfrm>
            <a:off x="594360" y="2185416"/>
            <a:ext cx="1508760" cy="1271016"/>
          </a:xfrm>
          <a:prstGeom prst="rect">
            <a:avLst/>
          </a:prstGeom>
        </p:spPr>
        <p:txBody>
          <a:bodyPr/>
          <a:lstStyle>
            <a:lvl1pPr marL="0" indent="0">
              <a:buFontTx/>
              <a:buNone/>
              <a:defRPr/>
            </a:lvl1pPr>
          </a:lstStyle>
          <a:p>
            <a:r>
              <a:rPr lang="en-US"/>
              <a:t>Click icon to add picture</a:t>
            </a:r>
          </a:p>
        </p:txBody>
      </p:sp>
      <p:sp>
        <p:nvSpPr>
          <p:cNvPr id="5" name="Text Placeholder 4">
            <a:extLst>
              <a:ext uri="{FF2B5EF4-FFF2-40B4-BE49-F238E27FC236}">
                <a16:creationId xmlns:a16="http://schemas.microsoft.com/office/drawing/2014/main" id="{3E1EE993-DF52-6C4B-81A8-53E5F2B79B20}"/>
              </a:ext>
            </a:extLst>
          </p:cNvPr>
          <p:cNvSpPr>
            <a:spLocks noGrp="1"/>
          </p:cNvSpPr>
          <p:nvPr>
            <p:ph type="body" sz="quarter" idx="93" hasCustomPrompt="1"/>
          </p:nvPr>
        </p:nvSpPr>
        <p:spPr>
          <a:xfrm>
            <a:off x="594360" y="3575304"/>
            <a:ext cx="1508760" cy="3035808"/>
          </a:xfrm>
          <a:prstGeom prst="rect">
            <a:avLst/>
          </a:prstGeom>
        </p:spPr>
        <p:txBody>
          <a:bodyPr/>
          <a:lstStyle>
            <a:lvl1pPr marL="0" marR="0" indent="0" algn="l" defTabSz="978682" rtl="0" eaLnBrk="1" fontAlgn="auto" latinLnBrk="0" hangingPunct="1">
              <a:lnSpc>
                <a:spcPct val="100000"/>
              </a:lnSpc>
              <a:spcBef>
                <a:spcPts val="0"/>
              </a:spcBef>
              <a:spcAft>
                <a:spcPts val="0"/>
              </a:spcAft>
              <a:buClr>
                <a:schemeClr val="accent2"/>
              </a:buClr>
              <a:buSzTx/>
              <a:buFont typeface="System Font Regular"/>
              <a:buNone/>
              <a:tabLst/>
              <a:defRPr sz="1000" b="1">
                <a:solidFill>
                  <a:schemeClr val="accent2"/>
                </a:solidFill>
              </a:defRPr>
            </a:lvl1pPr>
            <a:lvl2pPr marL="0" indent="0">
              <a:lnSpc>
                <a:spcPct val="100000"/>
              </a:lnSpc>
              <a:spcBef>
                <a:spcPts val="0"/>
              </a:spcBef>
              <a:spcAft>
                <a:spcPts val="0"/>
              </a:spcAft>
              <a:buNone/>
              <a:defRPr sz="1000"/>
            </a:lvl2pPr>
            <a:lvl3pPr marL="0" indent="0">
              <a:lnSpc>
                <a:spcPct val="100000"/>
              </a:lnSpc>
              <a:spcBef>
                <a:spcPts val="900"/>
              </a:spcBef>
              <a:spcAft>
                <a:spcPts val="0"/>
              </a:spcAft>
              <a:buNone/>
              <a:defRPr sz="1000" b="1">
                <a:solidFill>
                  <a:schemeClr val="accent2"/>
                </a:solidFill>
              </a:defRPr>
            </a:lvl3pPr>
            <a:lvl4pPr marL="0" indent="0">
              <a:lnSpc>
                <a:spcPct val="100000"/>
              </a:lnSpc>
              <a:spcBef>
                <a:spcPts val="0"/>
              </a:spcBef>
              <a:spcAft>
                <a:spcPts val="0"/>
              </a:spcAft>
              <a:buNone/>
              <a:defRPr sz="1000"/>
            </a:lvl4pPr>
            <a:lvl5pPr marL="0" indent="0">
              <a:lnSpc>
                <a:spcPct val="100000"/>
              </a:lnSpc>
              <a:spcBef>
                <a:spcPts val="0"/>
              </a:spcBef>
              <a:spcAft>
                <a:spcPts val="0"/>
              </a:spcAft>
              <a:buNone/>
              <a:defRPr sz="1000" i="1"/>
            </a:lvl5pPr>
          </a:lstStyle>
          <a:p>
            <a:pPr marL="0" marR="0" lvl="0" indent="0" algn="l" defTabSz="978682" rtl="0" eaLnBrk="1" fontAlgn="auto" latinLnBrk="0" hangingPunct="1">
              <a:lnSpc>
                <a:spcPct val="100000"/>
              </a:lnSpc>
              <a:spcBef>
                <a:spcPts val="0"/>
              </a:spcBef>
              <a:spcAft>
                <a:spcPts val="0"/>
              </a:spcAft>
              <a:buClr>
                <a:schemeClr val="accent2"/>
              </a:buClr>
              <a:buSzTx/>
              <a:buFont typeface="System Font Regular"/>
              <a:buNone/>
              <a:tabLst/>
              <a:defRPr/>
            </a:pPr>
            <a:r>
              <a:rPr lang="en-US"/>
              <a:t>Phone, Location, Certifications, Professional Affiliations, Education (optional) – Level 1 Heading Style</a:t>
            </a:r>
          </a:p>
          <a:p>
            <a:pPr lvl="1"/>
            <a:r>
              <a:rPr lang="en-US"/>
              <a:t>Level 1 Text Style</a:t>
            </a:r>
          </a:p>
          <a:p>
            <a:pPr lvl="2"/>
            <a:r>
              <a:rPr lang="en-US"/>
              <a:t>Levels 2 + Heading Style</a:t>
            </a:r>
          </a:p>
          <a:p>
            <a:pPr lvl="3"/>
            <a:r>
              <a:rPr lang="en-US"/>
              <a:t>Levels 2 + Text Style</a:t>
            </a:r>
          </a:p>
          <a:p>
            <a:pPr lvl="4"/>
            <a:r>
              <a:rPr lang="en-US"/>
              <a:t>Additional Level Style</a:t>
            </a:r>
          </a:p>
        </p:txBody>
      </p:sp>
      <p:sp>
        <p:nvSpPr>
          <p:cNvPr id="18" name="Text Placeholder 5">
            <a:extLst>
              <a:ext uri="{FF2B5EF4-FFF2-40B4-BE49-F238E27FC236}">
                <a16:creationId xmlns:a16="http://schemas.microsoft.com/office/drawing/2014/main" id="{49536698-2335-9343-B056-A2ABF1D9A6DD}"/>
              </a:ext>
            </a:extLst>
          </p:cNvPr>
          <p:cNvSpPr>
            <a:spLocks noGrp="1"/>
          </p:cNvSpPr>
          <p:nvPr>
            <p:ph type="body" sz="quarter" idx="86" hasCustomPrompt="1"/>
          </p:nvPr>
        </p:nvSpPr>
        <p:spPr>
          <a:xfrm>
            <a:off x="7123176" y="1481328"/>
            <a:ext cx="3054096" cy="329184"/>
          </a:xfrm>
          <a:prstGeom prst="rect">
            <a:avLst/>
          </a:prstGeom>
        </p:spPr>
        <p:txBody>
          <a:bodyPr anchor="t"/>
          <a:lstStyle>
            <a:lvl1pPr marL="0" indent="0" algn="l">
              <a:lnSpc>
                <a:spcPct val="100000"/>
              </a:lnSpc>
              <a:spcBef>
                <a:spcPts val="0"/>
              </a:spcBef>
              <a:spcAft>
                <a:spcPts val="0"/>
              </a:spcAft>
              <a:buFontTx/>
              <a:buNone/>
              <a:defRPr sz="1200" b="0">
                <a:solidFill>
                  <a:schemeClr val="tx1"/>
                </a:solidFill>
              </a:defRPr>
            </a:lvl1pPr>
            <a:lvl5pPr marL="464045" indent="0">
              <a:buNone/>
              <a:defRPr/>
            </a:lvl5pPr>
          </a:lstStyle>
          <a:p>
            <a:pPr lvl="0"/>
            <a:r>
              <a:rPr lang="en-US"/>
              <a:t>Click to add Phone Number</a:t>
            </a:r>
            <a:br>
              <a:rPr lang="en-US"/>
            </a:br>
            <a:r>
              <a:rPr lang="en-US"/>
              <a:t>Email Address</a:t>
            </a:r>
          </a:p>
        </p:txBody>
      </p:sp>
      <p:sp>
        <p:nvSpPr>
          <p:cNvPr id="13" name="Rectangle 3">
            <a:extLst>
              <a:ext uri="{FF2B5EF4-FFF2-40B4-BE49-F238E27FC236}">
                <a16:creationId xmlns:a16="http://schemas.microsoft.com/office/drawing/2014/main" id="{2AF1EAA3-631C-7D4C-A2A6-1A9D5697AEAE}"/>
              </a:ext>
            </a:extLst>
          </p:cNvPr>
          <p:cNvSpPr/>
          <p:nvPr userDrawn="1"/>
        </p:nvSpPr>
        <p:spPr>
          <a:xfrm>
            <a:off x="475488" y="2057400"/>
            <a:ext cx="1755648" cy="4681728"/>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lIns="100584" tIns="45720" rIns="100584" bIns="45720" rtlCol="0" anchor="ctr"/>
          <a:lstStyle/>
          <a:p>
            <a:pPr algn="ctr"/>
            <a:endParaRPr lang="en-US" sz="1006">
              <a:latin typeface="Calibri" panose="020F0502020204030204" pitchFamily="34" charset="0"/>
            </a:endParaRPr>
          </a:p>
        </p:txBody>
      </p:sp>
      <p:sp>
        <p:nvSpPr>
          <p:cNvPr id="30" name="Slide Number Placeholder 7">
            <a:extLst>
              <a:ext uri="{FF2B5EF4-FFF2-40B4-BE49-F238E27FC236}">
                <a16:creationId xmlns:a16="http://schemas.microsoft.com/office/drawing/2014/main" id="{0FD4F375-FD5D-0A47-B471-1C93F3703EE4}"/>
              </a:ext>
            </a:extLst>
          </p:cNvPr>
          <p:cNvSpPr>
            <a:spLocks noGrp="1"/>
          </p:cNvSpPr>
          <p:nvPr>
            <p:ph type="sldNum" sz="quarter" idx="4"/>
          </p:nvPr>
        </p:nvSpPr>
        <p:spPr>
          <a:xfrm>
            <a:off x="9774936" y="6759886"/>
            <a:ext cx="457200" cy="338328"/>
          </a:xfrm>
          <a:prstGeom prst="rect">
            <a:avLst/>
          </a:prstGeom>
        </p:spPr>
        <p:txBody>
          <a:bodyPr vert="horz" lIns="0" tIns="0" rIns="0" bIns="0" rtlCol="0" anchor="b" anchorCtr="0">
            <a:noAutofit/>
          </a:bodyPr>
          <a:lstStyle>
            <a:lvl1pPr algn="r">
              <a:defRPr sz="800">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31" name="Footer Placeholder 2">
            <a:extLst>
              <a:ext uri="{FF2B5EF4-FFF2-40B4-BE49-F238E27FC236}">
                <a16:creationId xmlns:a16="http://schemas.microsoft.com/office/drawing/2014/main" id="{F946BF20-E006-754E-8CD3-2F8EDD33CC47}"/>
              </a:ext>
            </a:extLst>
          </p:cNvPr>
          <p:cNvSpPr>
            <a:spLocks noGrp="1"/>
          </p:cNvSpPr>
          <p:nvPr>
            <p:ph type="ftr" sz="quarter" idx="3"/>
          </p:nvPr>
        </p:nvSpPr>
        <p:spPr>
          <a:xfrm>
            <a:off x="475488" y="6766560"/>
            <a:ext cx="9290304" cy="338328"/>
          </a:xfrm>
          <a:prstGeom prst="rect">
            <a:avLst/>
          </a:prstGeom>
        </p:spPr>
        <p:txBody>
          <a:bodyPr vert="horz" lIns="0" tIns="0" rIns="0" bIns="0" rtlCol="0" anchor="b"/>
          <a:lstStyle>
            <a:lvl1pPr algn="r">
              <a:defRPr lang="en-US" sz="1000"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
        <p:nvSpPr>
          <p:cNvPr id="19" name="Text Placeholder 16">
            <a:extLst>
              <a:ext uri="{FF2B5EF4-FFF2-40B4-BE49-F238E27FC236}">
                <a16:creationId xmlns:a16="http://schemas.microsoft.com/office/drawing/2014/main" id="{AD819625-1223-4F84-AE2D-F5599C5095F9}"/>
              </a:ext>
            </a:extLst>
          </p:cNvPr>
          <p:cNvSpPr>
            <a:spLocks noGrp="1"/>
          </p:cNvSpPr>
          <p:nvPr>
            <p:ph type="body" sz="quarter" idx="33" hasCustomPrompt="1"/>
          </p:nvPr>
        </p:nvSpPr>
        <p:spPr>
          <a:xfrm>
            <a:off x="-2470660" y="854765"/>
            <a:ext cx="2411606" cy="4910328"/>
          </a:xfrm>
          <a:blipFill>
            <a:blip r:embed="rId3">
              <a:extLst>
                <a:ext uri="{28A0092B-C50C-407E-A947-70E740481C1C}">
                  <a14:useLocalDpi xmlns:a14="http://schemas.microsoft.com/office/drawing/2010/main" val="0"/>
                </a:ext>
              </a:extLst>
            </a:blip>
            <a:stretch>
              <a:fillRect/>
            </a:stretch>
          </a:blipFill>
          <a:ln w="25400">
            <a:noFill/>
          </a:ln>
        </p:spPr>
        <p:txBody>
          <a:bodyPr/>
          <a:lstStyle>
            <a:lvl1pPr marL="0" indent="0">
              <a:buNone/>
              <a:defRPr sz="1400"/>
            </a:lvl1pPr>
          </a:lstStyle>
          <a:p>
            <a:r>
              <a:rPr lang="en-US" sz="1200">
                <a:solidFill>
                  <a:schemeClr val="dk1"/>
                </a:solidFill>
                <a:latin typeface="Calibri"/>
              </a:rPr>
              <a:t> </a:t>
            </a:r>
          </a:p>
        </p:txBody>
      </p:sp>
      <p:sp>
        <p:nvSpPr>
          <p:cNvPr id="25" name="Text Placeholder 16">
            <a:extLst>
              <a:ext uri="{FF2B5EF4-FFF2-40B4-BE49-F238E27FC236}">
                <a16:creationId xmlns:a16="http://schemas.microsoft.com/office/drawing/2014/main" id="{097D5E36-3F18-42C9-8B5D-B2286199CD17}"/>
              </a:ext>
            </a:extLst>
          </p:cNvPr>
          <p:cNvSpPr>
            <a:spLocks noGrp="1"/>
          </p:cNvSpPr>
          <p:nvPr>
            <p:ph type="body" sz="quarter" idx="94" hasCustomPrompt="1"/>
          </p:nvPr>
        </p:nvSpPr>
        <p:spPr>
          <a:xfrm>
            <a:off x="10741024" y="628650"/>
            <a:ext cx="3831725" cy="1200150"/>
          </a:xfrm>
          <a:blipFill dpi="0" rotWithShape="1">
            <a:blip r:embed="rId4">
              <a:extLst>
                <a:ext uri="{28A0092B-C50C-407E-A947-70E740481C1C}">
                  <a14:useLocalDpi xmlns:a14="http://schemas.microsoft.com/office/drawing/2010/main" val="0"/>
                </a:ext>
              </a:extLst>
            </a:blip>
            <a:srcRect/>
            <a:stretch>
              <a:fillRect/>
            </a:stretch>
          </a:blipFill>
          <a:ln w="25400">
            <a:noFill/>
          </a:ln>
        </p:spPr>
        <p:txBody>
          <a:bodyPr/>
          <a:lstStyle>
            <a:lvl1pPr marL="0" indent="0">
              <a:buNone/>
              <a:defRPr sz="1400"/>
            </a:lvl1pPr>
          </a:lstStyle>
          <a:p>
            <a:r>
              <a:rPr lang="en-US" sz="1200">
                <a:solidFill>
                  <a:schemeClr val="dk1"/>
                </a:solidFill>
                <a:latin typeface="Calibri"/>
              </a:rPr>
              <a:t> </a:t>
            </a:r>
          </a:p>
        </p:txBody>
      </p:sp>
      <p:sp>
        <p:nvSpPr>
          <p:cNvPr id="26" name="Text Placeholder 16">
            <a:extLst>
              <a:ext uri="{FF2B5EF4-FFF2-40B4-BE49-F238E27FC236}">
                <a16:creationId xmlns:a16="http://schemas.microsoft.com/office/drawing/2014/main" id="{3202E5F5-E64E-4E54-80EB-9E44C4CC7ABC}"/>
              </a:ext>
            </a:extLst>
          </p:cNvPr>
          <p:cNvSpPr>
            <a:spLocks noGrp="1"/>
          </p:cNvSpPr>
          <p:nvPr>
            <p:ph type="body" sz="quarter" idx="95" hasCustomPrompt="1"/>
          </p:nvPr>
        </p:nvSpPr>
        <p:spPr>
          <a:xfrm>
            <a:off x="10741024" y="1962151"/>
            <a:ext cx="4422776" cy="7885234"/>
          </a:xfrm>
          <a:blipFill dpi="0" rotWithShape="1">
            <a:blip r:embed="rId5">
              <a:extLst>
                <a:ext uri="{28A0092B-C50C-407E-A947-70E740481C1C}">
                  <a14:useLocalDpi xmlns:a14="http://schemas.microsoft.com/office/drawing/2010/main" val="0"/>
                </a:ext>
              </a:extLst>
            </a:blip>
            <a:srcRect/>
            <a:stretch>
              <a:fillRect/>
            </a:stretch>
          </a:blipFill>
          <a:ln w="25400">
            <a:noFill/>
          </a:ln>
        </p:spPr>
        <p:txBody>
          <a:bodyPr/>
          <a:lstStyle>
            <a:lvl1pPr marL="0" indent="0">
              <a:buNone/>
              <a:defRPr sz="1400"/>
            </a:lvl1pPr>
          </a:lstStyle>
          <a:p>
            <a:r>
              <a:rPr lang="en-US" sz="1200">
                <a:solidFill>
                  <a:schemeClr val="dk1"/>
                </a:solidFill>
                <a:latin typeface="Calibri"/>
              </a:rPr>
              <a:t> </a:t>
            </a:r>
          </a:p>
        </p:txBody>
      </p:sp>
      <p:sp>
        <p:nvSpPr>
          <p:cNvPr id="24" name="Text Placeholder 7">
            <a:extLst>
              <a:ext uri="{FF2B5EF4-FFF2-40B4-BE49-F238E27FC236}">
                <a16:creationId xmlns:a16="http://schemas.microsoft.com/office/drawing/2014/main" id="{5A4C2102-0C64-4E89-9838-B8ECC7C6BFD5}"/>
              </a:ext>
            </a:extLst>
          </p:cNvPr>
          <p:cNvSpPr>
            <a:spLocks noGrp="1"/>
          </p:cNvSpPr>
          <p:nvPr>
            <p:ph type="body" sz="quarter" idx="85" hasCustomPrompt="1"/>
          </p:nvPr>
        </p:nvSpPr>
        <p:spPr>
          <a:xfrm>
            <a:off x="7123176" y="2039112"/>
            <a:ext cx="3108960" cy="583508"/>
          </a:xfrm>
          <a:prstGeom prst="rect">
            <a:avLst/>
          </a:prstGeom>
        </p:spPr>
        <p:txBody>
          <a:bodyPr/>
          <a:lstStyle>
            <a:lvl1pPr marL="0" marR="0" indent="0" algn="l" defTabSz="920376" rtl="0" eaLnBrk="1" fontAlgn="auto" latinLnBrk="0" hangingPunct="1">
              <a:lnSpc>
                <a:spcPct val="100000"/>
              </a:lnSpc>
              <a:spcBef>
                <a:spcPts val="0"/>
              </a:spcBef>
              <a:spcAft>
                <a:spcPts val="0"/>
              </a:spcAft>
              <a:buClrTx/>
              <a:buSzTx/>
              <a:buFont typeface="System Font Regular"/>
              <a:buNone/>
              <a:tabLst/>
              <a:defRPr sz="1200" b="1">
                <a:solidFill>
                  <a:schemeClr val="accent2"/>
                </a:solidFill>
              </a:defRPr>
            </a:lvl1pPr>
            <a:lvl2pPr marL="182880" indent="-182880">
              <a:lnSpc>
                <a:spcPct val="110000"/>
              </a:lnSpc>
              <a:spcAft>
                <a:spcPts val="450"/>
              </a:spcAft>
              <a:buFont typeface="System Font Regular"/>
              <a:buChar char="■"/>
              <a:defRPr sz="1200" b="0"/>
            </a:lvl2pPr>
            <a:lvl3pPr marL="182880" marR="0" indent="-182880" algn="l" defTabSz="1005840" rtl="0" eaLnBrk="1" fontAlgn="auto" latinLnBrk="0" hangingPunct="1">
              <a:lnSpc>
                <a:spcPct val="110000"/>
              </a:lnSpc>
              <a:spcBef>
                <a:spcPts val="0"/>
              </a:spcBef>
              <a:spcAft>
                <a:spcPts val="0"/>
              </a:spcAft>
              <a:buClr>
                <a:schemeClr val="accent2"/>
              </a:buClr>
              <a:buSzTx/>
              <a:buFont typeface="System Font Regular"/>
              <a:buChar char="■"/>
              <a:tabLst/>
              <a:defRPr sz="1200" b="0"/>
            </a:lvl3pPr>
            <a:lvl4pPr marL="182880" indent="0">
              <a:lnSpc>
                <a:spcPct val="110000"/>
              </a:lnSpc>
              <a:buFontTx/>
              <a:buNone/>
              <a:tabLst/>
              <a:defRPr sz="1200"/>
            </a:lvl4pPr>
            <a:lvl5pPr marL="502225" indent="0">
              <a:buNone/>
              <a:defRPr/>
            </a:lvl5pPr>
          </a:lstStyle>
          <a:p>
            <a:pPr marL="0" marR="0" lvl="0" indent="0" algn="l" defTabSz="920376" rtl="0" eaLnBrk="1" fontAlgn="auto" latinLnBrk="0" hangingPunct="1">
              <a:lnSpc>
                <a:spcPct val="100000"/>
              </a:lnSpc>
              <a:spcBef>
                <a:spcPts val="0"/>
              </a:spcBef>
              <a:spcAft>
                <a:spcPts val="0"/>
              </a:spcAft>
              <a:buClrTx/>
              <a:buSzTx/>
              <a:buFont typeface="System Font Regular"/>
              <a:buNone/>
              <a:tabLst/>
              <a:defRPr/>
            </a:pPr>
            <a:r>
              <a:rPr lang="en-US"/>
              <a:t>Relevant Experience and/or Awards &amp; Recognition (optional, keep header if including facts; utilize bullets below for facts)</a:t>
            </a:r>
          </a:p>
        </p:txBody>
      </p:sp>
      <p:sp>
        <p:nvSpPr>
          <p:cNvPr id="29" name="Text Placeholder 4">
            <a:extLst>
              <a:ext uri="{FF2B5EF4-FFF2-40B4-BE49-F238E27FC236}">
                <a16:creationId xmlns:a16="http://schemas.microsoft.com/office/drawing/2014/main" id="{40C3E3F6-7573-487F-91BA-CAD34A9B90CB}"/>
              </a:ext>
            </a:extLst>
          </p:cNvPr>
          <p:cNvSpPr>
            <a:spLocks noGrp="1"/>
          </p:cNvSpPr>
          <p:nvPr>
            <p:ph type="body" sz="quarter" idx="20" hasCustomPrompt="1"/>
          </p:nvPr>
        </p:nvSpPr>
        <p:spPr>
          <a:xfrm>
            <a:off x="7123176" y="2622620"/>
            <a:ext cx="3108960" cy="4116508"/>
          </a:xfrm>
          <a:prstGeom prst="rect">
            <a:avLst/>
          </a:prstGeom>
        </p:spPr>
        <p:txBody>
          <a:bodyPr lIns="0" tIns="0" rIns="0" bIns="0">
            <a:noAutofit/>
          </a:bodyPr>
          <a:lstStyle>
            <a:lvl1pPr>
              <a:defRPr>
                <a:latin typeface="Calibri" panose="020F0502020204030204" pitchFamily="34" charset="0"/>
              </a:defRPr>
            </a:lvl1pPr>
            <a:lvl2pPr>
              <a:defRPr/>
            </a:lvl2pPr>
            <a:lvl3pPr>
              <a:defRPr/>
            </a:lvl3pPr>
          </a:lstStyle>
          <a:p>
            <a:pPr lvl="0"/>
            <a:r>
              <a:rPr lang="en-US"/>
              <a:t>Utilize bullets if including Relevant Experience facts and/or Awards; see Guidelines on right for formatting specifics</a:t>
            </a:r>
          </a:p>
          <a:p>
            <a:pPr lvl="1"/>
            <a:r>
              <a:rPr lang="en-US"/>
              <a:t>Insert text</a:t>
            </a:r>
          </a:p>
          <a:p>
            <a:pPr lvl="2"/>
            <a:r>
              <a:rPr lang="en-US"/>
              <a:t>Insert text</a:t>
            </a:r>
          </a:p>
        </p:txBody>
      </p:sp>
    </p:spTree>
    <p:custDataLst>
      <p:custData r:id="rId1"/>
    </p:custDataLst>
    <p:extLst>
      <p:ext uri="{BB962C8B-B14F-4D97-AF65-F5344CB8AC3E}">
        <p14:creationId xmlns:p14="http://schemas.microsoft.com/office/powerpoint/2010/main" val="187469272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w/o Image">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72555EF-8761-5445-8445-802D6B987B22}"/>
              </a:ext>
            </a:extLst>
          </p:cNvPr>
          <p:cNvSpPr/>
          <p:nvPr userDrawn="1"/>
        </p:nvSpPr>
        <p:spPr>
          <a:xfrm>
            <a:off x="0" y="0"/>
            <a:ext cx="10688638" cy="75628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pic>
        <p:nvPicPr>
          <p:cNvPr id="15" name="Picture 14">
            <a:extLst>
              <a:ext uri="{FF2B5EF4-FFF2-40B4-BE49-F238E27FC236}">
                <a16:creationId xmlns:a16="http://schemas.microsoft.com/office/drawing/2014/main" id="{777A0F67-B690-C54C-876C-08048C861AA6}"/>
              </a:ext>
            </a:extLst>
          </p:cNvPr>
          <p:cNvPicPr>
            <a:picLocks noChangeAspect="1"/>
          </p:cNvPicPr>
          <p:nvPr userDrawn="1"/>
        </p:nvPicPr>
        <p:blipFill>
          <a:blip r:embed="rId3"/>
          <a:stretch>
            <a:fillRect/>
          </a:stretch>
        </p:blipFill>
        <p:spPr>
          <a:xfrm>
            <a:off x="457200" y="6751243"/>
            <a:ext cx="1746249" cy="349250"/>
          </a:xfrm>
          <a:prstGeom prst="rect">
            <a:avLst/>
          </a:prstGeom>
        </p:spPr>
      </p:pic>
      <p:sp>
        <p:nvSpPr>
          <p:cNvPr id="8" name="Title 1">
            <a:extLst>
              <a:ext uri="{FF2B5EF4-FFF2-40B4-BE49-F238E27FC236}">
                <a16:creationId xmlns:a16="http://schemas.microsoft.com/office/drawing/2014/main" id="{ED63DE72-54BF-644D-841E-74B9E112CEF9}"/>
              </a:ext>
            </a:extLst>
          </p:cNvPr>
          <p:cNvSpPr>
            <a:spLocks noGrp="1"/>
          </p:cNvSpPr>
          <p:nvPr>
            <p:ph type="title" hasCustomPrompt="1"/>
          </p:nvPr>
        </p:nvSpPr>
        <p:spPr>
          <a:xfrm>
            <a:off x="3800744" y="2247538"/>
            <a:ext cx="6402048" cy="1325353"/>
          </a:xfrm>
        </p:spPr>
        <p:txBody>
          <a:bodyPr anchor="ctr"/>
          <a:lstStyle>
            <a:lvl1pPr marL="0" algn="l" defTabSz="978682" rtl="0" eaLnBrk="1" latinLnBrk="0" hangingPunct="1">
              <a:lnSpc>
                <a:spcPct val="90000"/>
              </a:lnSpc>
              <a:spcBef>
                <a:spcPct val="0"/>
              </a:spcBef>
              <a:buNone/>
              <a:defRPr lang="en-US" sz="3200" b="1" strike="noStrike" kern="1200" dirty="0">
                <a:solidFill>
                  <a:schemeClr val="bg1"/>
                </a:solidFill>
                <a:latin typeface="Calibri" panose="020F0502020204030204" pitchFamily="34" charset="0"/>
                <a:ea typeface="+mj-ea"/>
                <a:cs typeface="Calibri" panose="020F0502020204030204" pitchFamily="34" charset="0"/>
              </a:defRPr>
            </a:lvl1pPr>
          </a:lstStyle>
          <a:p>
            <a:r>
              <a:rPr lang="en-US">
                <a:solidFill>
                  <a:schemeClr val="bg1"/>
                </a:solidFill>
              </a:rPr>
              <a:t>Click to add text</a:t>
            </a:r>
          </a:p>
        </p:txBody>
      </p:sp>
      <p:grpSp>
        <p:nvGrpSpPr>
          <p:cNvPr id="2" name="Group 1">
            <a:extLst>
              <a:ext uri="{FF2B5EF4-FFF2-40B4-BE49-F238E27FC236}">
                <a16:creationId xmlns:a16="http://schemas.microsoft.com/office/drawing/2014/main" id="{53709752-E883-43CD-8BF4-9917A5F75063}"/>
              </a:ext>
            </a:extLst>
          </p:cNvPr>
          <p:cNvGrpSpPr/>
          <p:nvPr userDrawn="1"/>
        </p:nvGrpSpPr>
        <p:grpSpPr>
          <a:xfrm>
            <a:off x="1906282" y="1813029"/>
            <a:ext cx="8558784" cy="3150872"/>
            <a:chOff x="1906282" y="1813029"/>
            <a:chExt cx="8558784" cy="3150872"/>
          </a:xfrm>
        </p:grpSpPr>
        <p:sp>
          <p:nvSpPr>
            <p:cNvPr id="17" name="Rectangle 16">
              <a:extLst>
                <a:ext uri="{FF2B5EF4-FFF2-40B4-BE49-F238E27FC236}">
                  <a16:creationId xmlns:a16="http://schemas.microsoft.com/office/drawing/2014/main" id="{E63FADD0-7223-DB40-8CC1-1748B4A56C61}"/>
                </a:ext>
              </a:extLst>
            </p:cNvPr>
            <p:cNvSpPr/>
            <p:nvPr/>
          </p:nvSpPr>
          <p:spPr>
            <a:xfrm>
              <a:off x="1906282" y="1813029"/>
              <a:ext cx="8558784" cy="3150872"/>
            </a:xfrm>
            <a:prstGeom prst="rect">
              <a:avLst/>
            </a:prstGeom>
            <a:solidFill>
              <a:srgbClr val="F5F6F8">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751"/>
            </a:p>
          </p:txBody>
        </p:sp>
        <p:pic>
          <p:nvPicPr>
            <p:cNvPr id="14" name="Picture 13">
              <a:extLst>
                <a:ext uri="{FF2B5EF4-FFF2-40B4-BE49-F238E27FC236}">
                  <a16:creationId xmlns:a16="http://schemas.microsoft.com/office/drawing/2014/main" id="{30FFF72F-B21E-4FF3-A0D1-DFD704988D81}"/>
                </a:ext>
              </a:extLst>
            </p:cNvPr>
            <p:cNvPicPr>
              <a:picLocks noChangeAspect="1"/>
            </p:cNvPicPr>
            <p:nvPr userDrawn="1"/>
          </p:nvPicPr>
          <p:blipFill>
            <a:blip r:embed="rId4"/>
            <a:stretch>
              <a:fillRect/>
            </a:stretch>
          </p:blipFill>
          <p:spPr>
            <a:xfrm>
              <a:off x="2436347" y="2029115"/>
              <a:ext cx="1207008" cy="379523"/>
            </a:xfrm>
            <a:prstGeom prst="rect">
              <a:avLst/>
            </a:prstGeom>
          </p:spPr>
        </p:pic>
      </p:grpSp>
      <p:sp>
        <p:nvSpPr>
          <p:cNvPr id="10" name="Rectangle 9">
            <a:extLst>
              <a:ext uri="{FF2B5EF4-FFF2-40B4-BE49-F238E27FC236}">
                <a16:creationId xmlns:a16="http://schemas.microsoft.com/office/drawing/2014/main" id="{57CE9832-5B0C-3B49-A627-0B2B56C9D327}"/>
              </a:ext>
            </a:extLst>
          </p:cNvPr>
          <p:cNvSpPr/>
          <p:nvPr userDrawn="1"/>
        </p:nvSpPr>
        <p:spPr>
          <a:xfrm>
            <a:off x="10445714" y="0"/>
            <a:ext cx="242924" cy="7562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sp>
        <p:nvSpPr>
          <p:cNvPr id="11" name="Rectangle 10">
            <a:extLst>
              <a:ext uri="{FF2B5EF4-FFF2-40B4-BE49-F238E27FC236}">
                <a16:creationId xmlns:a16="http://schemas.microsoft.com/office/drawing/2014/main" id="{3DB13DF9-B8E0-E04C-B5F7-2C233B2E7A37}"/>
              </a:ext>
            </a:extLst>
          </p:cNvPr>
          <p:cNvSpPr/>
          <p:nvPr userDrawn="1"/>
        </p:nvSpPr>
        <p:spPr>
          <a:xfrm>
            <a:off x="0" y="6450666"/>
            <a:ext cx="10688638" cy="1112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sp>
        <p:nvSpPr>
          <p:cNvPr id="12" name="Rectangle 11">
            <a:extLst>
              <a:ext uri="{FF2B5EF4-FFF2-40B4-BE49-F238E27FC236}">
                <a16:creationId xmlns:a16="http://schemas.microsoft.com/office/drawing/2014/main" id="{4078C1C4-1B2C-E54E-9755-F61C50A2207E}"/>
              </a:ext>
            </a:extLst>
          </p:cNvPr>
          <p:cNvSpPr/>
          <p:nvPr userDrawn="1"/>
        </p:nvSpPr>
        <p:spPr>
          <a:xfrm>
            <a:off x="0" y="0"/>
            <a:ext cx="242924" cy="7562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sp>
        <p:nvSpPr>
          <p:cNvPr id="13" name="Rectangle 12">
            <a:extLst>
              <a:ext uri="{FF2B5EF4-FFF2-40B4-BE49-F238E27FC236}">
                <a16:creationId xmlns:a16="http://schemas.microsoft.com/office/drawing/2014/main" id="{5AC27711-EE24-FD48-86B6-2586CA337774}"/>
              </a:ext>
            </a:extLst>
          </p:cNvPr>
          <p:cNvSpPr/>
          <p:nvPr userDrawn="1"/>
        </p:nvSpPr>
        <p:spPr>
          <a:xfrm>
            <a:off x="0" y="0"/>
            <a:ext cx="10688638" cy="222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pic>
        <p:nvPicPr>
          <p:cNvPr id="3" name="Picture 2">
            <a:extLst>
              <a:ext uri="{FF2B5EF4-FFF2-40B4-BE49-F238E27FC236}">
                <a16:creationId xmlns:a16="http://schemas.microsoft.com/office/drawing/2014/main" id="{98709ADE-2378-B965-75B4-DD00C246EAC9}"/>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165069" y="6671515"/>
            <a:ext cx="1905000" cy="635000"/>
          </a:xfrm>
          <a:prstGeom prst="rect">
            <a:avLst/>
          </a:prstGeom>
        </p:spPr>
      </p:pic>
    </p:spTree>
    <p:custDataLst>
      <p:custData r:id="rId1"/>
    </p:custDataLst>
    <p:extLst>
      <p:ext uri="{BB962C8B-B14F-4D97-AF65-F5344CB8AC3E}">
        <p14:creationId xmlns:p14="http://schemas.microsoft.com/office/powerpoint/2010/main" val="9530930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ingle Bio w/o Photo">
    <p:bg>
      <p:bgPr>
        <a:solidFill>
          <a:schemeClr val="bg1"/>
        </a:solidFill>
        <a:effectLst/>
      </p:bgPr>
    </p:bg>
    <p:spTree>
      <p:nvGrpSpPr>
        <p:cNvPr id="1" name=""/>
        <p:cNvGrpSpPr/>
        <p:nvPr/>
      </p:nvGrpSpPr>
      <p:grpSpPr>
        <a:xfrm>
          <a:off x="0" y="0"/>
          <a:ext cx="0" cy="0"/>
          <a:chOff x="0" y="0"/>
          <a:chExt cx="0" cy="0"/>
        </a:xfrm>
      </p:grpSpPr>
      <p:sp>
        <p:nvSpPr>
          <p:cNvPr id="3" name="Bio 1">
            <a:extLst>
              <a:ext uri="{FF2B5EF4-FFF2-40B4-BE49-F238E27FC236}">
                <a16:creationId xmlns:a16="http://schemas.microsoft.com/office/drawing/2014/main" id="{8E289337-D3F9-4643-9791-41520E5D0D73}"/>
              </a:ext>
            </a:extLst>
          </p:cNvPr>
          <p:cNvSpPr>
            <a:spLocks noGrp="1"/>
          </p:cNvSpPr>
          <p:nvPr>
            <p:ph type="body" sz="quarter" idx="92" hasCustomPrompt="1"/>
          </p:nvPr>
        </p:nvSpPr>
        <p:spPr>
          <a:xfrm>
            <a:off x="2487168" y="2039112"/>
            <a:ext cx="4416552" cy="4709160"/>
          </a:xfrm>
          <a:prstGeom prst="rect">
            <a:avLst/>
          </a:prstGeom>
          <a:noFill/>
        </p:spPr>
        <p:txBody>
          <a:bodyPr/>
          <a:lstStyle>
            <a:lvl1pPr marL="0" marR="0" indent="0" algn="l" defTabSz="1005840" rtl="0" eaLnBrk="1" fontAlgn="auto" latinLnBrk="0" hangingPunct="1">
              <a:lnSpc>
                <a:spcPct val="110000"/>
              </a:lnSpc>
              <a:spcBef>
                <a:spcPts val="450"/>
              </a:spcBef>
              <a:spcAft>
                <a:spcPts val="450"/>
              </a:spcAft>
              <a:buClr>
                <a:schemeClr val="accent2"/>
              </a:buClr>
              <a:buSzTx/>
              <a:buFontTx/>
              <a:buNone/>
              <a:tabLst/>
              <a:defRPr b="1">
                <a:solidFill>
                  <a:schemeClr val="accent2"/>
                </a:solidFill>
              </a:defRPr>
            </a:lvl1pPr>
            <a:lvl2pPr marL="0" marR="0" indent="0" algn="l" defTabSz="1005840" rtl="0" eaLnBrk="1" fontAlgn="auto" latinLnBrk="0" hangingPunct="1">
              <a:lnSpc>
                <a:spcPct val="110000"/>
              </a:lnSpc>
              <a:spcBef>
                <a:spcPts val="0"/>
              </a:spcBef>
              <a:spcAft>
                <a:spcPts val="450"/>
              </a:spcAft>
              <a:buClr>
                <a:schemeClr val="accent2"/>
              </a:buClr>
              <a:buSzTx/>
              <a:buFontTx/>
              <a:buNone/>
              <a:tabLst/>
              <a:defRPr/>
            </a:lvl2pPr>
            <a:lvl3pPr marL="0" marR="0" indent="0" algn="l" defTabSz="1005840" rtl="0" eaLnBrk="1" fontAlgn="auto" latinLnBrk="0" hangingPunct="1">
              <a:lnSpc>
                <a:spcPct val="110000"/>
              </a:lnSpc>
              <a:spcBef>
                <a:spcPts val="0"/>
              </a:spcBef>
              <a:spcAft>
                <a:spcPts val="450"/>
              </a:spcAft>
              <a:buClr>
                <a:schemeClr val="accent2"/>
              </a:buClr>
              <a:buSzTx/>
              <a:buFontTx/>
              <a:buNone/>
              <a:tabLst/>
              <a:defRPr b="1">
                <a:solidFill>
                  <a:schemeClr val="tx1"/>
                </a:solidFill>
              </a:defRPr>
            </a:lvl3pPr>
            <a:lvl4pPr marL="182880" marR="0" indent="-182880" algn="l" defTabSz="1005840" rtl="0" eaLnBrk="1" fontAlgn="auto" latinLnBrk="0" hangingPunct="1">
              <a:lnSpc>
                <a:spcPct val="110000"/>
              </a:lnSpc>
              <a:spcBef>
                <a:spcPts val="0"/>
              </a:spcBef>
              <a:spcAft>
                <a:spcPts val="450"/>
              </a:spcAft>
              <a:buClr>
                <a:schemeClr val="accent2"/>
              </a:buClr>
              <a:buSzTx/>
              <a:buFont typeface="System Font Regular"/>
              <a:buChar char="■"/>
              <a:tabLst/>
              <a:defRPr/>
            </a:lvl4pPr>
            <a:lvl5pPr marL="402336" marR="0" indent="-219456" algn="l" defTabSz="1005840" rtl="0" eaLnBrk="1" fontAlgn="auto" latinLnBrk="0" hangingPunct="1">
              <a:lnSpc>
                <a:spcPct val="110000"/>
              </a:lnSpc>
              <a:spcBef>
                <a:spcPts val="0"/>
              </a:spcBef>
              <a:spcAft>
                <a:spcPts val="450"/>
              </a:spcAft>
              <a:buClr>
                <a:schemeClr val="accent2"/>
              </a:buClr>
              <a:buSzTx/>
              <a:buFont typeface="System Font Regular"/>
              <a:buChar char="—"/>
              <a:tabLst/>
              <a:defRPr/>
            </a:lvl5pPr>
          </a:lstStyle>
          <a:p>
            <a:pPr marL="0" marR="0" lvl="0" indent="0" algn="l" defTabSz="1005840" rtl="0" eaLnBrk="1" fontAlgn="auto" latinLnBrk="0" hangingPunct="1">
              <a:lnSpc>
                <a:spcPct val="110000"/>
              </a:lnSpc>
              <a:spcBef>
                <a:spcPts val="450"/>
              </a:spcBef>
              <a:spcAft>
                <a:spcPts val="450"/>
              </a:spcAft>
              <a:buClr>
                <a:schemeClr val="accent2"/>
              </a:buClr>
              <a:buSzTx/>
              <a:buFontTx/>
              <a:buNone/>
              <a:tabLst/>
              <a:defRPr/>
            </a:pPr>
            <a:r>
              <a:rPr lang="en-US"/>
              <a:t>Intro Paragraph (Remove header; utilize medium blue/bold font for relevant expertise sentence)</a:t>
            </a:r>
          </a:p>
          <a:p>
            <a:pPr marL="0" marR="0" lvl="1" indent="0" algn="l" defTabSz="1005840" rtl="0" eaLnBrk="1" fontAlgn="auto" latinLnBrk="0" hangingPunct="1">
              <a:lnSpc>
                <a:spcPct val="110000"/>
              </a:lnSpc>
              <a:spcBef>
                <a:spcPts val="0"/>
              </a:spcBef>
              <a:spcAft>
                <a:spcPts val="450"/>
              </a:spcAft>
              <a:buClr>
                <a:schemeClr val="accent2"/>
              </a:buClr>
              <a:buSzTx/>
              <a:buFontTx/>
              <a:buNone/>
              <a:tabLst/>
              <a:defRPr/>
            </a:pPr>
            <a:endParaRPr lang="en-US"/>
          </a:p>
          <a:p>
            <a:pPr marL="0" marR="0" lvl="1" indent="0" algn="l" defTabSz="1005840" rtl="0" eaLnBrk="1" fontAlgn="auto" latinLnBrk="0" hangingPunct="1">
              <a:lnSpc>
                <a:spcPct val="110000"/>
              </a:lnSpc>
              <a:spcBef>
                <a:spcPts val="0"/>
              </a:spcBef>
              <a:spcAft>
                <a:spcPts val="450"/>
              </a:spcAft>
              <a:buClr>
                <a:schemeClr val="accent2"/>
              </a:buClr>
              <a:buSzTx/>
              <a:buFontTx/>
              <a:buNone/>
              <a:tabLst/>
              <a:defRPr/>
            </a:pPr>
            <a:r>
              <a:rPr lang="en-US"/>
              <a:t>Experience &amp; Education Paragraph (should not include headers; utilize font as seen here)</a:t>
            </a:r>
          </a:p>
        </p:txBody>
      </p:sp>
      <p:sp>
        <p:nvSpPr>
          <p:cNvPr id="4" name="Name 1">
            <a:extLst>
              <a:ext uri="{FF2B5EF4-FFF2-40B4-BE49-F238E27FC236}">
                <a16:creationId xmlns:a16="http://schemas.microsoft.com/office/drawing/2014/main" id="{0C587A0C-B11F-4A44-8A74-057337E58B60}"/>
              </a:ext>
            </a:extLst>
          </p:cNvPr>
          <p:cNvSpPr>
            <a:spLocks noGrp="1"/>
          </p:cNvSpPr>
          <p:nvPr>
            <p:ph type="title" hasCustomPrompt="1"/>
          </p:nvPr>
        </p:nvSpPr>
        <p:spPr/>
        <p:txBody>
          <a:bodyPr anchor="b">
            <a:noAutofit/>
          </a:bodyPr>
          <a:lstStyle>
            <a:lvl1pPr>
              <a:defRPr/>
            </a:lvl1pPr>
          </a:lstStyle>
          <a:p>
            <a:r>
              <a:rPr lang="en-US"/>
              <a:t>Enter </a:t>
            </a:r>
            <a:r>
              <a:rPr lang="en-US" err="1"/>
              <a:t>Firstname</a:t>
            </a:r>
            <a:r>
              <a:rPr lang="en-US"/>
              <a:t> </a:t>
            </a:r>
            <a:r>
              <a:rPr lang="en-US" err="1"/>
              <a:t>Lastname</a:t>
            </a:r>
            <a:endParaRPr lang="en-US"/>
          </a:p>
        </p:txBody>
      </p:sp>
      <p:sp>
        <p:nvSpPr>
          <p:cNvPr id="12" name="Title 1">
            <a:extLst>
              <a:ext uri="{FF2B5EF4-FFF2-40B4-BE49-F238E27FC236}">
                <a16:creationId xmlns:a16="http://schemas.microsoft.com/office/drawing/2014/main" id="{1FE489CB-B3D7-DF4C-85E1-7517C4E6A2C4}"/>
              </a:ext>
            </a:extLst>
          </p:cNvPr>
          <p:cNvSpPr>
            <a:spLocks noGrp="1"/>
          </p:cNvSpPr>
          <p:nvPr>
            <p:ph type="body" sz="quarter" idx="14" hasCustomPrompt="1"/>
          </p:nvPr>
        </p:nvSpPr>
        <p:spPr>
          <a:xfrm>
            <a:off x="457200" y="1481328"/>
            <a:ext cx="6437376" cy="329184"/>
          </a:xfrm>
          <a:prstGeom prst="rect">
            <a:avLst/>
          </a:prstGeom>
        </p:spPr>
        <p:txBody>
          <a:bodyPr anchor="t"/>
          <a:lstStyle>
            <a:lvl1pPr marL="0" indent="0">
              <a:lnSpc>
                <a:spcPct val="100000"/>
              </a:lnSpc>
              <a:spcBef>
                <a:spcPts val="0"/>
              </a:spcBef>
              <a:spcAft>
                <a:spcPts val="0"/>
              </a:spcAft>
              <a:buFontTx/>
              <a:buNone/>
              <a:defRPr sz="1600" b="0">
                <a:solidFill>
                  <a:schemeClr val="accent1"/>
                </a:solidFill>
              </a:defRPr>
            </a:lvl1pPr>
            <a:lvl5pPr marL="464045" indent="0">
              <a:buNone/>
              <a:defRPr/>
            </a:lvl5pPr>
          </a:lstStyle>
          <a:p>
            <a:pPr lvl="0"/>
            <a:r>
              <a:rPr lang="en-US"/>
              <a:t>Click to add Job Title</a:t>
            </a:r>
          </a:p>
        </p:txBody>
      </p:sp>
      <p:sp>
        <p:nvSpPr>
          <p:cNvPr id="5" name="Text Placeholder 4">
            <a:extLst>
              <a:ext uri="{FF2B5EF4-FFF2-40B4-BE49-F238E27FC236}">
                <a16:creationId xmlns:a16="http://schemas.microsoft.com/office/drawing/2014/main" id="{3E1EE993-DF52-6C4B-81A8-53E5F2B79B20}"/>
              </a:ext>
            </a:extLst>
          </p:cNvPr>
          <p:cNvSpPr>
            <a:spLocks noGrp="1"/>
          </p:cNvSpPr>
          <p:nvPr>
            <p:ph type="body" sz="quarter" idx="93" hasCustomPrompt="1"/>
          </p:nvPr>
        </p:nvSpPr>
        <p:spPr>
          <a:xfrm>
            <a:off x="594360" y="2185416"/>
            <a:ext cx="1508760" cy="4425696"/>
          </a:xfrm>
          <a:prstGeom prst="rect">
            <a:avLst/>
          </a:prstGeom>
        </p:spPr>
        <p:txBody>
          <a:bodyPr/>
          <a:lstStyle>
            <a:lvl1pPr marL="0" marR="0" indent="0" algn="l" defTabSz="978682" rtl="0" eaLnBrk="1" fontAlgn="auto" latinLnBrk="0" hangingPunct="1">
              <a:lnSpc>
                <a:spcPct val="100000"/>
              </a:lnSpc>
              <a:spcBef>
                <a:spcPts val="0"/>
              </a:spcBef>
              <a:spcAft>
                <a:spcPts val="0"/>
              </a:spcAft>
              <a:buClr>
                <a:schemeClr val="accent2"/>
              </a:buClr>
              <a:buSzTx/>
              <a:buFont typeface="System Font Regular"/>
              <a:buNone/>
              <a:tabLst/>
              <a:defRPr sz="1000" b="1">
                <a:solidFill>
                  <a:schemeClr val="accent2"/>
                </a:solidFill>
              </a:defRPr>
            </a:lvl1pPr>
            <a:lvl2pPr marL="0" indent="0">
              <a:lnSpc>
                <a:spcPct val="100000"/>
              </a:lnSpc>
              <a:spcBef>
                <a:spcPts val="0"/>
              </a:spcBef>
              <a:spcAft>
                <a:spcPts val="0"/>
              </a:spcAft>
              <a:buNone/>
              <a:defRPr sz="1000"/>
            </a:lvl2pPr>
            <a:lvl3pPr marL="0" indent="0">
              <a:lnSpc>
                <a:spcPct val="100000"/>
              </a:lnSpc>
              <a:spcBef>
                <a:spcPts val="900"/>
              </a:spcBef>
              <a:spcAft>
                <a:spcPts val="0"/>
              </a:spcAft>
              <a:buNone/>
              <a:defRPr sz="1000" b="1">
                <a:solidFill>
                  <a:schemeClr val="accent2"/>
                </a:solidFill>
              </a:defRPr>
            </a:lvl3pPr>
            <a:lvl4pPr marL="0" indent="0">
              <a:lnSpc>
                <a:spcPct val="100000"/>
              </a:lnSpc>
              <a:spcBef>
                <a:spcPts val="0"/>
              </a:spcBef>
              <a:spcAft>
                <a:spcPts val="0"/>
              </a:spcAft>
              <a:buNone/>
              <a:defRPr sz="1000"/>
            </a:lvl4pPr>
            <a:lvl5pPr marL="0" indent="0">
              <a:lnSpc>
                <a:spcPct val="100000"/>
              </a:lnSpc>
              <a:spcBef>
                <a:spcPts val="0"/>
              </a:spcBef>
              <a:spcAft>
                <a:spcPts val="0"/>
              </a:spcAft>
              <a:buNone/>
              <a:defRPr sz="1000" i="1"/>
            </a:lvl5pPr>
          </a:lstStyle>
          <a:p>
            <a:pPr marL="0" marR="0" lvl="0" indent="0" algn="l" defTabSz="978682" rtl="0" eaLnBrk="1" fontAlgn="auto" latinLnBrk="0" hangingPunct="1">
              <a:lnSpc>
                <a:spcPct val="100000"/>
              </a:lnSpc>
              <a:spcBef>
                <a:spcPts val="0"/>
              </a:spcBef>
              <a:spcAft>
                <a:spcPts val="0"/>
              </a:spcAft>
              <a:buClr>
                <a:schemeClr val="accent2"/>
              </a:buClr>
              <a:buSzTx/>
              <a:buFont typeface="System Font Regular"/>
              <a:buNone/>
              <a:tabLst/>
              <a:defRPr/>
            </a:pPr>
            <a:r>
              <a:rPr lang="en-US"/>
              <a:t>Phone, Location, Certifications, Professional Affiliations, Education (optional) – Level 1 Heading Style</a:t>
            </a:r>
          </a:p>
          <a:p>
            <a:pPr lvl="1"/>
            <a:r>
              <a:rPr lang="en-US"/>
              <a:t>Level 1 Text Style</a:t>
            </a:r>
          </a:p>
          <a:p>
            <a:pPr lvl="2"/>
            <a:r>
              <a:rPr lang="en-US"/>
              <a:t>Levels 2 + Heading Style</a:t>
            </a:r>
          </a:p>
          <a:p>
            <a:pPr lvl="3"/>
            <a:r>
              <a:rPr lang="en-US"/>
              <a:t>Levels 2 + Text Style</a:t>
            </a:r>
          </a:p>
          <a:p>
            <a:pPr lvl="4"/>
            <a:r>
              <a:rPr lang="en-US"/>
              <a:t>Additional Level Style</a:t>
            </a:r>
          </a:p>
        </p:txBody>
      </p:sp>
      <p:sp>
        <p:nvSpPr>
          <p:cNvPr id="17" name="Text Placeholder 7">
            <a:extLst>
              <a:ext uri="{FF2B5EF4-FFF2-40B4-BE49-F238E27FC236}">
                <a16:creationId xmlns:a16="http://schemas.microsoft.com/office/drawing/2014/main" id="{E4A97D20-D89A-FF45-8E26-72CF1D392058}"/>
              </a:ext>
            </a:extLst>
          </p:cNvPr>
          <p:cNvSpPr>
            <a:spLocks noGrp="1"/>
          </p:cNvSpPr>
          <p:nvPr>
            <p:ph type="body" sz="quarter" idx="85" hasCustomPrompt="1"/>
          </p:nvPr>
        </p:nvSpPr>
        <p:spPr>
          <a:xfrm>
            <a:off x="7123176" y="2039112"/>
            <a:ext cx="3108960" cy="583508"/>
          </a:xfrm>
          <a:prstGeom prst="rect">
            <a:avLst/>
          </a:prstGeom>
        </p:spPr>
        <p:txBody>
          <a:bodyPr/>
          <a:lstStyle>
            <a:lvl1pPr marL="0" marR="0" indent="0" algn="l" defTabSz="920376" rtl="0" eaLnBrk="1" fontAlgn="auto" latinLnBrk="0" hangingPunct="1">
              <a:lnSpc>
                <a:spcPct val="100000"/>
              </a:lnSpc>
              <a:spcBef>
                <a:spcPts val="0"/>
              </a:spcBef>
              <a:spcAft>
                <a:spcPts val="0"/>
              </a:spcAft>
              <a:buClrTx/>
              <a:buSzTx/>
              <a:buFont typeface="System Font Regular"/>
              <a:buNone/>
              <a:tabLst/>
              <a:defRPr sz="1200" b="1">
                <a:solidFill>
                  <a:schemeClr val="accent2"/>
                </a:solidFill>
              </a:defRPr>
            </a:lvl1pPr>
            <a:lvl2pPr marL="182880" indent="-182880">
              <a:lnSpc>
                <a:spcPct val="110000"/>
              </a:lnSpc>
              <a:spcAft>
                <a:spcPts val="450"/>
              </a:spcAft>
              <a:buFont typeface="System Font Regular"/>
              <a:buChar char="■"/>
              <a:defRPr sz="1200" b="0"/>
            </a:lvl2pPr>
            <a:lvl3pPr marL="182880" marR="0" indent="-182880" algn="l" defTabSz="1005840" rtl="0" eaLnBrk="1" fontAlgn="auto" latinLnBrk="0" hangingPunct="1">
              <a:lnSpc>
                <a:spcPct val="110000"/>
              </a:lnSpc>
              <a:spcBef>
                <a:spcPts val="0"/>
              </a:spcBef>
              <a:spcAft>
                <a:spcPts val="0"/>
              </a:spcAft>
              <a:buClr>
                <a:schemeClr val="accent2"/>
              </a:buClr>
              <a:buSzTx/>
              <a:buFont typeface="System Font Regular"/>
              <a:buChar char="■"/>
              <a:tabLst/>
              <a:defRPr sz="1200" b="0"/>
            </a:lvl3pPr>
            <a:lvl4pPr marL="182880" indent="0">
              <a:lnSpc>
                <a:spcPct val="110000"/>
              </a:lnSpc>
              <a:buFontTx/>
              <a:buNone/>
              <a:tabLst/>
              <a:defRPr sz="1200"/>
            </a:lvl4pPr>
            <a:lvl5pPr marL="502225" indent="0">
              <a:buNone/>
              <a:defRPr/>
            </a:lvl5pPr>
          </a:lstStyle>
          <a:p>
            <a:pPr marL="0" marR="0" lvl="0" indent="0" algn="l" defTabSz="920376" rtl="0" eaLnBrk="1" fontAlgn="auto" latinLnBrk="0" hangingPunct="1">
              <a:lnSpc>
                <a:spcPct val="100000"/>
              </a:lnSpc>
              <a:spcBef>
                <a:spcPts val="0"/>
              </a:spcBef>
              <a:spcAft>
                <a:spcPts val="0"/>
              </a:spcAft>
              <a:buClrTx/>
              <a:buSzTx/>
              <a:buFont typeface="System Font Regular"/>
              <a:buNone/>
              <a:tabLst/>
              <a:defRPr/>
            </a:pPr>
            <a:r>
              <a:rPr lang="en-US"/>
              <a:t>Relevant Experience and/or Awards &amp; Recognition (optional, keep header if including facts; utilize bullets below for facts)</a:t>
            </a:r>
          </a:p>
        </p:txBody>
      </p:sp>
      <p:sp>
        <p:nvSpPr>
          <p:cNvPr id="18" name="Text Placeholder 5">
            <a:extLst>
              <a:ext uri="{FF2B5EF4-FFF2-40B4-BE49-F238E27FC236}">
                <a16:creationId xmlns:a16="http://schemas.microsoft.com/office/drawing/2014/main" id="{49536698-2335-9343-B056-A2ABF1D9A6DD}"/>
              </a:ext>
            </a:extLst>
          </p:cNvPr>
          <p:cNvSpPr>
            <a:spLocks noGrp="1"/>
          </p:cNvSpPr>
          <p:nvPr>
            <p:ph type="body" sz="quarter" idx="86" hasCustomPrompt="1"/>
          </p:nvPr>
        </p:nvSpPr>
        <p:spPr>
          <a:xfrm>
            <a:off x="7123176" y="1481328"/>
            <a:ext cx="3108960" cy="329184"/>
          </a:xfrm>
          <a:prstGeom prst="rect">
            <a:avLst/>
          </a:prstGeom>
        </p:spPr>
        <p:txBody>
          <a:bodyPr anchor="t"/>
          <a:lstStyle>
            <a:lvl1pPr marL="0" indent="0" algn="l">
              <a:lnSpc>
                <a:spcPct val="100000"/>
              </a:lnSpc>
              <a:spcBef>
                <a:spcPts val="0"/>
              </a:spcBef>
              <a:spcAft>
                <a:spcPts val="0"/>
              </a:spcAft>
              <a:buFontTx/>
              <a:buNone/>
              <a:defRPr sz="1200" b="0">
                <a:solidFill>
                  <a:schemeClr val="tx1"/>
                </a:solidFill>
              </a:defRPr>
            </a:lvl1pPr>
            <a:lvl5pPr marL="464045" indent="0">
              <a:buNone/>
              <a:defRPr/>
            </a:lvl5pPr>
          </a:lstStyle>
          <a:p>
            <a:pPr lvl="0"/>
            <a:r>
              <a:rPr lang="en-US"/>
              <a:t>Click to add Phone Number</a:t>
            </a:r>
            <a:br>
              <a:rPr lang="en-US"/>
            </a:br>
            <a:r>
              <a:rPr lang="en-US"/>
              <a:t>Email Address</a:t>
            </a:r>
          </a:p>
        </p:txBody>
      </p:sp>
      <p:sp>
        <p:nvSpPr>
          <p:cNvPr id="13" name="Rectangle 3">
            <a:extLst>
              <a:ext uri="{FF2B5EF4-FFF2-40B4-BE49-F238E27FC236}">
                <a16:creationId xmlns:a16="http://schemas.microsoft.com/office/drawing/2014/main" id="{2AF1EAA3-631C-7D4C-A2A6-1A9D5697AEAE}"/>
              </a:ext>
            </a:extLst>
          </p:cNvPr>
          <p:cNvSpPr/>
          <p:nvPr userDrawn="1"/>
        </p:nvSpPr>
        <p:spPr>
          <a:xfrm>
            <a:off x="475488" y="2057400"/>
            <a:ext cx="1755648" cy="4681728"/>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lIns="88373" tIns="44187" rIns="88373" bIns="44187" rtlCol="0" anchor="ctr"/>
          <a:lstStyle/>
          <a:p>
            <a:pPr algn="ctr"/>
            <a:endParaRPr lang="en-US" sz="1006">
              <a:latin typeface="Calibri" panose="020F0502020204030204" pitchFamily="34" charset="0"/>
            </a:endParaRPr>
          </a:p>
        </p:txBody>
      </p:sp>
      <p:sp>
        <p:nvSpPr>
          <p:cNvPr id="30" name="Slide Number Placeholder 7">
            <a:extLst>
              <a:ext uri="{FF2B5EF4-FFF2-40B4-BE49-F238E27FC236}">
                <a16:creationId xmlns:a16="http://schemas.microsoft.com/office/drawing/2014/main" id="{68770F54-BAC3-1D4E-A46D-8857CB819F38}"/>
              </a:ext>
            </a:extLst>
          </p:cNvPr>
          <p:cNvSpPr>
            <a:spLocks noGrp="1"/>
          </p:cNvSpPr>
          <p:nvPr>
            <p:ph type="sldNum" sz="quarter" idx="4"/>
          </p:nvPr>
        </p:nvSpPr>
        <p:spPr>
          <a:xfrm>
            <a:off x="9774936" y="6759886"/>
            <a:ext cx="457200" cy="338328"/>
          </a:xfrm>
          <a:prstGeom prst="rect">
            <a:avLst/>
          </a:prstGeom>
        </p:spPr>
        <p:txBody>
          <a:bodyPr vert="horz" lIns="0" tIns="0" rIns="0" bIns="0" rtlCol="0" anchor="b" anchorCtr="0">
            <a:noAutofit/>
          </a:bodyPr>
          <a:lstStyle>
            <a:lvl1pPr algn="r">
              <a:defRPr sz="800">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31" name="Footer Placeholder 2">
            <a:extLst>
              <a:ext uri="{FF2B5EF4-FFF2-40B4-BE49-F238E27FC236}">
                <a16:creationId xmlns:a16="http://schemas.microsoft.com/office/drawing/2014/main" id="{BE4EB476-46A2-3240-95AA-94B4B0179423}"/>
              </a:ext>
            </a:extLst>
          </p:cNvPr>
          <p:cNvSpPr>
            <a:spLocks noGrp="1"/>
          </p:cNvSpPr>
          <p:nvPr>
            <p:ph type="ftr" sz="quarter" idx="3"/>
          </p:nvPr>
        </p:nvSpPr>
        <p:spPr>
          <a:xfrm>
            <a:off x="5458968" y="6766560"/>
            <a:ext cx="4306824" cy="338328"/>
          </a:xfrm>
          <a:prstGeom prst="rect">
            <a:avLst/>
          </a:prstGeom>
        </p:spPr>
        <p:txBody>
          <a:bodyPr vert="horz" lIns="0" tIns="0" rIns="0" bIns="0" rtlCol="0" anchor="b"/>
          <a:lstStyle>
            <a:lvl1pPr algn="r">
              <a:defRPr lang="en-US" sz="1000"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
        <p:nvSpPr>
          <p:cNvPr id="16" name="Text Placeholder 16">
            <a:extLst>
              <a:ext uri="{FF2B5EF4-FFF2-40B4-BE49-F238E27FC236}">
                <a16:creationId xmlns:a16="http://schemas.microsoft.com/office/drawing/2014/main" id="{63CD3A4B-A23C-4142-B54D-48C7430C3363}"/>
              </a:ext>
            </a:extLst>
          </p:cNvPr>
          <p:cNvSpPr>
            <a:spLocks noGrp="1"/>
          </p:cNvSpPr>
          <p:nvPr>
            <p:ph type="body" sz="quarter" idx="33" hasCustomPrompt="1"/>
          </p:nvPr>
        </p:nvSpPr>
        <p:spPr>
          <a:xfrm>
            <a:off x="-2470660" y="854765"/>
            <a:ext cx="2411606" cy="4910328"/>
          </a:xfrm>
          <a:blipFill>
            <a:blip r:embed="rId3">
              <a:extLst>
                <a:ext uri="{28A0092B-C50C-407E-A947-70E740481C1C}">
                  <a14:useLocalDpi xmlns:a14="http://schemas.microsoft.com/office/drawing/2010/main" val="0"/>
                </a:ext>
              </a:extLst>
            </a:blip>
            <a:stretch>
              <a:fillRect/>
            </a:stretch>
          </a:blipFill>
          <a:ln w="25400">
            <a:noFill/>
          </a:ln>
        </p:spPr>
        <p:txBody>
          <a:bodyPr/>
          <a:lstStyle>
            <a:lvl1pPr marL="0" indent="0">
              <a:buNone/>
              <a:defRPr sz="1400"/>
            </a:lvl1pPr>
          </a:lstStyle>
          <a:p>
            <a:r>
              <a:rPr lang="en-US" sz="1200">
                <a:solidFill>
                  <a:schemeClr val="dk1"/>
                </a:solidFill>
                <a:latin typeface="Calibri"/>
              </a:rPr>
              <a:t> </a:t>
            </a:r>
          </a:p>
        </p:txBody>
      </p:sp>
      <p:sp>
        <p:nvSpPr>
          <p:cNvPr id="24" name="Text Placeholder 16">
            <a:extLst>
              <a:ext uri="{FF2B5EF4-FFF2-40B4-BE49-F238E27FC236}">
                <a16:creationId xmlns:a16="http://schemas.microsoft.com/office/drawing/2014/main" id="{E66D0429-DCBC-4131-95F4-4577F857B051}"/>
              </a:ext>
            </a:extLst>
          </p:cNvPr>
          <p:cNvSpPr>
            <a:spLocks noGrp="1"/>
          </p:cNvSpPr>
          <p:nvPr>
            <p:ph type="body" sz="quarter" idx="94" hasCustomPrompt="1"/>
          </p:nvPr>
        </p:nvSpPr>
        <p:spPr>
          <a:xfrm>
            <a:off x="10741024" y="628650"/>
            <a:ext cx="3831725" cy="1200150"/>
          </a:xfrm>
          <a:blipFill dpi="0" rotWithShape="1">
            <a:blip r:embed="rId4">
              <a:extLst>
                <a:ext uri="{28A0092B-C50C-407E-A947-70E740481C1C}">
                  <a14:useLocalDpi xmlns:a14="http://schemas.microsoft.com/office/drawing/2010/main" val="0"/>
                </a:ext>
              </a:extLst>
            </a:blip>
            <a:srcRect/>
            <a:stretch>
              <a:fillRect/>
            </a:stretch>
          </a:blipFill>
          <a:ln w="25400">
            <a:noFill/>
          </a:ln>
        </p:spPr>
        <p:txBody>
          <a:bodyPr/>
          <a:lstStyle>
            <a:lvl1pPr marL="0" indent="0">
              <a:buNone/>
              <a:defRPr sz="1400"/>
            </a:lvl1pPr>
          </a:lstStyle>
          <a:p>
            <a:r>
              <a:rPr lang="en-US" sz="1200">
                <a:solidFill>
                  <a:schemeClr val="dk1"/>
                </a:solidFill>
                <a:latin typeface="Calibri"/>
              </a:rPr>
              <a:t> </a:t>
            </a:r>
          </a:p>
        </p:txBody>
      </p:sp>
      <p:sp>
        <p:nvSpPr>
          <p:cNvPr id="25" name="Text Placeholder 16">
            <a:extLst>
              <a:ext uri="{FF2B5EF4-FFF2-40B4-BE49-F238E27FC236}">
                <a16:creationId xmlns:a16="http://schemas.microsoft.com/office/drawing/2014/main" id="{2A3626BB-034F-4474-B862-F4AB1B9A1DA1}"/>
              </a:ext>
            </a:extLst>
          </p:cNvPr>
          <p:cNvSpPr>
            <a:spLocks noGrp="1"/>
          </p:cNvSpPr>
          <p:nvPr>
            <p:ph type="body" sz="quarter" idx="95" hasCustomPrompt="1"/>
          </p:nvPr>
        </p:nvSpPr>
        <p:spPr>
          <a:xfrm>
            <a:off x="10741024" y="1962151"/>
            <a:ext cx="4422776" cy="7885234"/>
          </a:xfrm>
          <a:blipFill dpi="0" rotWithShape="1">
            <a:blip r:embed="rId5">
              <a:extLst>
                <a:ext uri="{28A0092B-C50C-407E-A947-70E740481C1C}">
                  <a14:useLocalDpi xmlns:a14="http://schemas.microsoft.com/office/drawing/2010/main" val="0"/>
                </a:ext>
              </a:extLst>
            </a:blip>
            <a:srcRect/>
            <a:stretch>
              <a:fillRect/>
            </a:stretch>
          </a:blipFill>
          <a:ln w="25400">
            <a:noFill/>
          </a:ln>
        </p:spPr>
        <p:txBody>
          <a:bodyPr/>
          <a:lstStyle>
            <a:lvl1pPr marL="0" indent="0">
              <a:buNone/>
              <a:defRPr sz="1400"/>
            </a:lvl1pPr>
          </a:lstStyle>
          <a:p>
            <a:r>
              <a:rPr lang="en-US" sz="1200">
                <a:solidFill>
                  <a:schemeClr val="dk1"/>
                </a:solidFill>
                <a:latin typeface="Calibri"/>
              </a:rPr>
              <a:t> </a:t>
            </a:r>
          </a:p>
        </p:txBody>
      </p:sp>
      <p:sp>
        <p:nvSpPr>
          <p:cNvPr id="22" name="Text Placeholder 4">
            <a:extLst>
              <a:ext uri="{FF2B5EF4-FFF2-40B4-BE49-F238E27FC236}">
                <a16:creationId xmlns:a16="http://schemas.microsoft.com/office/drawing/2014/main" id="{7845C56C-6322-4768-8BDD-C8E819A0AA30}"/>
              </a:ext>
            </a:extLst>
          </p:cNvPr>
          <p:cNvSpPr>
            <a:spLocks noGrp="1"/>
          </p:cNvSpPr>
          <p:nvPr>
            <p:ph type="body" sz="quarter" idx="20" hasCustomPrompt="1"/>
          </p:nvPr>
        </p:nvSpPr>
        <p:spPr>
          <a:xfrm>
            <a:off x="7123176" y="2622620"/>
            <a:ext cx="3108960" cy="4116508"/>
          </a:xfrm>
          <a:prstGeom prst="rect">
            <a:avLst/>
          </a:prstGeom>
        </p:spPr>
        <p:txBody>
          <a:bodyPr lIns="0" tIns="0" rIns="0" bIns="0">
            <a:noAutofit/>
          </a:bodyPr>
          <a:lstStyle>
            <a:lvl1pPr>
              <a:defRPr>
                <a:latin typeface="Calibri" panose="020F0502020204030204" pitchFamily="34" charset="0"/>
              </a:defRPr>
            </a:lvl1pPr>
          </a:lstStyle>
          <a:p>
            <a:pPr lvl="0"/>
            <a:r>
              <a:rPr lang="en-US"/>
              <a:t>Utilize bullets if including Relevant Experience facts and/or Awards; see Guidelines on right for formatting specifics</a:t>
            </a:r>
          </a:p>
          <a:p>
            <a:pPr lvl="1"/>
            <a:r>
              <a:rPr lang="en-US"/>
              <a:t>Insert text</a:t>
            </a:r>
          </a:p>
          <a:p>
            <a:pPr lvl="2"/>
            <a:r>
              <a:rPr lang="en-US"/>
              <a:t>Insert text</a:t>
            </a:r>
          </a:p>
        </p:txBody>
      </p:sp>
    </p:spTree>
    <p:custDataLst>
      <p:custData r:id="rId1"/>
    </p:custDataLst>
    <p:extLst>
      <p:ext uri="{BB962C8B-B14F-4D97-AF65-F5344CB8AC3E}">
        <p14:creationId xmlns:p14="http://schemas.microsoft.com/office/powerpoint/2010/main" val="2051448147"/>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Bios w/ Photos">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EDD67C0-00C5-054B-A993-B0E52F6749E1}"/>
              </a:ext>
            </a:extLst>
          </p:cNvPr>
          <p:cNvSpPr/>
          <p:nvPr userDrawn="1"/>
        </p:nvSpPr>
        <p:spPr>
          <a:xfrm>
            <a:off x="478952" y="1830657"/>
            <a:ext cx="4735185" cy="4903242"/>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9"/>
          </a:p>
        </p:txBody>
      </p:sp>
      <p:sp>
        <p:nvSpPr>
          <p:cNvPr id="18" name="Rectangle 17">
            <a:extLst>
              <a:ext uri="{FF2B5EF4-FFF2-40B4-BE49-F238E27FC236}">
                <a16:creationId xmlns:a16="http://schemas.microsoft.com/office/drawing/2014/main" id="{BBC8669B-CE22-B445-858F-52983D2E6E57}"/>
              </a:ext>
            </a:extLst>
          </p:cNvPr>
          <p:cNvSpPr/>
          <p:nvPr userDrawn="1"/>
        </p:nvSpPr>
        <p:spPr>
          <a:xfrm>
            <a:off x="5477617" y="1830657"/>
            <a:ext cx="4735185" cy="4903242"/>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9"/>
          </a:p>
        </p:txBody>
      </p:sp>
      <p:sp>
        <p:nvSpPr>
          <p:cNvPr id="20" name="Text Placeholder 4">
            <a:extLst>
              <a:ext uri="{FF2B5EF4-FFF2-40B4-BE49-F238E27FC236}">
                <a16:creationId xmlns:a16="http://schemas.microsoft.com/office/drawing/2014/main" id="{59E39985-3C71-42CE-AF25-2F1E1C664C5C}"/>
              </a:ext>
            </a:extLst>
          </p:cNvPr>
          <p:cNvSpPr>
            <a:spLocks noGrp="1"/>
          </p:cNvSpPr>
          <p:nvPr>
            <p:ph type="body" sz="quarter" idx="98" hasCustomPrompt="1"/>
          </p:nvPr>
        </p:nvSpPr>
        <p:spPr>
          <a:xfrm>
            <a:off x="603325" y="2890718"/>
            <a:ext cx="4479229" cy="3817218"/>
          </a:xfrm>
          <a:prstGeom prst="rect">
            <a:avLst/>
          </a:prstGeom>
        </p:spPr>
        <p:txBody>
          <a:bodyPr/>
          <a:lstStyle>
            <a:lvl1pPr marL="0" marR="0" indent="0" algn="l" defTabSz="124473" rtl="0" eaLnBrk="1" fontAlgn="auto" latinLnBrk="0" hangingPunct="1">
              <a:lnSpc>
                <a:spcPct val="100000"/>
              </a:lnSpc>
              <a:spcBef>
                <a:spcPts val="0"/>
              </a:spcBef>
              <a:spcAft>
                <a:spcPts val="250"/>
              </a:spcAft>
              <a:buClrTx/>
              <a:buSzTx/>
              <a:buFontTx/>
              <a:buNone/>
              <a:tabLst/>
              <a:defRPr sz="1200"/>
            </a:lvl1pPr>
          </a:lstStyle>
          <a:p>
            <a:pPr marL="0" marR="0" lvl="0" indent="0" algn="l" defTabSz="124473"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112" name="Text Placeholder 2">
            <a:extLst>
              <a:ext uri="{FF2B5EF4-FFF2-40B4-BE49-F238E27FC236}">
                <a16:creationId xmlns:a16="http://schemas.microsoft.com/office/drawing/2014/main" id="{4249D7FD-7189-6742-9AA2-A9FD2A904B42}"/>
              </a:ext>
            </a:extLst>
          </p:cNvPr>
          <p:cNvSpPr>
            <a:spLocks noGrp="1"/>
          </p:cNvSpPr>
          <p:nvPr>
            <p:ph type="body" sz="quarter" idx="71" hasCustomPrompt="1"/>
          </p:nvPr>
        </p:nvSpPr>
        <p:spPr>
          <a:xfrm>
            <a:off x="1560895" y="2081715"/>
            <a:ext cx="3528536" cy="274435"/>
          </a:xfrm>
          <a:prstGeom prst="rect">
            <a:avLst/>
          </a:prstGeom>
        </p:spPr>
        <p:txBody>
          <a:bodyPr lIns="0" tIns="0" rIns="0" bIns="0" anchor="t" anchorCtr="0">
            <a:noAutofit/>
          </a:bodyPr>
          <a:lstStyle>
            <a:lvl1pPr marL="0" indent="0">
              <a:lnSpc>
                <a:spcPct val="100000"/>
              </a:lnSpc>
              <a:spcBef>
                <a:spcPts val="0"/>
              </a:spcBef>
              <a:spcAft>
                <a:spcPts val="0"/>
              </a:spcAft>
              <a:buNone/>
              <a:defRPr sz="1400" b="1">
                <a:solidFill>
                  <a:schemeClr val="tx2"/>
                </a:solidFill>
                <a:latin typeface="Calibri" panose="020F0502020204030204" pitchFamily="34" charset="0"/>
              </a:defRPr>
            </a:lvl1pPr>
          </a:lstStyle>
          <a:p>
            <a:pPr lvl="0"/>
            <a:r>
              <a:rPr lang="en-US"/>
              <a:t>Click to add name</a:t>
            </a:r>
          </a:p>
        </p:txBody>
      </p:sp>
      <p:sp>
        <p:nvSpPr>
          <p:cNvPr id="113" name="Text Placeholder 3">
            <a:extLst>
              <a:ext uri="{FF2B5EF4-FFF2-40B4-BE49-F238E27FC236}">
                <a16:creationId xmlns:a16="http://schemas.microsoft.com/office/drawing/2014/main" id="{9A3C1F7D-AAD2-BD43-B22E-D32263E1A9C2}"/>
              </a:ext>
            </a:extLst>
          </p:cNvPr>
          <p:cNvSpPr>
            <a:spLocks noGrp="1"/>
          </p:cNvSpPr>
          <p:nvPr>
            <p:ph type="body" sz="quarter" idx="72" hasCustomPrompt="1"/>
          </p:nvPr>
        </p:nvSpPr>
        <p:spPr>
          <a:xfrm>
            <a:off x="1560895" y="2379644"/>
            <a:ext cx="3528536" cy="356766"/>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accent2"/>
                </a:solidFill>
                <a:latin typeface="Calibri" panose="020F0502020204030204" pitchFamily="34" charset="0"/>
              </a:defRPr>
            </a:lvl1pPr>
          </a:lstStyle>
          <a:p>
            <a:pPr lvl="0"/>
            <a:r>
              <a:rPr lang="en-US"/>
              <a:t>Click to add official title</a:t>
            </a:r>
          </a:p>
        </p:txBody>
      </p:sp>
      <p:sp>
        <p:nvSpPr>
          <p:cNvPr id="115" name="Picture Placeholder 2">
            <a:extLst>
              <a:ext uri="{FF2B5EF4-FFF2-40B4-BE49-F238E27FC236}">
                <a16:creationId xmlns:a16="http://schemas.microsoft.com/office/drawing/2014/main" id="{C6AA1AF5-782F-904D-9199-8E0A2B18CC1C}"/>
              </a:ext>
            </a:extLst>
          </p:cNvPr>
          <p:cNvSpPr>
            <a:spLocks noGrp="1"/>
          </p:cNvSpPr>
          <p:nvPr>
            <p:ph type="pic" sz="quarter" idx="28" hasCustomPrompt="1"/>
          </p:nvPr>
        </p:nvSpPr>
        <p:spPr>
          <a:xfrm>
            <a:off x="603325" y="1955662"/>
            <a:ext cx="843281" cy="781038"/>
          </a:xfrm>
          <a:prstGeom prst="rect">
            <a:avLst/>
          </a:prstGeom>
        </p:spPr>
        <p:txBody>
          <a:bodyPr vert="horz" anchor="ctr" anchorCtr="0">
            <a:normAutofit/>
          </a:bodyPr>
          <a:lstStyle>
            <a:lvl1pPr marL="0" indent="0" algn="ctr">
              <a:buNone/>
              <a:defRPr sz="778"/>
            </a:lvl1pPr>
          </a:lstStyle>
          <a:p>
            <a:r>
              <a:rPr lang="en-US"/>
              <a:t>Icon Placeholder</a:t>
            </a:r>
          </a:p>
        </p:txBody>
      </p:sp>
      <p:sp>
        <p:nvSpPr>
          <p:cNvPr id="22" name="Text Placeholder 4">
            <a:extLst>
              <a:ext uri="{FF2B5EF4-FFF2-40B4-BE49-F238E27FC236}">
                <a16:creationId xmlns:a16="http://schemas.microsoft.com/office/drawing/2014/main" id="{221FB596-4D76-4674-B4DE-13B39A76745E}"/>
              </a:ext>
            </a:extLst>
          </p:cNvPr>
          <p:cNvSpPr>
            <a:spLocks noGrp="1"/>
          </p:cNvSpPr>
          <p:nvPr>
            <p:ph type="body" sz="quarter" idx="99" hasCustomPrompt="1"/>
          </p:nvPr>
        </p:nvSpPr>
        <p:spPr>
          <a:xfrm>
            <a:off x="5603145" y="2888594"/>
            <a:ext cx="4479229" cy="3817218"/>
          </a:xfrm>
          <a:prstGeom prst="rect">
            <a:avLst/>
          </a:prstGeom>
        </p:spPr>
        <p:txBody>
          <a:bodyPr/>
          <a:lstStyle>
            <a:lvl1pPr marL="0" marR="0" indent="0" algn="l" defTabSz="124473" rtl="0" eaLnBrk="1" fontAlgn="auto" latinLnBrk="0" hangingPunct="1">
              <a:lnSpc>
                <a:spcPct val="100000"/>
              </a:lnSpc>
              <a:spcBef>
                <a:spcPts val="0"/>
              </a:spcBef>
              <a:spcAft>
                <a:spcPts val="250"/>
              </a:spcAft>
              <a:buClrTx/>
              <a:buSzTx/>
              <a:buFontTx/>
              <a:buNone/>
              <a:tabLst/>
              <a:defRPr sz="1200"/>
            </a:lvl1pPr>
          </a:lstStyle>
          <a:p>
            <a:pPr marL="0" marR="0" lvl="0" indent="0" algn="l" defTabSz="124473"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79" name="Text Placeholder 2">
            <a:extLst>
              <a:ext uri="{FF2B5EF4-FFF2-40B4-BE49-F238E27FC236}">
                <a16:creationId xmlns:a16="http://schemas.microsoft.com/office/drawing/2014/main" id="{B1FDFC83-8946-EE42-BB1A-72BB138A85F7}"/>
              </a:ext>
            </a:extLst>
          </p:cNvPr>
          <p:cNvSpPr>
            <a:spLocks noGrp="1"/>
          </p:cNvSpPr>
          <p:nvPr>
            <p:ph type="body" sz="quarter" idx="78" hasCustomPrompt="1"/>
          </p:nvPr>
        </p:nvSpPr>
        <p:spPr>
          <a:xfrm>
            <a:off x="6554568" y="2081715"/>
            <a:ext cx="3527214" cy="274435"/>
          </a:xfrm>
          <a:prstGeom prst="rect">
            <a:avLst/>
          </a:prstGeom>
        </p:spPr>
        <p:txBody>
          <a:bodyPr lIns="0" tIns="0" rIns="0" bIns="0" anchor="t" anchorCtr="0">
            <a:noAutofit/>
          </a:bodyPr>
          <a:lstStyle>
            <a:lvl1pPr marL="0" indent="0">
              <a:lnSpc>
                <a:spcPct val="100000"/>
              </a:lnSpc>
              <a:spcBef>
                <a:spcPts val="0"/>
              </a:spcBef>
              <a:spcAft>
                <a:spcPts val="0"/>
              </a:spcAft>
              <a:buNone/>
              <a:defRPr sz="1400" b="1">
                <a:solidFill>
                  <a:schemeClr val="tx2"/>
                </a:solidFill>
                <a:latin typeface="Calibri" panose="020F0502020204030204" pitchFamily="34" charset="0"/>
              </a:defRPr>
            </a:lvl1pPr>
          </a:lstStyle>
          <a:p>
            <a:pPr lvl="0"/>
            <a:r>
              <a:rPr lang="en-US"/>
              <a:t>Click to add name</a:t>
            </a:r>
          </a:p>
        </p:txBody>
      </p:sp>
      <p:sp>
        <p:nvSpPr>
          <p:cNvPr id="80" name="Text Placeholder 3">
            <a:extLst>
              <a:ext uri="{FF2B5EF4-FFF2-40B4-BE49-F238E27FC236}">
                <a16:creationId xmlns:a16="http://schemas.microsoft.com/office/drawing/2014/main" id="{AD87925D-0145-6940-AAD1-C5272C4DE311}"/>
              </a:ext>
            </a:extLst>
          </p:cNvPr>
          <p:cNvSpPr>
            <a:spLocks noGrp="1"/>
          </p:cNvSpPr>
          <p:nvPr>
            <p:ph type="body" sz="quarter" idx="79" hasCustomPrompt="1"/>
          </p:nvPr>
        </p:nvSpPr>
        <p:spPr>
          <a:xfrm>
            <a:off x="6554568" y="2379644"/>
            <a:ext cx="3527214" cy="356766"/>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accent2"/>
                </a:solidFill>
                <a:latin typeface="Calibri" panose="020F0502020204030204" pitchFamily="34" charset="0"/>
              </a:defRPr>
            </a:lvl1pPr>
          </a:lstStyle>
          <a:p>
            <a:pPr lvl="0"/>
            <a:r>
              <a:rPr lang="en-US"/>
              <a:t>Click to add official title</a:t>
            </a:r>
          </a:p>
        </p:txBody>
      </p:sp>
      <p:sp>
        <p:nvSpPr>
          <p:cNvPr id="82" name="Picture Placeholder 2">
            <a:extLst>
              <a:ext uri="{FF2B5EF4-FFF2-40B4-BE49-F238E27FC236}">
                <a16:creationId xmlns:a16="http://schemas.microsoft.com/office/drawing/2014/main" id="{591088DF-996B-884A-BC66-C48DE28450DC}"/>
              </a:ext>
            </a:extLst>
          </p:cNvPr>
          <p:cNvSpPr>
            <a:spLocks noGrp="1"/>
          </p:cNvSpPr>
          <p:nvPr>
            <p:ph type="pic" sz="quarter" idx="80" hasCustomPrompt="1"/>
          </p:nvPr>
        </p:nvSpPr>
        <p:spPr>
          <a:xfrm>
            <a:off x="5603145" y="1955662"/>
            <a:ext cx="843281" cy="781038"/>
          </a:xfrm>
          <a:prstGeom prst="rect">
            <a:avLst/>
          </a:prstGeom>
        </p:spPr>
        <p:txBody>
          <a:bodyPr vert="horz" anchor="ctr" anchorCtr="0">
            <a:normAutofit/>
          </a:bodyPr>
          <a:lstStyle>
            <a:lvl1pPr marL="0" indent="0" algn="ctr">
              <a:buNone/>
              <a:defRPr sz="778"/>
            </a:lvl1pPr>
          </a:lstStyle>
          <a:p>
            <a:r>
              <a:rPr lang="en-US"/>
              <a:t>Icon Placeholder</a:t>
            </a:r>
          </a:p>
        </p:txBody>
      </p:sp>
      <p:pic>
        <p:nvPicPr>
          <p:cNvPr id="103" name="Picture 102">
            <a:extLst>
              <a:ext uri="{FF2B5EF4-FFF2-40B4-BE49-F238E27FC236}">
                <a16:creationId xmlns:a16="http://schemas.microsoft.com/office/drawing/2014/main" id="{DD53E3C0-5F19-9447-859E-2A2D76BF7CB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59310" y="1955662"/>
            <a:ext cx="449561" cy="64035"/>
          </a:xfrm>
          <a:prstGeom prst="rect">
            <a:avLst/>
          </a:prstGeom>
          <a:solidFill>
            <a:srgbClr val="E1523D"/>
          </a:solidFill>
        </p:spPr>
      </p:pic>
      <p:pic>
        <p:nvPicPr>
          <p:cNvPr id="104" name="Picture 103">
            <a:extLst>
              <a:ext uri="{FF2B5EF4-FFF2-40B4-BE49-F238E27FC236}">
                <a16:creationId xmlns:a16="http://schemas.microsoft.com/office/drawing/2014/main" id="{BC2F0068-6714-F943-B352-6DD22C1B758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554569" y="1955662"/>
            <a:ext cx="449561" cy="64035"/>
          </a:xfrm>
          <a:prstGeom prst="rect">
            <a:avLst/>
          </a:prstGeom>
          <a:solidFill>
            <a:srgbClr val="E1523D"/>
          </a:solidFill>
        </p:spPr>
      </p:pic>
      <p:sp>
        <p:nvSpPr>
          <p:cNvPr id="3" name="Slide Number Placeholder 2">
            <a:extLst>
              <a:ext uri="{FF2B5EF4-FFF2-40B4-BE49-F238E27FC236}">
                <a16:creationId xmlns:a16="http://schemas.microsoft.com/office/drawing/2014/main" id="{F3A52F10-EBE5-9E45-9632-3F16C863546A}"/>
              </a:ext>
            </a:extLst>
          </p:cNvPr>
          <p:cNvSpPr>
            <a:spLocks noGrp="1"/>
          </p:cNvSpPr>
          <p:nvPr>
            <p:ph type="sldNum" sz="quarter" idx="11"/>
          </p:nvPr>
        </p:nvSpPr>
        <p:spPr>
          <a:xfrm>
            <a:off x="9774936" y="6753404"/>
            <a:ext cx="457200" cy="338328"/>
          </a:xfrm>
        </p:spPr>
        <p:txBody>
          <a:bodyPr/>
          <a:lstStyle/>
          <a:p>
            <a:fld id="{D8BDC5F3-7D4B-9546-B48B-8B162A467FF4}" type="slidenum">
              <a:rPr lang="en-US" smtClean="0"/>
              <a:t>‹#›</a:t>
            </a:fld>
            <a:endParaRPr lang="en-US"/>
          </a:p>
        </p:txBody>
      </p:sp>
      <p:sp>
        <p:nvSpPr>
          <p:cNvPr id="5" name="Footer Placeholder 4">
            <a:extLst>
              <a:ext uri="{FF2B5EF4-FFF2-40B4-BE49-F238E27FC236}">
                <a16:creationId xmlns:a16="http://schemas.microsoft.com/office/drawing/2014/main" id="{96971267-58C3-BB42-8A08-AEAFA22F5AF9}"/>
              </a:ext>
            </a:extLst>
          </p:cNvPr>
          <p:cNvSpPr>
            <a:spLocks noGrp="1"/>
          </p:cNvSpPr>
          <p:nvPr>
            <p:ph type="ftr" sz="quarter" idx="70"/>
          </p:nvPr>
        </p:nvSpPr>
        <p:spPr/>
        <p:txBody>
          <a:bodyPr/>
          <a:lstStyle/>
          <a:p>
            <a:endParaRPr lang="en-US"/>
          </a:p>
        </p:txBody>
      </p:sp>
      <p:sp>
        <p:nvSpPr>
          <p:cNvPr id="4" name="Title 3">
            <a:extLst>
              <a:ext uri="{FF2B5EF4-FFF2-40B4-BE49-F238E27FC236}">
                <a16:creationId xmlns:a16="http://schemas.microsoft.com/office/drawing/2014/main" id="{0C587A0C-B11F-4A44-8A74-057337E58B60}"/>
              </a:ext>
            </a:extLst>
          </p:cNvPr>
          <p:cNvSpPr>
            <a:spLocks noGrp="1"/>
          </p:cNvSpPr>
          <p:nvPr>
            <p:ph type="title" hasCustomPrompt="1"/>
          </p:nvPr>
        </p:nvSpPr>
        <p:spPr/>
        <p:txBody>
          <a:bodyPr>
            <a:noAutofit/>
          </a:bodyPr>
          <a:lstStyle>
            <a:lvl1pPr>
              <a:defRPr/>
            </a:lvl1pPr>
          </a:lstStyle>
          <a:p>
            <a:r>
              <a:rPr lang="en-US"/>
              <a:t>Page Title</a:t>
            </a:r>
          </a:p>
        </p:txBody>
      </p:sp>
    </p:spTree>
    <p:custDataLst>
      <p:custData r:id="rId1"/>
    </p:custDataLst>
    <p:extLst>
      <p:ext uri="{BB962C8B-B14F-4D97-AF65-F5344CB8AC3E}">
        <p14:creationId xmlns:p14="http://schemas.microsoft.com/office/powerpoint/2010/main" val="6561835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ree Bios w/ Photos">
    <p:bg>
      <p:bgPr>
        <a:solidFill>
          <a:schemeClr val="bg1"/>
        </a:solidFill>
        <a:effectLst/>
      </p:bgPr>
    </p:bg>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5C59E116-8567-AD4D-884E-ECE11945BB8A}"/>
              </a:ext>
            </a:extLst>
          </p:cNvPr>
          <p:cNvSpPr>
            <a:spLocks/>
          </p:cNvSpPr>
          <p:nvPr/>
        </p:nvSpPr>
        <p:spPr>
          <a:xfrm>
            <a:off x="474858" y="1828784"/>
            <a:ext cx="3071472" cy="4903242"/>
          </a:xfrm>
          <a:prstGeom prst="rect">
            <a:avLst/>
          </a:prstGeom>
          <a:noFill/>
          <a:ln w="38100">
            <a:solidFill>
              <a:srgbClr val="CFD1D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749"/>
          </a:p>
        </p:txBody>
      </p:sp>
      <p:sp>
        <p:nvSpPr>
          <p:cNvPr id="81" name="Rectangle 80">
            <a:extLst>
              <a:ext uri="{FF2B5EF4-FFF2-40B4-BE49-F238E27FC236}">
                <a16:creationId xmlns:a16="http://schemas.microsoft.com/office/drawing/2014/main" id="{C435E2EF-6B6D-E549-A0AC-39E14B3387E8}"/>
              </a:ext>
            </a:extLst>
          </p:cNvPr>
          <p:cNvSpPr>
            <a:spLocks/>
          </p:cNvSpPr>
          <p:nvPr userDrawn="1"/>
        </p:nvSpPr>
        <p:spPr>
          <a:xfrm>
            <a:off x="3811916" y="1828784"/>
            <a:ext cx="3071472" cy="4903242"/>
          </a:xfrm>
          <a:prstGeom prst="rect">
            <a:avLst/>
          </a:prstGeom>
          <a:noFill/>
          <a:ln w="38100">
            <a:solidFill>
              <a:srgbClr val="CFD1D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749"/>
          </a:p>
        </p:txBody>
      </p:sp>
      <p:sp>
        <p:nvSpPr>
          <p:cNvPr id="93" name="Rectangle 92">
            <a:extLst>
              <a:ext uri="{FF2B5EF4-FFF2-40B4-BE49-F238E27FC236}">
                <a16:creationId xmlns:a16="http://schemas.microsoft.com/office/drawing/2014/main" id="{85DBBA0E-A613-F643-ACB9-3E0BA2453D59}"/>
              </a:ext>
            </a:extLst>
          </p:cNvPr>
          <p:cNvSpPr>
            <a:spLocks/>
          </p:cNvSpPr>
          <p:nvPr userDrawn="1"/>
        </p:nvSpPr>
        <p:spPr>
          <a:xfrm>
            <a:off x="7138296" y="1828784"/>
            <a:ext cx="3071472" cy="4903242"/>
          </a:xfrm>
          <a:prstGeom prst="rect">
            <a:avLst/>
          </a:prstGeom>
          <a:noFill/>
          <a:ln w="38100">
            <a:solidFill>
              <a:srgbClr val="CFD1D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749"/>
          </a:p>
        </p:txBody>
      </p:sp>
      <p:sp>
        <p:nvSpPr>
          <p:cNvPr id="24" name="Text Placeholder 4">
            <a:extLst>
              <a:ext uri="{FF2B5EF4-FFF2-40B4-BE49-F238E27FC236}">
                <a16:creationId xmlns:a16="http://schemas.microsoft.com/office/drawing/2014/main" id="{024042A1-AD38-4A51-89E7-34151AFF9543}"/>
              </a:ext>
            </a:extLst>
          </p:cNvPr>
          <p:cNvSpPr>
            <a:spLocks noGrp="1"/>
          </p:cNvSpPr>
          <p:nvPr>
            <p:ph type="body" sz="quarter" idx="96" hasCustomPrompt="1"/>
          </p:nvPr>
        </p:nvSpPr>
        <p:spPr>
          <a:xfrm>
            <a:off x="603325" y="2905986"/>
            <a:ext cx="2813251" cy="3826040"/>
          </a:xfrm>
          <a:prstGeom prst="rect">
            <a:avLst/>
          </a:prstGeom>
        </p:spPr>
        <p:txBody>
          <a:bodyPr/>
          <a:lstStyle>
            <a:lvl1pPr marL="0" marR="0" indent="0" algn="l" defTabSz="124473" rtl="0" eaLnBrk="1" fontAlgn="auto" latinLnBrk="0" hangingPunct="1">
              <a:lnSpc>
                <a:spcPct val="100000"/>
              </a:lnSpc>
              <a:spcBef>
                <a:spcPts val="0"/>
              </a:spcBef>
              <a:spcAft>
                <a:spcPts val="250"/>
              </a:spcAft>
              <a:buClrTx/>
              <a:buSzTx/>
              <a:buFontTx/>
              <a:buNone/>
              <a:tabLst/>
              <a:defRPr sz="1200"/>
            </a:lvl1pPr>
          </a:lstStyle>
          <a:p>
            <a:pPr marL="0" marR="0" lvl="0" indent="0" algn="l" defTabSz="124473"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112" name="Text Placeholder 2">
            <a:extLst>
              <a:ext uri="{FF2B5EF4-FFF2-40B4-BE49-F238E27FC236}">
                <a16:creationId xmlns:a16="http://schemas.microsoft.com/office/drawing/2014/main" id="{4249D7FD-7189-6742-9AA2-A9FD2A904B42}"/>
              </a:ext>
            </a:extLst>
          </p:cNvPr>
          <p:cNvSpPr>
            <a:spLocks noGrp="1"/>
          </p:cNvSpPr>
          <p:nvPr>
            <p:ph type="body" sz="quarter" idx="71" hasCustomPrompt="1"/>
          </p:nvPr>
        </p:nvSpPr>
        <p:spPr>
          <a:xfrm>
            <a:off x="1560897" y="2081715"/>
            <a:ext cx="1855680" cy="274435"/>
          </a:xfrm>
          <a:prstGeom prst="rect">
            <a:avLst/>
          </a:prstGeom>
        </p:spPr>
        <p:txBody>
          <a:bodyPr lIns="0" tIns="0" rIns="0" bIns="0" anchor="t" anchorCtr="0">
            <a:noAutofit/>
          </a:bodyPr>
          <a:lstStyle>
            <a:lvl1pPr marL="0" indent="0">
              <a:lnSpc>
                <a:spcPct val="100000"/>
              </a:lnSpc>
              <a:spcBef>
                <a:spcPts val="0"/>
              </a:spcBef>
              <a:spcAft>
                <a:spcPts val="0"/>
              </a:spcAft>
              <a:buNone/>
              <a:defRPr sz="1400" b="1">
                <a:solidFill>
                  <a:schemeClr val="tx2"/>
                </a:solidFill>
                <a:latin typeface="Calibri" panose="020F0502020204030204" pitchFamily="34" charset="0"/>
              </a:defRPr>
            </a:lvl1pPr>
          </a:lstStyle>
          <a:p>
            <a:pPr lvl="0"/>
            <a:r>
              <a:rPr lang="en-US"/>
              <a:t>Click to add name</a:t>
            </a:r>
          </a:p>
        </p:txBody>
      </p:sp>
      <p:sp>
        <p:nvSpPr>
          <p:cNvPr id="113" name="Text Placeholder 3">
            <a:extLst>
              <a:ext uri="{FF2B5EF4-FFF2-40B4-BE49-F238E27FC236}">
                <a16:creationId xmlns:a16="http://schemas.microsoft.com/office/drawing/2014/main" id="{9A3C1F7D-AAD2-BD43-B22E-D32263E1A9C2}"/>
              </a:ext>
            </a:extLst>
          </p:cNvPr>
          <p:cNvSpPr>
            <a:spLocks noGrp="1"/>
          </p:cNvSpPr>
          <p:nvPr>
            <p:ph type="body" sz="quarter" idx="72" hasCustomPrompt="1"/>
          </p:nvPr>
        </p:nvSpPr>
        <p:spPr>
          <a:xfrm>
            <a:off x="1560896" y="2378620"/>
            <a:ext cx="1855680" cy="356766"/>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accent2"/>
                </a:solidFill>
                <a:latin typeface="Calibri" panose="020F0502020204030204" pitchFamily="34" charset="0"/>
              </a:defRPr>
            </a:lvl1pPr>
          </a:lstStyle>
          <a:p>
            <a:pPr lvl="0"/>
            <a:r>
              <a:rPr lang="en-US"/>
              <a:t>Click to add official title</a:t>
            </a:r>
          </a:p>
        </p:txBody>
      </p:sp>
      <p:sp>
        <p:nvSpPr>
          <p:cNvPr id="115" name="Picture Placeholder 2">
            <a:extLst>
              <a:ext uri="{FF2B5EF4-FFF2-40B4-BE49-F238E27FC236}">
                <a16:creationId xmlns:a16="http://schemas.microsoft.com/office/drawing/2014/main" id="{C6AA1AF5-782F-904D-9199-8E0A2B18CC1C}"/>
              </a:ext>
            </a:extLst>
          </p:cNvPr>
          <p:cNvSpPr>
            <a:spLocks noGrp="1"/>
          </p:cNvSpPr>
          <p:nvPr>
            <p:ph type="pic" sz="quarter" idx="28" hasCustomPrompt="1"/>
          </p:nvPr>
        </p:nvSpPr>
        <p:spPr>
          <a:xfrm>
            <a:off x="603325" y="1955662"/>
            <a:ext cx="843281" cy="781038"/>
          </a:xfrm>
          <a:prstGeom prst="rect">
            <a:avLst/>
          </a:prstGeom>
        </p:spPr>
        <p:txBody>
          <a:bodyPr vert="horz" anchor="ctr" anchorCtr="0">
            <a:normAutofit/>
          </a:bodyPr>
          <a:lstStyle>
            <a:lvl1pPr marL="0" indent="0" algn="ctr">
              <a:buNone/>
              <a:defRPr sz="778"/>
            </a:lvl1pPr>
          </a:lstStyle>
          <a:p>
            <a:r>
              <a:rPr lang="en-US"/>
              <a:t>Icon Placeholder</a:t>
            </a:r>
          </a:p>
        </p:txBody>
      </p:sp>
      <p:sp>
        <p:nvSpPr>
          <p:cNvPr id="26" name="Text Placeholder 4">
            <a:extLst>
              <a:ext uri="{FF2B5EF4-FFF2-40B4-BE49-F238E27FC236}">
                <a16:creationId xmlns:a16="http://schemas.microsoft.com/office/drawing/2014/main" id="{A2E430B9-1866-4054-8EF1-6CD00B8A31F2}"/>
              </a:ext>
            </a:extLst>
          </p:cNvPr>
          <p:cNvSpPr>
            <a:spLocks noGrp="1"/>
          </p:cNvSpPr>
          <p:nvPr>
            <p:ph type="body" sz="quarter" idx="97" hasCustomPrompt="1"/>
          </p:nvPr>
        </p:nvSpPr>
        <p:spPr>
          <a:xfrm>
            <a:off x="3942159" y="2903317"/>
            <a:ext cx="2813251" cy="3826040"/>
          </a:xfrm>
          <a:prstGeom prst="rect">
            <a:avLst/>
          </a:prstGeom>
        </p:spPr>
        <p:txBody>
          <a:bodyPr/>
          <a:lstStyle>
            <a:lvl1pPr marL="0" marR="0" indent="0" algn="l" defTabSz="124473" rtl="0" eaLnBrk="1" fontAlgn="auto" latinLnBrk="0" hangingPunct="1">
              <a:lnSpc>
                <a:spcPct val="100000"/>
              </a:lnSpc>
              <a:spcBef>
                <a:spcPts val="0"/>
              </a:spcBef>
              <a:spcAft>
                <a:spcPts val="250"/>
              </a:spcAft>
              <a:buClrTx/>
              <a:buSzTx/>
              <a:buFontTx/>
              <a:buNone/>
              <a:tabLst/>
              <a:defRPr sz="1200"/>
            </a:lvl1pPr>
          </a:lstStyle>
          <a:p>
            <a:pPr marL="0" marR="0" lvl="0" indent="0" algn="l" defTabSz="124473"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79" name="Text Placeholder 2">
            <a:extLst>
              <a:ext uri="{FF2B5EF4-FFF2-40B4-BE49-F238E27FC236}">
                <a16:creationId xmlns:a16="http://schemas.microsoft.com/office/drawing/2014/main" id="{B1FDFC83-8946-EE42-BB1A-72BB138A85F7}"/>
              </a:ext>
            </a:extLst>
          </p:cNvPr>
          <p:cNvSpPr>
            <a:spLocks noGrp="1"/>
          </p:cNvSpPr>
          <p:nvPr>
            <p:ph type="body" sz="quarter" idx="78" hasCustomPrompt="1"/>
          </p:nvPr>
        </p:nvSpPr>
        <p:spPr>
          <a:xfrm>
            <a:off x="4891317" y="2081715"/>
            <a:ext cx="1855680" cy="274435"/>
          </a:xfrm>
          <a:prstGeom prst="rect">
            <a:avLst/>
          </a:prstGeom>
        </p:spPr>
        <p:txBody>
          <a:bodyPr lIns="0" tIns="0" rIns="0" bIns="0" anchor="t" anchorCtr="0">
            <a:noAutofit/>
          </a:bodyPr>
          <a:lstStyle>
            <a:lvl1pPr marL="0" indent="0">
              <a:lnSpc>
                <a:spcPct val="100000"/>
              </a:lnSpc>
              <a:spcBef>
                <a:spcPts val="0"/>
              </a:spcBef>
              <a:spcAft>
                <a:spcPts val="0"/>
              </a:spcAft>
              <a:buNone/>
              <a:defRPr sz="1400" b="1">
                <a:solidFill>
                  <a:schemeClr val="tx2"/>
                </a:solidFill>
                <a:latin typeface="Calibri" panose="020F0502020204030204" pitchFamily="34" charset="0"/>
              </a:defRPr>
            </a:lvl1pPr>
          </a:lstStyle>
          <a:p>
            <a:pPr lvl="0"/>
            <a:r>
              <a:rPr lang="en-US"/>
              <a:t>Click to add name</a:t>
            </a:r>
          </a:p>
        </p:txBody>
      </p:sp>
      <p:sp>
        <p:nvSpPr>
          <p:cNvPr id="80" name="Text Placeholder 3">
            <a:extLst>
              <a:ext uri="{FF2B5EF4-FFF2-40B4-BE49-F238E27FC236}">
                <a16:creationId xmlns:a16="http://schemas.microsoft.com/office/drawing/2014/main" id="{AD87925D-0145-6940-AAD1-C5272C4DE311}"/>
              </a:ext>
            </a:extLst>
          </p:cNvPr>
          <p:cNvSpPr>
            <a:spLocks noGrp="1"/>
          </p:cNvSpPr>
          <p:nvPr>
            <p:ph type="body" sz="quarter" idx="79" hasCustomPrompt="1"/>
          </p:nvPr>
        </p:nvSpPr>
        <p:spPr>
          <a:xfrm>
            <a:off x="4891316" y="2378620"/>
            <a:ext cx="1855680" cy="356766"/>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accent2"/>
                </a:solidFill>
                <a:latin typeface="Calibri" panose="020F0502020204030204" pitchFamily="34" charset="0"/>
              </a:defRPr>
            </a:lvl1pPr>
          </a:lstStyle>
          <a:p>
            <a:pPr lvl="0"/>
            <a:r>
              <a:rPr lang="en-US"/>
              <a:t>Click to add official title</a:t>
            </a:r>
          </a:p>
        </p:txBody>
      </p:sp>
      <p:sp>
        <p:nvSpPr>
          <p:cNvPr id="82" name="Picture Placeholder 2">
            <a:extLst>
              <a:ext uri="{FF2B5EF4-FFF2-40B4-BE49-F238E27FC236}">
                <a16:creationId xmlns:a16="http://schemas.microsoft.com/office/drawing/2014/main" id="{591088DF-996B-884A-BC66-C48DE28450DC}"/>
              </a:ext>
            </a:extLst>
          </p:cNvPr>
          <p:cNvSpPr>
            <a:spLocks noGrp="1"/>
          </p:cNvSpPr>
          <p:nvPr>
            <p:ph type="pic" sz="quarter" idx="80" hasCustomPrompt="1"/>
          </p:nvPr>
        </p:nvSpPr>
        <p:spPr>
          <a:xfrm>
            <a:off x="3939894" y="1955662"/>
            <a:ext cx="843281" cy="781038"/>
          </a:xfrm>
          <a:prstGeom prst="rect">
            <a:avLst/>
          </a:prstGeom>
        </p:spPr>
        <p:txBody>
          <a:bodyPr vert="horz" anchor="ctr" anchorCtr="0">
            <a:normAutofit/>
          </a:bodyPr>
          <a:lstStyle>
            <a:lvl1pPr marL="0" indent="0" algn="ctr">
              <a:buNone/>
              <a:defRPr sz="778"/>
            </a:lvl1pPr>
          </a:lstStyle>
          <a:p>
            <a:r>
              <a:rPr lang="en-US"/>
              <a:t>Icon Placeholder</a:t>
            </a:r>
          </a:p>
        </p:txBody>
      </p:sp>
      <p:sp>
        <p:nvSpPr>
          <p:cNvPr id="28" name="Text Placeholder 4">
            <a:extLst>
              <a:ext uri="{FF2B5EF4-FFF2-40B4-BE49-F238E27FC236}">
                <a16:creationId xmlns:a16="http://schemas.microsoft.com/office/drawing/2014/main" id="{982E21BF-5623-480A-90AA-F434697F0E55}"/>
              </a:ext>
            </a:extLst>
          </p:cNvPr>
          <p:cNvSpPr>
            <a:spLocks noGrp="1"/>
          </p:cNvSpPr>
          <p:nvPr>
            <p:ph type="body" sz="quarter" idx="98" hasCustomPrompt="1"/>
          </p:nvPr>
        </p:nvSpPr>
        <p:spPr>
          <a:xfrm>
            <a:off x="7270086" y="2910097"/>
            <a:ext cx="2813251" cy="3826040"/>
          </a:xfrm>
          <a:prstGeom prst="rect">
            <a:avLst/>
          </a:prstGeom>
        </p:spPr>
        <p:txBody>
          <a:bodyPr/>
          <a:lstStyle>
            <a:lvl1pPr marL="0" marR="0" indent="0" algn="l" defTabSz="124473" rtl="0" eaLnBrk="1" fontAlgn="auto" latinLnBrk="0" hangingPunct="1">
              <a:lnSpc>
                <a:spcPct val="100000"/>
              </a:lnSpc>
              <a:spcBef>
                <a:spcPts val="0"/>
              </a:spcBef>
              <a:spcAft>
                <a:spcPts val="250"/>
              </a:spcAft>
              <a:buClrTx/>
              <a:buSzTx/>
              <a:buFontTx/>
              <a:buNone/>
              <a:tabLst/>
              <a:defRPr sz="1200"/>
            </a:lvl1pPr>
          </a:lstStyle>
          <a:p>
            <a:pPr marL="0" marR="0" lvl="0" indent="0" algn="l" defTabSz="124473"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91" name="Text Placeholder 2">
            <a:extLst>
              <a:ext uri="{FF2B5EF4-FFF2-40B4-BE49-F238E27FC236}">
                <a16:creationId xmlns:a16="http://schemas.microsoft.com/office/drawing/2014/main" id="{B07D0D45-619E-D346-B9AF-A2B57D66739A}"/>
              </a:ext>
            </a:extLst>
          </p:cNvPr>
          <p:cNvSpPr>
            <a:spLocks noGrp="1"/>
          </p:cNvSpPr>
          <p:nvPr>
            <p:ph type="body" sz="quarter" idx="86" hasCustomPrompt="1"/>
          </p:nvPr>
        </p:nvSpPr>
        <p:spPr>
          <a:xfrm>
            <a:off x="8224333" y="2081715"/>
            <a:ext cx="1855680" cy="274435"/>
          </a:xfrm>
          <a:prstGeom prst="rect">
            <a:avLst/>
          </a:prstGeom>
        </p:spPr>
        <p:txBody>
          <a:bodyPr lIns="0" tIns="0" rIns="0" bIns="0" anchor="t" anchorCtr="0">
            <a:noAutofit/>
          </a:bodyPr>
          <a:lstStyle>
            <a:lvl1pPr marL="0" indent="0">
              <a:lnSpc>
                <a:spcPct val="100000"/>
              </a:lnSpc>
              <a:spcBef>
                <a:spcPts val="0"/>
              </a:spcBef>
              <a:spcAft>
                <a:spcPts val="0"/>
              </a:spcAft>
              <a:buNone/>
              <a:defRPr sz="1400" b="1">
                <a:solidFill>
                  <a:schemeClr val="tx2"/>
                </a:solidFill>
                <a:latin typeface="Calibri" panose="020F0502020204030204" pitchFamily="34" charset="0"/>
              </a:defRPr>
            </a:lvl1pPr>
          </a:lstStyle>
          <a:p>
            <a:pPr lvl="0"/>
            <a:r>
              <a:rPr lang="en-US"/>
              <a:t>Click to add name</a:t>
            </a:r>
          </a:p>
        </p:txBody>
      </p:sp>
      <p:sp>
        <p:nvSpPr>
          <p:cNvPr id="92" name="Text Placeholder 3">
            <a:extLst>
              <a:ext uri="{FF2B5EF4-FFF2-40B4-BE49-F238E27FC236}">
                <a16:creationId xmlns:a16="http://schemas.microsoft.com/office/drawing/2014/main" id="{EECD4950-2A0F-974B-ACC7-F8768DCA6D10}"/>
              </a:ext>
            </a:extLst>
          </p:cNvPr>
          <p:cNvSpPr>
            <a:spLocks noGrp="1"/>
          </p:cNvSpPr>
          <p:nvPr>
            <p:ph type="body" sz="quarter" idx="87" hasCustomPrompt="1"/>
          </p:nvPr>
        </p:nvSpPr>
        <p:spPr>
          <a:xfrm>
            <a:off x="8224332" y="2378620"/>
            <a:ext cx="1855680" cy="356766"/>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accent2"/>
                </a:solidFill>
                <a:latin typeface="Calibri" panose="020F0502020204030204" pitchFamily="34" charset="0"/>
              </a:defRPr>
            </a:lvl1pPr>
          </a:lstStyle>
          <a:p>
            <a:pPr lvl="0"/>
            <a:r>
              <a:rPr lang="en-US"/>
              <a:t>Click to add official title</a:t>
            </a:r>
          </a:p>
        </p:txBody>
      </p:sp>
      <p:sp>
        <p:nvSpPr>
          <p:cNvPr id="94" name="Picture Placeholder 2">
            <a:extLst>
              <a:ext uri="{FF2B5EF4-FFF2-40B4-BE49-F238E27FC236}">
                <a16:creationId xmlns:a16="http://schemas.microsoft.com/office/drawing/2014/main" id="{096BC487-3CDD-4745-A4A7-1C347FCD6B68}"/>
              </a:ext>
            </a:extLst>
          </p:cNvPr>
          <p:cNvSpPr>
            <a:spLocks noGrp="1"/>
          </p:cNvSpPr>
          <p:nvPr>
            <p:ph type="pic" sz="quarter" idx="88" hasCustomPrompt="1"/>
          </p:nvPr>
        </p:nvSpPr>
        <p:spPr>
          <a:xfrm>
            <a:off x="7267322" y="1955662"/>
            <a:ext cx="843281" cy="781038"/>
          </a:xfrm>
          <a:prstGeom prst="rect">
            <a:avLst/>
          </a:prstGeom>
        </p:spPr>
        <p:txBody>
          <a:bodyPr vert="horz" anchor="ctr" anchorCtr="0">
            <a:normAutofit/>
          </a:bodyPr>
          <a:lstStyle>
            <a:lvl1pPr marL="0" indent="0" algn="ctr">
              <a:buNone/>
              <a:defRPr sz="778"/>
            </a:lvl1pPr>
          </a:lstStyle>
          <a:p>
            <a:r>
              <a:rPr lang="en-US"/>
              <a:t>Icon Placeholder</a:t>
            </a:r>
          </a:p>
        </p:txBody>
      </p:sp>
      <p:pic>
        <p:nvPicPr>
          <p:cNvPr id="103" name="Picture 102">
            <a:extLst>
              <a:ext uri="{FF2B5EF4-FFF2-40B4-BE49-F238E27FC236}">
                <a16:creationId xmlns:a16="http://schemas.microsoft.com/office/drawing/2014/main" id="{DD53E3C0-5F19-9447-859E-2A2D76BF7CB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59310" y="1955662"/>
            <a:ext cx="449561" cy="64035"/>
          </a:xfrm>
          <a:prstGeom prst="rect">
            <a:avLst/>
          </a:prstGeom>
          <a:solidFill>
            <a:srgbClr val="E1523D"/>
          </a:solidFill>
        </p:spPr>
      </p:pic>
      <p:pic>
        <p:nvPicPr>
          <p:cNvPr id="104" name="Picture 103">
            <a:extLst>
              <a:ext uri="{FF2B5EF4-FFF2-40B4-BE49-F238E27FC236}">
                <a16:creationId xmlns:a16="http://schemas.microsoft.com/office/drawing/2014/main" id="{BC2F0068-6714-F943-B352-6DD22C1B758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891318" y="1955662"/>
            <a:ext cx="449561" cy="64035"/>
          </a:xfrm>
          <a:prstGeom prst="rect">
            <a:avLst/>
          </a:prstGeom>
          <a:solidFill>
            <a:srgbClr val="E1523D"/>
          </a:solidFill>
        </p:spPr>
      </p:pic>
      <p:pic>
        <p:nvPicPr>
          <p:cNvPr id="105" name="Picture 104">
            <a:extLst>
              <a:ext uri="{FF2B5EF4-FFF2-40B4-BE49-F238E27FC236}">
                <a16:creationId xmlns:a16="http://schemas.microsoft.com/office/drawing/2014/main" id="{EF6D6C71-8B2B-AD46-9835-AA264605841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227151" y="1955662"/>
            <a:ext cx="449561" cy="64035"/>
          </a:xfrm>
          <a:prstGeom prst="rect">
            <a:avLst/>
          </a:prstGeom>
          <a:solidFill>
            <a:srgbClr val="E1523D"/>
          </a:solidFill>
        </p:spPr>
      </p:pic>
      <p:sp>
        <p:nvSpPr>
          <p:cNvPr id="5" name="Footer Placeholder 4">
            <a:extLst>
              <a:ext uri="{FF2B5EF4-FFF2-40B4-BE49-F238E27FC236}">
                <a16:creationId xmlns:a16="http://schemas.microsoft.com/office/drawing/2014/main" id="{96971267-58C3-BB42-8A08-AEAFA22F5AF9}"/>
              </a:ext>
            </a:extLst>
          </p:cNvPr>
          <p:cNvSpPr>
            <a:spLocks noGrp="1"/>
          </p:cNvSpPr>
          <p:nvPr>
            <p:ph type="ftr" sz="quarter" idx="70"/>
          </p:nvPr>
        </p:nvSpPr>
        <p:spPr/>
        <p:txBody>
          <a:bodyPr/>
          <a:lstStyle/>
          <a:p>
            <a:endParaRPr lang="en-US"/>
          </a:p>
        </p:txBody>
      </p:sp>
      <p:sp>
        <p:nvSpPr>
          <p:cNvPr id="3" name="Slide Number Placeholder 2">
            <a:extLst>
              <a:ext uri="{FF2B5EF4-FFF2-40B4-BE49-F238E27FC236}">
                <a16:creationId xmlns:a16="http://schemas.microsoft.com/office/drawing/2014/main" id="{F3A52F10-EBE5-9E45-9632-3F16C863546A}"/>
              </a:ext>
            </a:extLst>
          </p:cNvPr>
          <p:cNvSpPr>
            <a:spLocks noGrp="1"/>
          </p:cNvSpPr>
          <p:nvPr>
            <p:ph type="sldNum" sz="quarter" idx="11"/>
          </p:nvPr>
        </p:nvSpPr>
        <p:spPr>
          <a:xfrm>
            <a:off x="9774936" y="6753404"/>
            <a:ext cx="457200" cy="338328"/>
          </a:xfrm>
        </p:spPr>
        <p:txBody>
          <a:bodyPr/>
          <a:lstStyle/>
          <a:p>
            <a:fld id="{D8BDC5F3-7D4B-9546-B48B-8B162A467FF4}" type="slidenum">
              <a:rPr lang="en-US" smtClean="0"/>
              <a:t>‹#›</a:t>
            </a:fld>
            <a:endParaRPr lang="en-US"/>
          </a:p>
        </p:txBody>
      </p:sp>
      <p:sp>
        <p:nvSpPr>
          <p:cNvPr id="4" name="Title 3">
            <a:extLst>
              <a:ext uri="{FF2B5EF4-FFF2-40B4-BE49-F238E27FC236}">
                <a16:creationId xmlns:a16="http://schemas.microsoft.com/office/drawing/2014/main" id="{0C587A0C-B11F-4A44-8A74-057337E58B60}"/>
              </a:ext>
            </a:extLst>
          </p:cNvPr>
          <p:cNvSpPr>
            <a:spLocks noGrp="1"/>
          </p:cNvSpPr>
          <p:nvPr>
            <p:ph type="title" hasCustomPrompt="1"/>
          </p:nvPr>
        </p:nvSpPr>
        <p:spPr/>
        <p:txBody>
          <a:bodyPr>
            <a:noAutofit/>
          </a:bodyPr>
          <a:lstStyle>
            <a:lvl1pPr>
              <a:defRPr/>
            </a:lvl1pPr>
          </a:lstStyle>
          <a:p>
            <a:r>
              <a:rPr lang="en-US"/>
              <a:t>Page Title</a:t>
            </a:r>
          </a:p>
        </p:txBody>
      </p:sp>
    </p:spTree>
    <p:custDataLst>
      <p:custData r:id="rId1"/>
    </p:custDataLst>
    <p:extLst>
      <p:ext uri="{BB962C8B-B14F-4D97-AF65-F5344CB8AC3E}">
        <p14:creationId xmlns:p14="http://schemas.microsoft.com/office/powerpoint/2010/main" val="25916587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ur Bios w/ Photos">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05E37729-8428-5F46-8C55-443257562BC3}"/>
              </a:ext>
            </a:extLst>
          </p:cNvPr>
          <p:cNvSpPr/>
          <p:nvPr userDrawn="1"/>
        </p:nvSpPr>
        <p:spPr>
          <a:xfrm>
            <a:off x="478952" y="1830657"/>
            <a:ext cx="4735185" cy="2323551"/>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9"/>
          </a:p>
        </p:txBody>
      </p:sp>
      <p:sp>
        <p:nvSpPr>
          <p:cNvPr id="38" name="Rectangle 37">
            <a:extLst>
              <a:ext uri="{FF2B5EF4-FFF2-40B4-BE49-F238E27FC236}">
                <a16:creationId xmlns:a16="http://schemas.microsoft.com/office/drawing/2014/main" id="{788FDD62-687B-E845-A9DB-9651187C050E}"/>
              </a:ext>
            </a:extLst>
          </p:cNvPr>
          <p:cNvSpPr/>
          <p:nvPr userDrawn="1"/>
        </p:nvSpPr>
        <p:spPr>
          <a:xfrm>
            <a:off x="478952" y="4414311"/>
            <a:ext cx="4735185" cy="2323551"/>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9"/>
          </a:p>
        </p:txBody>
      </p:sp>
      <p:sp>
        <p:nvSpPr>
          <p:cNvPr id="39" name="Rectangle 38">
            <a:extLst>
              <a:ext uri="{FF2B5EF4-FFF2-40B4-BE49-F238E27FC236}">
                <a16:creationId xmlns:a16="http://schemas.microsoft.com/office/drawing/2014/main" id="{DA213DED-6E86-BF4F-AB72-C19F4B04DD7E}"/>
              </a:ext>
            </a:extLst>
          </p:cNvPr>
          <p:cNvSpPr/>
          <p:nvPr userDrawn="1"/>
        </p:nvSpPr>
        <p:spPr>
          <a:xfrm>
            <a:off x="5477617" y="1830657"/>
            <a:ext cx="4735185" cy="2323551"/>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9"/>
          </a:p>
        </p:txBody>
      </p:sp>
      <p:sp>
        <p:nvSpPr>
          <p:cNvPr id="40" name="Rectangle 39">
            <a:extLst>
              <a:ext uri="{FF2B5EF4-FFF2-40B4-BE49-F238E27FC236}">
                <a16:creationId xmlns:a16="http://schemas.microsoft.com/office/drawing/2014/main" id="{708E612A-7E3F-7243-9357-B2A0A9FB7313}"/>
              </a:ext>
            </a:extLst>
          </p:cNvPr>
          <p:cNvSpPr/>
          <p:nvPr userDrawn="1"/>
        </p:nvSpPr>
        <p:spPr>
          <a:xfrm>
            <a:off x="5477617" y="4414311"/>
            <a:ext cx="4735185" cy="2323551"/>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9"/>
          </a:p>
        </p:txBody>
      </p:sp>
      <p:sp>
        <p:nvSpPr>
          <p:cNvPr id="30" name="Text Placeholder 4">
            <a:extLst>
              <a:ext uri="{FF2B5EF4-FFF2-40B4-BE49-F238E27FC236}">
                <a16:creationId xmlns:a16="http://schemas.microsoft.com/office/drawing/2014/main" id="{01DAEDBB-1A4A-4F99-9312-A16988D89964}"/>
              </a:ext>
            </a:extLst>
          </p:cNvPr>
          <p:cNvSpPr>
            <a:spLocks noGrp="1"/>
          </p:cNvSpPr>
          <p:nvPr>
            <p:ph type="body" sz="quarter" idx="93" hasCustomPrompt="1"/>
          </p:nvPr>
        </p:nvSpPr>
        <p:spPr>
          <a:xfrm>
            <a:off x="603325" y="2908921"/>
            <a:ext cx="4463140" cy="1221060"/>
          </a:xfrm>
          <a:prstGeom prst="rect">
            <a:avLst/>
          </a:prstGeom>
        </p:spPr>
        <p:txBody>
          <a:bodyPr/>
          <a:lstStyle>
            <a:lvl1pPr marL="0" marR="0" indent="0" algn="l" defTabSz="124473" rtl="0" eaLnBrk="1" fontAlgn="auto" latinLnBrk="0" hangingPunct="1">
              <a:lnSpc>
                <a:spcPct val="100000"/>
              </a:lnSpc>
              <a:spcBef>
                <a:spcPts val="0"/>
              </a:spcBef>
              <a:spcAft>
                <a:spcPts val="250"/>
              </a:spcAft>
              <a:buClrTx/>
              <a:buSzTx/>
              <a:buFontTx/>
              <a:buNone/>
              <a:tabLst/>
              <a:defRPr sz="1200"/>
            </a:lvl1pPr>
          </a:lstStyle>
          <a:p>
            <a:pPr marL="0" marR="0" lvl="0" indent="0" algn="l" defTabSz="124473"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112" name="Text Placeholder 2">
            <a:extLst>
              <a:ext uri="{FF2B5EF4-FFF2-40B4-BE49-F238E27FC236}">
                <a16:creationId xmlns:a16="http://schemas.microsoft.com/office/drawing/2014/main" id="{4249D7FD-7189-6742-9AA2-A9FD2A904B42}"/>
              </a:ext>
            </a:extLst>
          </p:cNvPr>
          <p:cNvSpPr>
            <a:spLocks noGrp="1"/>
          </p:cNvSpPr>
          <p:nvPr>
            <p:ph type="body" sz="quarter" idx="71" hasCustomPrompt="1"/>
          </p:nvPr>
        </p:nvSpPr>
        <p:spPr>
          <a:xfrm>
            <a:off x="1560896" y="2085207"/>
            <a:ext cx="3519395" cy="274435"/>
          </a:xfrm>
          <a:prstGeom prst="rect">
            <a:avLst/>
          </a:prstGeom>
        </p:spPr>
        <p:txBody>
          <a:bodyPr lIns="0" tIns="0" rIns="0" bIns="0" anchor="t" anchorCtr="0">
            <a:noAutofit/>
          </a:bodyPr>
          <a:lstStyle>
            <a:lvl1pPr marL="0" indent="0">
              <a:lnSpc>
                <a:spcPct val="100000"/>
              </a:lnSpc>
              <a:spcBef>
                <a:spcPts val="0"/>
              </a:spcBef>
              <a:spcAft>
                <a:spcPts val="0"/>
              </a:spcAft>
              <a:buNone/>
              <a:defRPr sz="1400" b="1">
                <a:solidFill>
                  <a:schemeClr val="tx2"/>
                </a:solidFill>
                <a:latin typeface="Calibri" panose="020F0502020204030204" pitchFamily="34" charset="0"/>
              </a:defRPr>
            </a:lvl1pPr>
          </a:lstStyle>
          <a:p>
            <a:pPr lvl="0"/>
            <a:r>
              <a:rPr lang="en-US"/>
              <a:t>Click to add name</a:t>
            </a:r>
          </a:p>
        </p:txBody>
      </p:sp>
      <p:sp>
        <p:nvSpPr>
          <p:cNvPr id="113" name="Text Placeholder 3">
            <a:extLst>
              <a:ext uri="{FF2B5EF4-FFF2-40B4-BE49-F238E27FC236}">
                <a16:creationId xmlns:a16="http://schemas.microsoft.com/office/drawing/2014/main" id="{9A3C1F7D-AAD2-BD43-B22E-D32263E1A9C2}"/>
              </a:ext>
            </a:extLst>
          </p:cNvPr>
          <p:cNvSpPr>
            <a:spLocks noGrp="1"/>
          </p:cNvSpPr>
          <p:nvPr>
            <p:ph type="body" sz="quarter" idx="72" hasCustomPrompt="1"/>
          </p:nvPr>
        </p:nvSpPr>
        <p:spPr>
          <a:xfrm>
            <a:off x="1560896" y="2376108"/>
            <a:ext cx="3519395" cy="360740"/>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accent2"/>
                </a:solidFill>
                <a:latin typeface="Calibri" panose="020F0502020204030204" pitchFamily="34" charset="0"/>
              </a:defRPr>
            </a:lvl1pPr>
          </a:lstStyle>
          <a:p>
            <a:pPr lvl="0"/>
            <a:r>
              <a:rPr lang="en-US"/>
              <a:t>Click to add official title</a:t>
            </a:r>
          </a:p>
        </p:txBody>
      </p:sp>
      <p:sp>
        <p:nvSpPr>
          <p:cNvPr id="115" name="Picture Placeholder 2">
            <a:extLst>
              <a:ext uri="{FF2B5EF4-FFF2-40B4-BE49-F238E27FC236}">
                <a16:creationId xmlns:a16="http://schemas.microsoft.com/office/drawing/2014/main" id="{C6AA1AF5-782F-904D-9199-8E0A2B18CC1C}"/>
              </a:ext>
            </a:extLst>
          </p:cNvPr>
          <p:cNvSpPr>
            <a:spLocks noGrp="1"/>
          </p:cNvSpPr>
          <p:nvPr>
            <p:ph type="pic" sz="quarter" idx="28" hasCustomPrompt="1"/>
          </p:nvPr>
        </p:nvSpPr>
        <p:spPr>
          <a:xfrm>
            <a:off x="603325" y="1963616"/>
            <a:ext cx="843281" cy="781038"/>
          </a:xfrm>
          <a:prstGeom prst="rect">
            <a:avLst/>
          </a:prstGeom>
        </p:spPr>
        <p:txBody>
          <a:bodyPr vert="horz" anchor="ctr" anchorCtr="0">
            <a:normAutofit/>
          </a:bodyPr>
          <a:lstStyle>
            <a:lvl1pPr marL="0" indent="0" algn="ctr">
              <a:buNone/>
              <a:defRPr sz="778"/>
            </a:lvl1pPr>
          </a:lstStyle>
          <a:p>
            <a:r>
              <a:rPr lang="en-US"/>
              <a:t>Icon Placeholder</a:t>
            </a:r>
          </a:p>
        </p:txBody>
      </p:sp>
      <p:sp>
        <p:nvSpPr>
          <p:cNvPr id="32" name="Text Placeholder 4">
            <a:extLst>
              <a:ext uri="{FF2B5EF4-FFF2-40B4-BE49-F238E27FC236}">
                <a16:creationId xmlns:a16="http://schemas.microsoft.com/office/drawing/2014/main" id="{066CD762-35EC-4988-9392-117883713101}"/>
              </a:ext>
            </a:extLst>
          </p:cNvPr>
          <p:cNvSpPr>
            <a:spLocks noGrp="1"/>
          </p:cNvSpPr>
          <p:nvPr>
            <p:ph type="body" sz="quarter" idx="94" hasCustomPrompt="1"/>
          </p:nvPr>
        </p:nvSpPr>
        <p:spPr>
          <a:xfrm>
            <a:off x="5602766" y="2903853"/>
            <a:ext cx="4463140" cy="1221060"/>
          </a:xfrm>
          <a:prstGeom prst="rect">
            <a:avLst/>
          </a:prstGeom>
        </p:spPr>
        <p:txBody>
          <a:bodyPr/>
          <a:lstStyle>
            <a:lvl1pPr marL="0" marR="0" indent="0" algn="l" defTabSz="124473" rtl="0" eaLnBrk="1" fontAlgn="auto" latinLnBrk="0" hangingPunct="1">
              <a:lnSpc>
                <a:spcPct val="100000"/>
              </a:lnSpc>
              <a:spcBef>
                <a:spcPts val="0"/>
              </a:spcBef>
              <a:spcAft>
                <a:spcPts val="250"/>
              </a:spcAft>
              <a:buClrTx/>
              <a:buSzTx/>
              <a:buFontTx/>
              <a:buNone/>
              <a:tabLst/>
              <a:defRPr sz="1200"/>
            </a:lvl1pPr>
          </a:lstStyle>
          <a:p>
            <a:pPr marL="0" marR="0" lvl="0" indent="0" algn="l" defTabSz="124473"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79" name="Text Placeholder 2">
            <a:extLst>
              <a:ext uri="{FF2B5EF4-FFF2-40B4-BE49-F238E27FC236}">
                <a16:creationId xmlns:a16="http://schemas.microsoft.com/office/drawing/2014/main" id="{B1FDFC83-8946-EE42-BB1A-72BB138A85F7}"/>
              </a:ext>
            </a:extLst>
          </p:cNvPr>
          <p:cNvSpPr>
            <a:spLocks noGrp="1"/>
          </p:cNvSpPr>
          <p:nvPr>
            <p:ph type="body" sz="quarter" idx="78" hasCustomPrompt="1"/>
          </p:nvPr>
        </p:nvSpPr>
        <p:spPr>
          <a:xfrm>
            <a:off x="6556499" y="2085207"/>
            <a:ext cx="3515611" cy="274435"/>
          </a:xfrm>
          <a:prstGeom prst="rect">
            <a:avLst/>
          </a:prstGeom>
        </p:spPr>
        <p:txBody>
          <a:bodyPr lIns="0" tIns="0" rIns="0" bIns="0" anchor="t" anchorCtr="0">
            <a:noAutofit/>
          </a:bodyPr>
          <a:lstStyle>
            <a:lvl1pPr marL="0" indent="0">
              <a:lnSpc>
                <a:spcPct val="100000"/>
              </a:lnSpc>
              <a:spcBef>
                <a:spcPts val="0"/>
              </a:spcBef>
              <a:spcAft>
                <a:spcPts val="0"/>
              </a:spcAft>
              <a:buNone/>
              <a:defRPr sz="1400" b="1">
                <a:solidFill>
                  <a:schemeClr val="tx2"/>
                </a:solidFill>
                <a:latin typeface="Calibri" panose="020F0502020204030204" pitchFamily="34" charset="0"/>
              </a:defRPr>
            </a:lvl1pPr>
          </a:lstStyle>
          <a:p>
            <a:pPr lvl="0"/>
            <a:r>
              <a:rPr lang="en-US"/>
              <a:t>Click to add name</a:t>
            </a:r>
          </a:p>
        </p:txBody>
      </p:sp>
      <p:sp>
        <p:nvSpPr>
          <p:cNvPr id="80" name="Text Placeholder 3">
            <a:extLst>
              <a:ext uri="{FF2B5EF4-FFF2-40B4-BE49-F238E27FC236}">
                <a16:creationId xmlns:a16="http://schemas.microsoft.com/office/drawing/2014/main" id="{AD87925D-0145-6940-AAD1-C5272C4DE311}"/>
              </a:ext>
            </a:extLst>
          </p:cNvPr>
          <p:cNvSpPr>
            <a:spLocks noGrp="1"/>
          </p:cNvSpPr>
          <p:nvPr>
            <p:ph type="body" sz="quarter" idx="79" hasCustomPrompt="1"/>
          </p:nvPr>
        </p:nvSpPr>
        <p:spPr>
          <a:xfrm>
            <a:off x="6556499" y="2376108"/>
            <a:ext cx="3515611" cy="360740"/>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accent2"/>
                </a:solidFill>
                <a:latin typeface="Calibri" panose="020F0502020204030204" pitchFamily="34" charset="0"/>
              </a:defRPr>
            </a:lvl1pPr>
          </a:lstStyle>
          <a:p>
            <a:pPr lvl="0"/>
            <a:r>
              <a:rPr lang="en-US"/>
              <a:t>Click to add official title</a:t>
            </a:r>
          </a:p>
        </p:txBody>
      </p:sp>
      <p:sp>
        <p:nvSpPr>
          <p:cNvPr id="82" name="Picture Placeholder 2">
            <a:extLst>
              <a:ext uri="{FF2B5EF4-FFF2-40B4-BE49-F238E27FC236}">
                <a16:creationId xmlns:a16="http://schemas.microsoft.com/office/drawing/2014/main" id="{591088DF-996B-884A-BC66-C48DE28450DC}"/>
              </a:ext>
            </a:extLst>
          </p:cNvPr>
          <p:cNvSpPr>
            <a:spLocks noGrp="1"/>
          </p:cNvSpPr>
          <p:nvPr>
            <p:ph type="pic" sz="quarter" idx="80" hasCustomPrompt="1"/>
          </p:nvPr>
        </p:nvSpPr>
        <p:spPr>
          <a:xfrm>
            <a:off x="5605076" y="1963616"/>
            <a:ext cx="843281" cy="781038"/>
          </a:xfrm>
          <a:prstGeom prst="rect">
            <a:avLst/>
          </a:prstGeom>
        </p:spPr>
        <p:txBody>
          <a:bodyPr vert="horz" anchor="ctr" anchorCtr="0">
            <a:normAutofit/>
          </a:bodyPr>
          <a:lstStyle>
            <a:lvl1pPr marL="0" indent="0" algn="ctr">
              <a:buNone/>
              <a:defRPr sz="778"/>
            </a:lvl1pPr>
          </a:lstStyle>
          <a:p>
            <a:r>
              <a:rPr lang="en-US"/>
              <a:t>Icon Placeholder</a:t>
            </a:r>
          </a:p>
        </p:txBody>
      </p:sp>
      <p:sp>
        <p:nvSpPr>
          <p:cNvPr id="34" name="Text Placeholder 4">
            <a:extLst>
              <a:ext uri="{FF2B5EF4-FFF2-40B4-BE49-F238E27FC236}">
                <a16:creationId xmlns:a16="http://schemas.microsoft.com/office/drawing/2014/main" id="{B5C7FC65-DE18-4F46-9BD3-BD1B143C56CE}"/>
              </a:ext>
            </a:extLst>
          </p:cNvPr>
          <p:cNvSpPr>
            <a:spLocks noGrp="1"/>
          </p:cNvSpPr>
          <p:nvPr>
            <p:ph type="body" sz="quarter" idx="95" hasCustomPrompt="1"/>
          </p:nvPr>
        </p:nvSpPr>
        <p:spPr>
          <a:xfrm>
            <a:off x="5602766" y="5469734"/>
            <a:ext cx="4463140" cy="1221060"/>
          </a:xfrm>
          <a:prstGeom prst="rect">
            <a:avLst/>
          </a:prstGeom>
        </p:spPr>
        <p:txBody>
          <a:bodyPr/>
          <a:lstStyle>
            <a:lvl1pPr marL="0" marR="0" indent="0" algn="l" defTabSz="124473" rtl="0" eaLnBrk="1" fontAlgn="auto" latinLnBrk="0" hangingPunct="1">
              <a:lnSpc>
                <a:spcPct val="100000"/>
              </a:lnSpc>
              <a:spcBef>
                <a:spcPts val="0"/>
              </a:spcBef>
              <a:spcAft>
                <a:spcPts val="250"/>
              </a:spcAft>
              <a:buClrTx/>
              <a:buSzTx/>
              <a:buFontTx/>
              <a:buNone/>
              <a:tabLst/>
              <a:defRPr sz="1200"/>
            </a:lvl1pPr>
          </a:lstStyle>
          <a:p>
            <a:pPr marL="0" marR="0" lvl="0" indent="0" algn="l" defTabSz="124473"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91" name="Text Placeholder 2">
            <a:extLst>
              <a:ext uri="{FF2B5EF4-FFF2-40B4-BE49-F238E27FC236}">
                <a16:creationId xmlns:a16="http://schemas.microsoft.com/office/drawing/2014/main" id="{B07D0D45-619E-D346-B9AF-A2B57D66739A}"/>
              </a:ext>
            </a:extLst>
          </p:cNvPr>
          <p:cNvSpPr>
            <a:spLocks noGrp="1"/>
          </p:cNvSpPr>
          <p:nvPr>
            <p:ph type="body" sz="quarter" idx="86" hasCustomPrompt="1"/>
          </p:nvPr>
        </p:nvSpPr>
        <p:spPr>
          <a:xfrm>
            <a:off x="1562529" y="4661497"/>
            <a:ext cx="3519395" cy="274435"/>
          </a:xfrm>
          <a:prstGeom prst="rect">
            <a:avLst/>
          </a:prstGeom>
        </p:spPr>
        <p:txBody>
          <a:bodyPr lIns="0" tIns="0" rIns="0" bIns="0" anchor="t" anchorCtr="0">
            <a:noAutofit/>
          </a:bodyPr>
          <a:lstStyle>
            <a:lvl1pPr marL="0" indent="0">
              <a:lnSpc>
                <a:spcPct val="100000"/>
              </a:lnSpc>
              <a:spcBef>
                <a:spcPts val="0"/>
              </a:spcBef>
              <a:spcAft>
                <a:spcPts val="0"/>
              </a:spcAft>
              <a:buNone/>
              <a:defRPr sz="1400" b="1">
                <a:solidFill>
                  <a:schemeClr val="tx2"/>
                </a:solidFill>
                <a:latin typeface="Calibri" panose="020F0502020204030204" pitchFamily="34" charset="0"/>
              </a:defRPr>
            </a:lvl1pPr>
          </a:lstStyle>
          <a:p>
            <a:pPr lvl="0"/>
            <a:r>
              <a:rPr lang="en-US"/>
              <a:t>Click to add name</a:t>
            </a:r>
          </a:p>
        </p:txBody>
      </p:sp>
      <p:sp>
        <p:nvSpPr>
          <p:cNvPr id="92" name="Text Placeholder 3">
            <a:extLst>
              <a:ext uri="{FF2B5EF4-FFF2-40B4-BE49-F238E27FC236}">
                <a16:creationId xmlns:a16="http://schemas.microsoft.com/office/drawing/2014/main" id="{EECD4950-2A0F-974B-ACC7-F8768DCA6D10}"/>
              </a:ext>
            </a:extLst>
          </p:cNvPr>
          <p:cNvSpPr>
            <a:spLocks noGrp="1"/>
          </p:cNvSpPr>
          <p:nvPr>
            <p:ph type="body" sz="quarter" idx="87" hasCustomPrompt="1"/>
          </p:nvPr>
        </p:nvSpPr>
        <p:spPr>
          <a:xfrm>
            <a:off x="1562529" y="4961639"/>
            <a:ext cx="3519395" cy="360740"/>
          </a:xfrm>
          <a:prstGeom prst="rect">
            <a:avLst/>
          </a:prstGeom>
        </p:spPr>
        <p:txBody>
          <a:bodyPr lIns="0" tIns="0" rIns="0" bIns="0" anchor="t" anchorCtr="0">
            <a:noAutofit/>
          </a:bodyPr>
          <a:lstStyle>
            <a:lvl1pPr marL="0" indent="0">
              <a:lnSpc>
                <a:spcPts val="1400"/>
              </a:lnSpc>
              <a:spcBef>
                <a:spcPts val="450"/>
              </a:spcBef>
              <a:spcAft>
                <a:spcPts val="0"/>
              </a:spcAft>
              <a:buNone/>
              <a:defRPr sz="1200" b="1">
                <a:solidFill>
                  <a:schemeClr val="accent2"/>
                </a:solidFill>
                <a:latin typeface="Calibri" panose="020F0502020204030204" pitchFamily="34" charset="0"/>
              </a:defRPr>
            </a:lvl1pPr>
          </a:lstStyle>
          <a:p>
            <a:pPr lvl="0"/>
            <a:r>
              <a:rPr lang="en-US"/>
              <a:t>Click to add official title</a:t>
            </a:r>
          </a:p>
        </p:txBody>
      </p:sp>
      <p:sp>
        <p:nvSpPr>
          <p:cNvPr id="94" name="Picture Placeholder 2">
            <a:extLst>
              <a:ext uri="{FF2B5EF4-FFF2-40B4-BE49-F238E27FC236}">
                <a16:creationId xmlns:a16="http://schemas.microsoft.com/office/drawing/2014/main" id="{096BC487-3CDD-4745-A4A7-1C347FCD6B68}"/>
              </a:ext>
            </a:extLst>
          </p:cNvPr>
          <p:cNvSpPr>
            <a:spLocks noGrp="1"/>
          </p:cNvSpPr>
          <p:nvPr>
            <p:ph type="pic" sz="quarter" idx="88" hasCustomPrompt="1"/>
          </p:nvPr>
        </p:nvSpPr>
        <p:spPr>
          <a:xfrm>
            <a:off x="605518" y="4539907"/>
            <a:ext cx="843281" cy="781038"/>
          </a:xfrm>
          <a:prstGeom prst="rect">
            <a:avLst/>
          </a:prstGeom>
        </p:spPr>
        <p:txBody>
          <a:bodyPr vert="horz" anchor="ctr" anchorCtr="0">
            <a:normAutofit/>
          </a:bodyPr>
          <a:lstStyle>
            <a:lvl1pPr marL="0" indent="0" algn="ctr">
              <a:buNone/>
              <a:defRPr sz="778"/>
            </a:lvl1pPr>
          </a:lstStyle>
          <a:p>
            <a:r>
              <a:rPr lang="en-US"/>
              <a:t>Icon Placeholder</a:t>
            </a:r>
          </a:p>
        </p:txBody>
      </p:sp>
      <p:sp>
        <p:nvSpPr>
          <p:cNvPr id="36" name="Text Placeholder 4">
            <a:extLst>
              <a:ext uri="{FF2B5EF4-FFF2-40B4-BE49-F238E27FC236}">
                <a16:creationId xmlns:a16="http://schemas.microsoft.com/office/drawing/2014/main" id="{6F28517A-E69A-4696-9651-4182ADFF8586}"/>
              </a:ext>
            </a:extLst>
          </p:cNvPr>
          <p:cNvSpPr>
            <a:spLocks noGrp="1"/>
          </p:cNvSpPr>
          <p:nvPr>
            <p:ph type="body" sz="quarter" idx="96" hasCustomPrompt="1"/>
          </p:nvPr>
        </p:nvSpPr>
        <p:spPr>
          <a:xfrm>
            <a:off x="603325" y="5467008"/>
            <a:ext cx="4463140" cy="1221060"/>
          </a:xfrm>
          <a:prstGeom prst="rect">
            <a:avLst/>
          </a:prstGeom>
        </p:spPr>
        <p:txBody>
          <a:bodyPr/>
          <a:lstStyle>
            <a:lvl1pPr marL="0" marR="0" indent="0" algn="l" defTabSz="124473" rtl="0" eaLnBrk="1" fontAlgn="auto" latinLnBrk="0" hangingPunct="1">
              <a:lnSpc>
                <a:spcPct val="100000"/>
              </a:lnSpc>
              <a:spcBef>
                <a:spcPts val="0"/>
              </a:spcBef>
              <a:spcAft>
                <a:spcPts val="250"/>
              </a:spcAft>
              <a:buClrTx/>
              <a:buSzTx/>
              <a:buFontTx/>
              <a:buNone/>
              <a:tabLst/>
              <a:defRPr sz="1200"/>
            </a:lvl1pPr>
          </a:lstStyle>
          <a:p>
            <a:pPr marL="0" marR="0" lvl="0" indent="0" algn="l" defTabSz="124473"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110" name="Text Placeholder 2">
            <a:extLst>
              <a:ext uri="{FF2B5EF4-FFF2-40B4-BE49-F238E27FC236}">
                <a16:creationId xmlns:a16="http://schemas.microsoft.com/office/drawing/2014/main" id="{086C9A32-E41A-F547-8505-B842EF2BCBDF}"/>
              </a:ext>
            </a:extLst>
          </p:cNvPr>
          <p:cNvSpPr>
            <a:spLocks noGrp="1"/>
          </p:cNvSpPr>
          <p:nvPr>
            <p:ph type="body" sz="quarter" idx="90" hasCustomPrompt="1"/>
          </p:nvPr>
        </p:nvSpPr>
        <p:spPr>
          <a:xfrm>
            <a:off x="6562528" y="4664242"/>
            <a:ext cx="3519395" cy="274435"/>
          </a:xfrm>
          <a:prstGeom prst="rect">
            <a:avLst/>
          </a:prstGeom>
          <a:solidFill>
            <a:schemeClr val="bg1"/>
          </a:solidFill>
        </p:spPr>
        <p:txBody>
          <a:bodyPr lIns="0" tIns="0" rIns="0" bIns="0" anchor="t" anchorCtr="0">
            <a:noAutofit/>
          </a:bodyPr>
          <a:lstStyle>
            <a:lvl1pPr marL="0" indent="0">
              <a:lnSpc>
                <a:spcPct val="100000"/>
              </a:lnSpc>
              <a:spcBef>
                <a:spcPts val="0"/>
              </a:spcBef>
              <a:spcAft>
                <a:spcPts val="0"/>
              </a:spcAft>
              <a:buNone/>
              <a:defRPr sz="1400" b="1">
                <a:solidFill>
                  <a:schemeClr val="tx2"/>
                </a:solidFill>
                <a:latin typeface="Calibri" panose="020F0502020204030204" pitchFamily="34" charset="0"/>
              </a:defRPr>
            </a:lvl1pPr>
          </a:lstStyle>
          <a:p>
            <a:pPr lvl="0"/>
            <a:r>
              <a:rPr lang="en-US"/>
              <a:t>Click to add name</a:t>
            </a:r>
          </a:p>
        </p:txBody>
      </p:sp>
      <p:sp>
        <p:nvSpPr>
          <p:cNvPr id="111" name="Text Placeholder 3">
            <a:extLst>
              <a:ext uri="{FF2B5EF4-FFF2-40B4-BE49-F238E27FC236}">
                <a16:creationId xmlns:a16="http://schemas.microsoft.com/office/drawing/2014/main" id="{BE5450A3-C0D6-004F-82AF-5D8814B6469F}"/>
              </a:ext>
            </a:extLst>
          </p:cNvPr>
          <p:cNvSpPr>
            <a:spLocks noGrp="1"/>
          </p:cNvSpPr>
          <p:nvPr>
            <p:ph type="body" sz="quarter" idx="91" hasCustomPrompt="1"/>
          </p:nvPr>
        </p:nvSpPr>
        <p:spPr>
          <a:xfrm>
            <a:off x="6562528" y="4964384"/>
            <a:ext cx="3519395" cy="360740"/>
          </a:xfrm>
          <a:prstGeom prst="rect">
            <a:avLst/>
          </a:prstGeom>
          <a:noFill/>
        </p:spPr>
        <p:txBody>
          <a:bodyPr lIns="0" tIns="0" rIns="0" bIns="0" anchor="t" anchorCtr="0">
            <a:noAutofit/>
          </a:bodyPr>
          <a:lstStyle>
            <a:lvl1pPr marL="0" indent="0">
              <a:lnSpc>
                <a:spcPts val="1400"/>
              </a:lnSpc>
              <a:spcBef>
                <a:spcPts val="450"/>
              </a:spcBef>
              <a:spcAft>
                <a:spcPts val="0"/>
              </a:spcAft>
              <a:buNone/>
              <a:defRPr sz="1200" b="1">
                <a:solidFill>
                  <a:schemeClr val="accent2"/>
                </a:solidFill>
                <a:latin typeface="Calibri" panose="020F0502020204030204" pitchFamily="34" charset="0"/>
              </a:defRPr>
            </a:lvl1pPr>
          </a:lstStyle>
          <a:p>
            <a:pPr lvl="0"/>
            <a:r>
              <a:rPr lang="en-US"/>
              <a:t>Click to add official title</a:t>
            </a:r>
          </a:p>
        </p:txBody>
      </p:sp>
      <p:sp>
        <p:nvSpPr>
          <p:cNvPr id="118" name="Picture Placeholder 2">
            <a:extLst>
              <a:ext uri="{FF2B5EF4-FFF2-40B4-BE49-F238E27FC236}">
                <a16:creationId xmlns:a16="http://schemas.microsoft.com/office/drawing/2014/main" id="{F5E85013-27F5-5A40-8BA6-B5E2EAAC4632}"/>
              </a:ext>
            </a:extLst>
          </p:cNvPr>
          <p:cNvSpPr>
            <a:spLocks noGrp="1"/>
          </p:cNvSpPr>
          <p:nvPr>
            <p:ph type="pic" sz="quarter" idx="92" hasCustomPrompt="1"/>
          </p:nvPr>
        </p:nvSpPr>
        <p:spPr>
          <a:xfrm>
            <a:off x="5604959" y="4538008"/>
            <a:ext cx="843281" cy="781038"/>
          </a:xfrm>
          <a:prstGeom prst="rect">
            <a:avLst/>
          </a:prstGeom>
          <a:noFill/>
        </p:spPr>
        <p:txBody>
          <a:bodyPr vert="horz" anchor="ctr" anchorCtr="0">
            <a:normAutofit/>
          </a:bodyPr>
          <a:lstStyle>
            <a:lvl1pPr marL="0" indent="0" algn="ctr">
              <a:buNone/>
              <a:defRPr sz="778"/>
            </a:lvl1pPr>
          </a:lstStyle>
          <a:p>
            <a:r>
              <a:rPr lang="en-US"/>
              <a:t>Icon Placeholder</a:t>
            </a:r>
          </a:p>
        </p:txBody>
      </p:sp>
      <p:pic>
        <p:nvPicPr>
          <p:cNvPr id="103" name="Picture 102">
            <a:extLst>
              <a:ext uri="{FF2B5EF4-FFF2-40B4-BE49-F238E27FC236}">
                <a16:creationId xmlns:a16="http://schemas.microsoft.com/office/drawing/2014/main" id="{DD53E3C0-5F19-9447-859E-2A2D76BF7CB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59310" y="1959153"/>
            <a:ext cx="449561" cy="64035"/>
          </a:xfrm>
          <a:prstGeom prst="rect">
            <a:avLst/>
          </a:prstGeom>
          <a:solidFill>
            <a:srgbClr val="E1523D"/>
          </a:solidFill>
        </p:spPr>
      </p:pic>
      <p:pic>
        <p:nvPicPr>
          <p:cNvPr id="104" name="Picture 103">
            <a:extLst>
              <a:ext uri="{FF2B5EF4-FFF2-40B4-BE49-F238E27FC236}">
                <a16:creationId xmlns:a16="http://schemas.microsoft.com/office/drawing/2014/main" id="{BC2F0068-6714-F943-B352-6DD22C1B758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556500" y="1959153"/>
            <a:ext cx="449561" cy="64035"/>
          </a:xfrm>
          <a:prstGeom prst="rect">
            <a:avLst/>
          </a:prstGeom>
          <a:solidFill>
            <a:srgbClr val="E1523D"/>
          </a:solidFill>
        </p:spPr>
      </p:pic>
      <p:pic>
        <p:nvPicPr>
          <p:cNvPr id="105" name="Picture 104">
            <a:extLst>
              <a:ext uri="{FF2B5EF4-FFF2-40B4-BE49-F238E27FC236}">
                <a16:creationId xmlns:a16="http://schemas.microsoft.com/office/drawing/2014/main" id="{EF6D6C71-8B2B-AD46-9835-AA264605841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65348" y="4535444"/>
            <a:ext cx="449561" cy="64035"/>
          </a:xfrm>
          <a:prstGeom prst="rect">
            <a:avLst/>
          </a:prstGeom>
          <a:solidFill>
            <a:srgbClr val="E1523D"/>
          </a:solidFill>
        </p:spPr>
      </p:pic>
      <p:pic>
        <p:nvPicPr>
          <p:cNvPr id="129" name="Picture 128">
            <a:extLst>
              <a:ext uri="{FF2B5EF4-FFF2-40B4-BE49-F238E27FC236}">
                <a16:creationId xmlns:a16="http://schemas.microsoft.com/office/drawing/2014/main" id="{482760D1-6E22-6340-90B6-EBF5A9E0BDF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560944" y="4538189"/>
            <a:ext cx="449561" cy="64035"/>
          </a:xfrm>
          <a:prstGeom prst="rect">
            <a:avLst/>
          </a:prstGeom>
          <a:solidFill>
            <a:schemeClr val="bg1"/>
          </a:solidFill>
        </p:spPr>
      </p:pic>
      <p:sp>
        <p:nvSpPr>
          <p:cNvPr id="5" name="Footer Placeholder 4">
            <a:extLst>
              <a:ext uri="{FF2B5EF4-FFF2-40B4-BE49-F238E27FC236}">
                <a16:creationId xmlns:a16="http://schemas.microsoft.com/office/drawing/2014/main" id="{96971267-58C3-BB42-8A08-AEAFA22F5AF9}"/>
              </a:ext>
            </a:extLst>
          </p:cNvPr>
          <p:cNvSpPr>
            <a:spLocks noGrp="1"/>
          </p:cNvSpPr>
          <p:nvPr>
            <p:ph type="ftr" sz="quarter" idx="70"/>
          </p:nvPr>
        </p:nvSpPr>
        <p:spPr/>
        <p:txBody>
          <a:bodyPr/>
          <a:lstStyle/>
          <a:p>
            <a:endParaRPr lang="en-US"/>
          </a:p>
        </p:txBody>
      </p:sp>
      <p:sp>
        <p:nvSpPr>
          <p:cNvPr id="3" name="Slide Number Placeholder 2">
            <a:extLst>
              <a:ext uri="{FF2B5EF4-FFF2-40B4-BE49-F238E27FC236}">
                <a16:creationId xmlns:a16="http://schemas.microsoft.com/office/drawing/2014/main" id="{F3A52F10-EBE5-9E45-9632-3F16C863546A}"/>
              </a:ext>
            </a:extLst>
          </p:cNvPr>
          <p:cNvSpPr>
            <a:spLocks noGrp="1"/>
          </p:cNvSpPr>
          <p:nvPr>
            <p:ph type="sldNum" sz="quarter" idx="11"/>
          </p:nvPr>
        </p:nvSpPr>
        <p:spPr>
          <a:xfrm>
            <a:off x="9774936" y="6753404"/>
            <a:ext cx="457200" cy="338328"/>
          </a:xfrm>
        </p:spPr>
        <p:txBody>
          <a:bodyPr/>
          <a:lstStyle/>
          <a:p>
            <a:fld id="{D8BDC5F3-7D4B-9546-B48B-8B162A467FF4}" type="slidenum">
              <a:rPr lang="en-US" smtClean="0"/>
              <a:t>‹#›</a:t>
            </a:fld>
            <a:endParaRPr lang="en-US"/>
          </a:p>
        </p:txBody>
      </p:sp>
      <p:sp>
        <p:nvSpPr>
          <p:cNvPr id="4" name="Title 3">
            <a:extLst>
              <a:ext uri="{FF2B5EF4-FFF2-40B4-BE49-F238E27FC236}">
                <a16:creationId xmlns:a16="http://schemas.microsoft.com/office/drawing/2014/main" id="{0C587A0C-B11F-4A44-8A74-057337E58B60}"/>
              </a:ext>
            </a:extLst>
          </p:cNvPr>
          <p:cNvSpPr>
            <a:spLocks noGrp="1"/>
          </p:cNvSpPr>
          <p:nvPr>
            <p:ph type="title" hasCustomPrompt="1"/>
          </p:nvPr>
        </p:nvSpPr>
        <p:spPr/>
        <p:txBody>
          <a:bodyPr>
            <a:noAutofit/>
          </a:bodyPr>
          <a:lstStyle>
            <a:lvl1pPr>
              <a:defRPr/>
            </a:lvl1pPr>
          </a:lstStyle>
          <a:p>
            <a:r>
              <a:rPr lang="en-US"/>
              <a:t>Page Title</a:t>
            </a:r>
          </a:p>
        </p:txBody>
      </p:sp>
    </p:spTree>
    <p:custDataLst>
      <p:custData r:id="rId1"/>
    </p:custDataLst>
    <p:extLst>
      <p:ext uri="{BB962C8B-B14F-4D97-AF65-F5344CB8AC3E}">
        <p14:creationId xmlns:p14="http://schemas.microsoft.com/office/powerpoint/2010/main" val="1923575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ive Bios w/ Photos">
    <p:bg>
      <p:bgPr>
        <a:solidFill>
          <a:schemeClr val="bg1"/>
        </a:solidFill>
        <a:effectLst/>
      </p:bgPr>
    </p:bg>
    <p:spTree>
      <p:nvGrpSpPr>
        <p:cNvPr id="1" name=""/>
        <p:cNvGrpSpPr/>
        <p:nvPr/>
      </p:nvGrpSpPr>
      <p:grpSpPr>
        <a:xfrm>
          <a:off x="0" y="0"/>
          <a:ext cx="0" cy="0"/>
          <a:chOff x="0" y="0"/>
          <a:chExt cx="0" cy="0"/>
        </a:xfrm>
      </p:grpSpPr>
      <p:sp>
        <p:nvSpPr>
          <p:cNvPr id="70" name="Rectangle 3">
            <a:extLst>
              <a:ext uri="{FF2B5EF4-FFF2-40B4-BE49-F238E27FC236}">
                <a16:creationId xmlns:a16="http://schemas.microsoft.com/office/drawing/2014/main" id="{1CD16390-BE0C-9845-BBF2-47085D976410}"/>
              </a:ext>
            </a:extLst>
          </p:cNvPr>
          <p:cNvSpPr/>
          <p:nvPr userDrawn="1"/>
        </p:nvSpPr>
        <p:spPr>
          <a:xfrm>
            <a:off x="3805653" y="4414716"/>
            <a:ext cx="3071472" cy="2324924"/>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6512" tIns="48257" rIns="96512" bIns="48257" rtlCol="0" anchor="ctr">
            <a:noAutofit/>
          </a:bodyPr>
          <a:lstStyle/>
          <a:p>
            <a:pPr algn="ctr"/>
            <a:endParaRPr lang="en-US" sz="1098">
              <a:latin typeface="Calibri" panose="020F0502020204030204" pitchFamily="34" charset="0"/>
            </a:endParaRPr>
          </a:p>
        </p:txBody>
      </p:sp>
      <p:sp>
        <p:nvSpPr>
          <p:cNvPr id="66" name="Rectangle 3">
            <a:extLst>
              <a:ext uri="{FF2B5EF4-FFF2-40B4-BE49-F238E27FC236}">
                <a16:creationId xmlns:a16="http://schemas.microsoft.com/office/drawing/2014/main" id="{6200D7A8-C45F-5C49-AD3F-F0F1606938BA}"/>
              </a:ext>
            </a:extLst>
          </p:cNvPr>
          <p:cNvSpPr>
            <a:spLocks/>
          </p:cNvSpPr>
          <p:nvPr userDrawn="1"/>
        </p:nvSpPr>
        <p:spPr>
          <a:xfrm>
            <a:off x="3802608" y="1833443"/>
            <a:ext cx="3071472" cy="2324924"/>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6512" tIns="48257" rIns="96512" bIns="48257" rtlCol="0" anchor="ctr">
            <a:noAutofit/>
          </a:bodyPr>
          <a:lstStyle/>
          <a:p>
            <a:pPr algn="ctr"/>
            <a:endParaRPr lang="en-US" sz="1098">
              <a:latin typeface="Calibri" panose="020F0502020204030204" pitchFamily="34" charset="0"/>
            </a:endParaRPr>
          </a:p>
        </p:txBody>
      </p:sp>
      <p:sp>
        <p:nvSpPr>
          <p:cNvPr id="67" name="Rectangle 3">
            <a:extLst>
              <a:ext uri="{FF2B5EF4-FFF2-40B4-BE49-F238E27FC236}">
                <a16:creationId xmlns:a16="http://schemas.microsoft.com/office/drawing/2014/main" id="{586A13A4-5EFA-9245-B474-BBFF3CBFB597}"/>
              </a:ext>
            </a:extLst>
          </p:cNvPr>
          <p:cNvSpPr/>
          <p:nvPr userDrawn="1"/>
        </p:nvSpPr>
        <p:spPr>
          <a:xfrm>
            <a:off x="470111" y="4416481"/>
            <a:ext cx="3071472" cy="2324924"/>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6512" tIns="48257" rIns="96512" bIns="48257" rtlCol="0" anchor="ctr">
            <a:noAutofit/>
          </a:bodyPr>
          <a:lstStyle/>
          <a:p>
            <a:pPr algn="ctr"/>
            <a:endParaRPr lang="en-US" sz="1098">
              <a:latin typeface="Calibri" panose="020F0502020204030204" pitchFamily="34" charset="0"/>
            </a:endParaRPr>
          </a:p>
        </p:txBody>
      </p:sp>
      <p:sp>
        <p:nvSpPr>
          <p:cNvPr id="61" name="Rectangle 3">
            <a:extLst>
              <a:ext uri="{FF2B5EF4-FFF2-40B4-BE49-F238E27FC236}">
                <a16:creationId xmlns:a16="http://schemas.microsoft.com/office/drawing/2014/main" id="{77A7C7A0-F8CB-9D44-8245-C02C969D9BFB}"/>
              </a:ext>
            </a:extLst>
          </p:cNvPr>
          <p:cNvSpPr/>
          <p:nvPr userDrawn="1"/>
        </p:nvSpPr>
        <p:spPr>
          <a:xfrm>
            <a:off x="479906" y="1829168"/>
            <a:ext cx="3071472" cy="2324924"/>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6512" tIns="48257" rIns="96512" bIns="48257" rtlCol="0" anchor="ctr">
            <a:noAutofit/>
          </a:bodyPr>
          <a:lstStyle/>
          <a:p>
            <a:pPr algn="ctr"/>
            <a:endParaRPr lang="en-US" sz="1098">
              <a:latin typeface="Calibri" panose="020F0502020204030204" pitchFamily="34" charset="0"/>
            </a:endParaRPr>
          </a:p>
        </p:txBody>
      </p:sp>
      <p:sp>
        <p:nvSpPr>
          <p:cNvPr id="56" name="Text Placeholder 4">
            <a:extLst>
              <a:ext uri="{FF2B5EF4-FFF2-40B4-BE49-F238E27FC236}">
                <a16:creationId xmlns:a16="http://schemas.microsoft.com/office/drawing/2014/main" id="{5700E184-E5BB-D14A-8987-95111E895A88}"/>
              </a:ext>
            </a:extLst>
          </p:cNvPr>
          <p:cNvSpPr>
            <a:spLocks noGrp="1"/>
          </p:cNvSpPr>
          <p:nvPr>
            <p:ph type="body" sz="quarter" idx="48" hasCustomPrompt="1"/>
          </p:nvPr>
        </p:nvSpPr>
        <p:spPr>
          <a:xfrm>
            <a:off x="607918" y="2846396"/>
            <a:ext cx="2806374" cy="1283078"/>
          </a:xfrm>
          <a:prstGeom prst="rect">
            <a:avLst/>
          </a:prstGeom>
        </p:spPr>
        <p:txBody>
          <a:bodyPr/>
          <a:lstStyle>
            <a:lvl1pPr marL="0" marR="0" indent="0" algn="l" defTabSz="124473" rtl="0" eaLnBrk="1" fontAlgn="auto" latinLnBrk="0" hangingPunct="1">
              <a:lnSpc>
                <a:spcPct val="100000"/>
              </a:lnSpc>
              <a:spcBef>
                <a:spcPts val="0"/>
              </a:spcBef>
              <a:spcAft>
                <a:spcPts val="250"/>
              </a:spcAft>
              <a:buClrTx/>
              <a:buSzTx/>
              <a:buFontTx/>
              <a:buNone/>
              <a:tabLst/>
              <a:defRPr sz="1200"/>
            </a:lvl1pPr>
          </a:lstStyle>
          <a:p>
            <a:pPr marL="0" marR="0" lvl="0" indent="0" algn="l" defTabSz="124473"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112" name="Text Placeholder 2">
            <a:extLst>
              <a:ext uri="{FF2B5EF4-FFF2-40B4-BE49-F238E27FC236}">
                <a16:creationId xmlns:a16="http://schemas.microsoft.com/office/drawing/2014/main" id="{4249D7FD-7189-6742-9AA2-A9FD2A904B42}"/>
              </a:ext>
            </a:extLst>
          </p:cNvPr>
          <p:cNvSpPr>
            <a:spLocks noGrp="1"/>
          </p:cNvSpPr>
          <p:nvPr>
            <p:ph type="body" sz="quarter" idx="71" hasCustomPrompt="1"/>
          </p:nvPr>
        </p:nvSpPr>
        <p:spPr>
          <a:xfrm>
            <a:off x="1565489" y="2094856"/>
            <a:ext cx="1846539" cy="320174"/>
          </a:xfrm>
          <a:prstGeom prst="rect">
            <a:avLst/>
          </a:prstGeom>
        </p:spPr>
        <p:txBody>
          <a:bodyPr lIns="0" tIns="0" rIns="0" bIns="0" anchor="t" anchorCtr="0">
            <a:noAutofit/>
          </a:bodyPr>
          <a:lstStyle>
            <a:lvl1pPr marL="0" indent="0">
              <a:lnSpc>
                <a:spcPct val="100000"/>
              </a:lnSpc>
              <a:spcBef>
                <a:spcPts val="0"/>
              </a:spcBef>
              <a:spcAft>
                <a:spcPts val="0"/>
              </a:spcAft>
              <a:buNone/>
              <a:defRPr sz="1400" b="1">
                <a:solidFill>
                  <a:schemeClr val="tx2"/>
                </a:solidFill>
                <a:latin typeface="Calibri" panose="020F0502020204030204" pitchFamily="34" charset="0"/>
              </a:defRPr>
            </a:lvl1pPr>
          </a:lstStyle>
          <a:p>
            <a:pPr lvl="0"/>
            <a:r>
              <a:rPr lang="en-US"/>
              <a:t>Click to add name</a:t>
            </a:r>
          </a:p>
        </p:txBody>
      </p:sp>
      <p:sp>
        <p:nvSpPr>
          <p:cNvPr id="113" name="Text Placeholder 3">
            <a:extLst>
              <a:ext uri="{FF2B5EF4-FFF2-40B4-BE49-F238E27FC236}">
                <a16:creationId xmlns:a16="http://schemas.microsoft.com/office/drawing/2014/main" id="{9A3C1F7D-AAD2-BD43-B22E-D32263E1A9C2}"/>
              </a:ext>
            </a:extLst>
          </p:cNvPr>
          <p:cNvSpPr>
            <a:spLocks noGrp="1"/>
          </p:cNvSpPr>
          <p:nvPr>
            <p:ph type="body" sz="quarter" idx="72" hasCustomPrompt="1"/>
          </p:nvPr>
        </p:nvSpPr>
        <p:spPr>
          <a:xfrm>
            <a:off x="1565489" y="2424178"/>
            <a:ext cx="1846539" cy="320174"/>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accent2"/>
                </a:solidFill>
                <a:latin typeface="Calibri" panose="020F0502020204030204" pitchFamily="34" charset="0"/>
              </a:defRPr>
            </a:lvl1pPr>
          </a:lstStyle>
          <a:p>
            <a:pPr lvl="0"/>
            <a:r>
              <a:rPr lang="en-US"/>
              <a:t>Click to add official title</a:t>
            </a:r>
          </a:p>
        </p:txBody>
      </p:sp>
      <p:sp>
        <p:nvSpPr>
          <p:cNvPr id="115" name="Picture Placeholder 2">
            <a:extLst>
              <a:ext uri="{FF2B5EF4-FFF2-40B4-BE49-F238E27FC236}">
                <a16:creationId xmlns:a16="http://schemas.microsoft.com/office/drawing/2014/main" id="{C6AA1AF5-782F-904D-9199-8E0A2B18CC1C}"/>
              </a:ext>
            </a:extLst>
          </p:cNvPr>
          <p:cNvSpPr>
            <a:spLocks noGrp="1"/>
          </p:cNvSpPr>
          <p:nvPr>
            <p:ph type="pic" sz="quarter" idx="28" hasCustomPrompt="1"/>
          </p:nvPr>
        </p:nvSpPr>
        <p:spPr>
          <a:xfrm>
            <a:off x="607919" y="1955662"/>
            <a:ext cx="843281" cy="781038"/>
          </a:xfrm>
          <a:prstGeom prst="rect">
            <a:avLst/>
          </a:prstGeom>
        </p:spPr>
        <p:txBody>
          <a:bodyPr vert="horz" anchor="ctr" anchorCtr="0">
            <a:normAutofit/>
          </a:bodyPr>
          <a:lstStyle>
            <a:lvl1pPr marL="0" indent="0" algn="ctr">
              <a:buNone/>
              <a:defRPr sz="778"/>
            </a:lvl1pPr>
          </a:lstStyle>
          <a:p>
            <a:r>
              <a:rPr lang="en-US"/>
              <a:t>Icon Placeholder</a:t>
            </a:r>
          </a:p>
        </p:txBody>
      </p:sp>
      <p:sp>
        <p:nvSpPr>
          <p:cNvPr id="78" name="Text Placeholder 4">
            <a:extLst>
              <a:ext uri="{FF2B5EF4-FFF2-40B4-BE49-F238E27FC236}">
                <a16:creationId xmlns:a16="http://schemas.microsoft.com/office/drawing/2014/main" id="{6ECAEE1B-CEE4-4442-89AB-CE08A44B3CA4}"/>
              </a:ext>
            </a:extLst>
          </p:cNvPr>
          <p:cNvSpPr>
            <a:spLocks noGrp="1"/>
          </p:cNvSpPr>
          <p:nvPr>
            <p:ph type="body" sz="quarter" idx="77" hasCustomPrompt="1"/>
          </p:nvPr>
        </p:nvSpPr>
        <p:spPr>
          <a:xfrm>
            <a:off x="3930254" y="2850671"/>
            <a:ext cx="2806374" cy="1280698"/>
          </a:xfrm>
          <a:prstGeom prst="rect">
            <a:avLst/>
          </a:prstGeom>
        </p:spPr>
        <p:txBody>
          <a:bodyPr/>
          <a:lstStyle>
            <a:lvl1pPr marL="0" marR="0" indent="0" algn="l" defTabSz="124473" rtl="0" eaLnBrk="1" fontAlgn="auto" latinLnBrk="0" hangingPunct="1">
              <a:lnSpc>
                <a:spcPct val="100000"/>
              </a:lnSpc>
              <a:spcBef>
                <a:spcPts val="0"/>
              </a:spcBef>
              <a:spcAft>
                <a:spcPts val="250"/>
              </a:spcAft>
              <a:buClrTx/>
              <a:buSzTx/>
              <a:buFontTx/>
              <a:buNone/>
              <a:tabLst/>
              <a:defRPr sz="1200"/>
            </a:lvl1pPr>
          </a:lstStyle>
          <a:p>
            <a:pPr marL="0" marR="0" lvl="0" indent="0" algn="l" defTabSz="124473"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79" name="Text Placeholder 2">
            <a:extLst>
              <a:ext uri="{FF2B5EF4-FFF2-40B4-BE49-F238E27FC236}">
                <a16:creationId xmlns:a16="http://schemas.microsoft.com/office/drawing/2014/main" id="{B1FDFC83-8946-EE42-BB1A-72BB138A85F7}"/>
              </a:ext>
            </a:extLst>
          </p:cNvPr>
          <p:cNvSpPr>
            <a:spLocks noGrp="1"/>
          </p:cNvSpPr>
          <p:nvPr>
            <p:ph type="body" sz="quarter" idx="78" hasCustomPrompt="1"/>
          </p:nvPr>
        </p:nvSpPr>
        <p:spPr>
          <a:xfrm>
            <a:off x="4881677" y="2099130"/>
            <a:ext cx="1846539" cy="320174"/>
          </a:xfrm>
          <a:prstGeom prst="rect">
            <a:avLst/>
          </a:prstGeom>
        </p:spPr>
        <p:txBody>
          <a:bodyPr lIns="0" tIns="0" rIns="0" bIns="0" anchor="t" anchorCtr="0">
            <a:noAutofit/>
          </a:bodyPr>
          <a:lstStyle>
            <a:lvl1pPr marL="0" indent="0">
              <a:lnSpc>
                <a:spcPct val="100000"/>
              </a:lnSpc>
              <a:spcBef>
                <a:spcPts val="0"/>
              </a:spcBef>
              <a:spcAft>
                <a:spcPts val="0"/>
              </a:spcAft>
              <a:buNone/>
              <a:defRPr sz="1400" b="1">
                <a:solidFill>
                  <a:schemeClr val="tx2"/>
                </a:solidFill>
                <a:latin typeface="Calibri" panose="020F0502020204030204" pitchFamily="34" charset="0"/>
              </a:defRPr>
            </a:lvl1pPr>
          </a:lstStyle>
          <a:p>
            <a:pPr lvl="0"/>
            <a:r>
              <a:rPr lang="en-US"/>
              <a:t>Click to add name</a:t>
            </a:r>
          </a:p>
        </p:txBody>
      </p:sp>
      <p:sp>
        <p:nvSpPr>
          <p:cNvPr id="80" name="Text Placeholder 3">
            <a:extLst>
              <a:ext uri="{FF2B5EF4-FFF2-40B4-BE49-F238E27FC236}">
                <a16:creationId xmlns:a16="http://schemas.microsoft.com/office/drawing/2014/main" id="{AD87925D-0145-6940-AAD1-C5272C4DE311}"/>
              </a:ext>
            </a:extLst>
          </p:cNvPr>
          <p:cNvSpPr>
            <a:spLocks noGrp="1"/>
          </p:cNvSpPr>
          <p:nvPr>
            <p:ph type="body" sz="quarter" idx="79" hasCustomPrompt="1"/>
          </p:nvPr>
        </p:nvSpPr>
        <p:spPr>
          <a:xfrm>
            <a:off x="4881677" y="2428453"/>
            <a:ext cx="1846539" cy="320174"/>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accent2"/>
                </a:solidFill>
                <a:latin typeface="Calibri" panose="020F0502020204030204" pitchFamily="34" charset="0"/>
              </a:defRPr>
            </a:lvl1pPr>
          </a:lstStyle>
          <a:p>
            <a:pPr lvl="0"/>
            <a:r>
              <a:rPr lang="en-US"/>
              <a:t>Click to add official title</a:t>
            </a:r>
          </a:p>
        </p:txBody>
      </p:sp>
      <p:sp>
        <p:nvSpPr>
          <p:cNvPr id="82" name="Picture Placeholder 2">
            <a:extLst>
              <a:ext uri="{FF2B5EF4-FFF2-40B4-BE49-F238E27FC236}">
                <a16:creationId xmlns:a16="http://schemas.microsoft.com/office/drawing/2014/main" id="{591088DF-996B-884A-BC66-C48DE28450DC}"/>
              </a:ext>
            </a:extLst>
          </p:cNvPr>
          <p:cNvSpPr>
            <a:spLocks noGrp="1"/>
          </p:cNvSpPr>
          <p:nvPr>
            <p:ph type="pic" sz="quarter" idx="80" hasCustomPrompt="1"/>
          </p:nvPr>
        </p:nvSpPr>
        <p:spPr>
          <a:xfrm>
            <a:off x="3930254" y="1959937"/>
            <a:ext cx="843281" cy="781038"/>
          </a:xfrm>
          <a:prstGeom prst="rect">
            <a:avLst/>
          </a:prstGeom>
        </p:spPr>
        <p:txBody>
          <a:bodyPr vert="horz" anchor="ctr" anchorCtr="0">
            <a:normAutofit/>
          </a:bodyPr>
          <a:lstStyle>
            <a:lvl1pPr marL="0" indent="0" algn="ctr">
              <a:buNone/>
              <a:defRPr sz="778"/>
            </a:lvl1pPr>
          </a:lstStyle>
          <a:p>
            <a:r>
              <a:rPr lang="en-US"/>
              <a:t>Icon Placeholder</a:t>
            </a:r>
          </a:p>
        </p:txBody>
      </p:sp>
      <p:sp>
        <p:nvSpPr>
          <p:cNvPr id="99" name="Text Placeholder 4">
            <a:extLst>
              <a:ext uri="{FF2B5EF4-FFF2-40B4-BE49-F238E27FC236}">
                <a16:creationId xmlns:a16="http://schemas.microsoft.com/office/drawing/2014/main" id="{5BBB5042-0D17-1049-A37E-39582DEF0521}"/>
              </a:ext>
            </a:extLst>
          </p:cNvPr>
          <p:cNvSpPr>
            <a:spLocks noGrp="1"/>
          </p:cNvSpPr>
          <p:nvPr>
            <p:ph type="body" sz="quarter" idx="85" hasCustomPrompt="1"/>
          </p:nvPr>
        </p:nvSpPr>
        <p:spPr>
          <a:xfrm>
            <a:off x="7264243" y="2845828"/>
            <a:ext cx="2806374" cy="1280698"/>
          </a:xfrm>
          <a:prstGeom prst="rect">
            <a:avLst/>
          </a:prstGeom>
        </p:spPr>
        <p:txBody>
          <a:bodyPr/>
          <a:lstStyle>
            <a:lvl1pPr marL="0" marR="0" indent="0" algn="l" defTabSz="124473" rtl="0" eaLnBrk="1" fontAlgn="auto" latinLnBrk="0" hangingPunct="1">
              <a:lnSpc>
                <a:spcPct val="100000"/>
              </a:lnSpc>
              <a:spcBef>
                <a:spcPts val="0"/>
              </a:spcBef>
              <a:spcAft>
                <a:spcPts val="250"/>
              </a:spcAft>
              <a:buClrTx/>
              <a:buSzTx/>
              <a:buFontTx/>
              <a:buNone/>
              <a:tabLst/>
              <a:defRPr sz="1200"/>
            </a:lvl1pPr>
          </a:lstStyle>
          <a:p>
            <a:pPr marL="0" marR="0" lvl="0" indent="0" algn="l" defTabSz="124473"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100" name="Text Placeholder 2">
            <a:extLst>
              <a:ext uri="{FF2B5EF4-FFF2-40B4-BE49-F238E27FC236}">
                <a16:creationId xmlns:a16="http://schemas.microsoft.com/office/drawing/2014/main" id="{B8D2BE1D-9626-F444-9C0E-FFCBA26129E1}"/>
              </a:ext>
            </a:extLst>
          </p:cNvPr>
          <p:cNvSpPr>
            <a:spLocks noGrp="1"/>
          </p:cNvSpPr>
          <p:nvPr>
            <p:ph type="body" sz="quarter" idx="86" hasCustomPrompt="1"/>
          </p:nvPr>
        </p:nvSpPr>
        <p:spPr>
          <a:xfrm>
            <a:off x="8221255" y="2094287"/>
            <a:ext cx="1846539" cy="320174"/>
          </a:xfrm>
          <a:prstGeom prst="rect">
            <a:avLst/>
          </a:prstGeom>
        </p:spPr>
        <p:txBody>
          <a:bodyPr lIns="0" tIns="0" rIns="0" bIns="0" anchor="t" anchorCtr="0">
            <a:noAutofit/>
          </a:bodyPr>
          <a:lstStyle>
            <a:lvl1pPr marL="0" indent="0">
              <a:lnSpc>
                <a:spcPct val="100000"/>
              </a:lnSpc>
              <a:spcBef>
                <a:spcPts val="0"/>
              </a:spcBef>
              <a:spcAft>
                <a:spcPts val="0"/>
              </a:spcAft>
              <a:buNone/>
              <a:defRPr sz="1400" b="1">
                <a:solidFill>
                  <a:schemeClr val="tx2"/>
                </a:solidFill>
                <a:latin typeface="Calibri" panose="020F0502020204030204" pitchFamily="34" charset="0"/>
              </a:defRPr>
            </a:lvl1pPr>
          </a:lstStyle>
          <a:p>
            <a:pPr lvl="0"/>
            <a:r>
              <a:rPr lang="en-US"/>
              <a:t>Click to add name</a:t>
            </a:r>
          </a:p>
        </p:txBody>
      </p:sp>
      <p:sp>
        <p:nvSpPr>
          <p:cNvPr id="101" name="Text Placeholder 3">
            <a:extLst>
              <a:ext uri="{FF2B5EF4-FFF2-40B4-BE49-F238E27FC236}">
                <a16:creationId xmlns:a16="http://schemas.microsoft.com/office/drawing/2014/main" id="{82338A8B-0E5B-E14B-8197-A31F7FD7812B}"/>
              </a:ext>
            </a:extLst>
          </p:cNvPr>
          <p:cNvSpPr>
            <a:spLocks noGrp="1"/>
          </p:cNvSpPr>
          <p:nvPr>
            <p:ph type="body" sz="quarter" idx="87" hasCustomPrompt="1"/>
          </p:nvPr>
        </p:nvSpPr>
        <p:spPr>
          <a:xfrm>
            <a:off x="8221255" y="2423610"/>
            <a:ext cx="1846539" cy="320174"/>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accent2"/>
                </a:solidFill>
                <a:latin typeface="Calibri" panose="020F0502020204030204" pitchFamily="34" charset="0"/>
              </a:defRPr>
            </a:lvl1pPr>
          </a:lstStyle>
          <a:p>
            <a:pPr lvl="0"/>
            <a:r>
              <a:rPr lang="en-US"/>
              <a:t>Click to add official title</a:t>
            </a:r>
          </a:p>
        </p:txBody>
      </p:sp>
      <p:sp>
        <p:nvSpPr>
          <p:cNvPr id="102" name="Picture Placeholder 2">
            <a:extLst>
              <a:ext uri="{FF2B5EF4-FFF2-40B4-BE49-F238E27FC236}">
                <a16:creationId xmlns:a16="http://schemas.microsoft.com/office/drawing/2014/main" id="{463EADD4-C60B-9A44-887E-6E12F6F9603C}"/>
              </a:ext>
            </a:extLst>
          </p:cNvPr>
          <p:cNvSpPr>
            <a:spLocks noGrp="1"/>
          </p:cNvSpPr>
          <p:nvPr>
            <p:ph type="pic" sz="quarter" idx="88" hasCustomPrompt="1"/>
          </p:nvPr>
        </p:nvSpPr>
        <p:spPr>
          <a:xfrm>
            <a:off x="7264243" y="1955094"/>
            <a:ext cx="843281" cy="781038"/>
          </a:xfrm>
          <a:prstGeom prst="rect">
            <a:avLst/>
          </a:prstGeom>
        </p:spPr>
        <p:txBody>
          <a:bodyPr vert="horz" anchor="ctr" anchorCtr="0">
            <a:normAutofit/>
          </a:bodyPr>
          <a:lstStyle>
            <a:lvl1pPr marL="0" indent="0" algn="ctr">
              <a:buNone/>
              <a:defRPr sz="778"/>
            </a:lvl1pPr>
          </a:lstStyle>
          <a:p>
            <a:r>
              <a:rPr lang="en-US"/>
              <a:t>Icon Placeholder</a:t>
            </a:r>
          </a:p>
        </p:txBody>
      </p:sp>
      <p:sp>
        <p:nvSpPr>
          <p:cNvPr id="109" name="Text Placeholder 4">
            <a:extLst>
              <a:ext uri="{FF2B5EF4-FFF2-40B4-BE49-F238E27FC236}">
                <a16:creationId xmlns:a16="http://schemas.microsoft.com/office/drawing/2014/main" id="{D02794E7-D70F-9F43-BC73-FD3A77589232}"/>
              </a:ext>
            </a:extLst>
          </p:cNvPr>
          <p:cNvSpPr>
            <a:spLocks noGrp="1"/>
          </p:cNvSpPr>
          <p:nvPr>
            <p:ph type="body" sz="quarter" idx="89" hasCustomPrompt="1"/>
          </p:nvPr>
        </p:nvSpPr>
        <p:spPr>
          <a:xfrm>
            <a:off x="597782" y="5440144"/>
            <a:ext cx="2806374" cy="1280698"/>
          </a:xfrm>
          <a:prstGeom prst="rect">
            <a:avLst/>
          </a:prstGeom>
        </p:spPr>
        <p:txBody>
          <a:bodyPr/>
          <a:lstStyle>
            <a:lvl1pPr marL="0" marR="0" indent="0" algn="l" defTabSz="124473" rtl="0" eaLnBrk="1" fontAlgn="auto" latinLnBrk="0" hangingPunct="1">
              <a:lnSpc>
                <a:spcPct val="100000"/>
              </a:lnSpc>
              <a:spcBef>
                <a:spcPts val="0"/>
              </a:spcBef>
              <a:spcAft>
                <a:spcPts val="250"/>
              </a:spcAft>
              <a:buClrTx/>
              <a:buSzTx/>
              <a:buFontTx/>
              <a:buNone/>
              <a:tabLst/>
              <a:defRPr sz="1200"/>
            </a:lvl1pPr>
          </a:lstStyle>
          <a:p>
            <a:pPr marL="0" marR="0" lvl="0" indent="0" algn="l" defTabSz="124473"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110" name="Text Placeholder 2">
            <a:extLst>
              <a:ext uri="{FF2B5EF4-FFF2-40B4-BE49-F238E27FC236}">
                <a16:creationId xmlns:a16="http://schemas.microsoft.com/office/drawing/2014/main" id="{086C9A32-E41A-F547-8505-B842EF2BCBDF}"/>
              </a:ext>
            </a:extLst>
          </p:cNvPr>
          <p:cNvSpPr>
            <a:spLocks noGrp="1"/>
          </p:cNvSpPr>
          <p:nvPr>
            <p:ph type="body" sz="quarter" idx="90" hasCustomPrompt="1"/>
          </p:nvPr>
        </p:nvSpPr>
        <p:spPr>
          <a:xfrm>
            <a:off x="1555352" y="4682169"/>
            <a:ext cx="1846539" cy="320174"/>
          </a:xfrm>
          <a:prstGeom prst="rect">
            <a:avLst/>
          </a:prstGeom>
        </p:spPr>
        <p:txBody>
          <a:bodyPr lIns="0" tIns="0" rIns="0" bIns="0" anchor="t" anchorCtr="0">
            <a:noAutofit/>
          </a:bodyPr>
          <a:lstStyle>
            <a:lvl1pPr marL="0" indent="0">
              <a:lnSpc>
                <a:spcPct val="100000"/>
              </a:lnSpc>
              <a:spcBef>
                <a:spcPts val="0"/>
              </a:spcBef>
              <a:spcAft>
                <a:spcPts val="0"/>
              </a:spcAft>
              <a:buNone/>
              <a:defRPr sz="1400" b="1">
                <a:solidFill>
                  <a:schemeClr val="tx2"/>
                </a:solidFill>
                <a:latin typeface="Calibri" panose="020F0502020204030204" pitchFamily="34" charset="0"/>
              </a:defRPr>
            </a:lvl1pPr>
          </a:lstStyle>
          <a:p>
            <a:pPr lvl="0"/>
            <a:r>
              <a:rPr lang="en-US"/>
              <a:t>Click to add name</a:t>
            </a:r>
          </a:p>
        </p:txBody>
      </p:sp>
      <p:sp>
        <p:nvSpPr>
          <p:cNvPr id="111" name="Text Placeholder 3">
            <a:extLst>
              <a:ext uri="{FF2B5EF4-FFF2-40B4-BE49-F238E27FC236}">
                <a16:creationId xmlns:a16="http://schemas.microsoft.com/office/drawing/2014/main" id="{BE5450A3-C0D6-004F-82AF-5D8814B6469F}"/>
              </a:ext>
            </a:extLst>
          </p:cNvPr>
          <p:cNvSpPr>
            <a:spLocks noGrp="1"/>
          </p:cNvSpPr>
          <p:nvPr>
            <p:ph type="body" sz="quarter" idx="91" hasCustomPrompt="1"/>
          </p:nvPr>
        </p:nvSpPr>
        <p:spPr>
          <a:xfrm>
            <a:off x="1555352" y="5011491"/>
            <a:ext cx="1846539" cy="320174"/>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accent2"/>
                </a:solidFill>
                <a:latin typeface="Calibri" panose="020F0502020204030204" pitchFamily="34" charset="0"/>
              </a:defRPr>
            </a:lvl1pPr>
          </a:lstStyle>
          <a:p>
            <a:pPr lvl="0"/>
            <a:r>
              <a:rPr lang="en-US"/>
              <a:t>Click to add official title</a:t>
            </a:r>
          </a:p>
        </p:txBody>
      </p:sp>
      <p:sp>
        <p:nvSpPr>
          <p:cNvPr id="118" name="Picture Placeholder 2">
            <a:extLst>
              <a:ext uri="{FF2B5EF4-FFF2-40B4-BE49-F238E27FC236}">
                <a16:creationId xmlns:a16="http://schemas.microsoft.com/office/drawing/2014/main" id="{F5E85013-27F5-5A40-8BA6-B5E2EAAC4632}"/>
              </a:ext>
            </a:extLst>
          </p:cNvPr>
          <p:cNvSpPr>
            <a:spLocks noGrp="1"/>
          </p:cNvSpPr>
          <p:nvPr>
            <p:ph type="pic" sz="quarter" idx="92" hasCustomPrompt="1"/>
          </p:nvPr>
        </p:nvSpPr>
        <p:spPr>
          <a:xfrm>
            <a:off x="597782" y="4541158"/>
            <a:ext cx="843281" cy="781038"/>
          </a:xfrm>
          <a:prstGeom prst="rect">
            <a:avLst/>
          </a:prstGeom>
        </p:spPr>
        <p:txBody>
          <a:bodyPr vert="horz" anchor="ctr" anchorCtr="0">
            <a:normAutofit/>
          </a:bodyPr>
          <a:lstStyle>
            <a:lvl1pPr marL="0" indent="0" algn="ctr">
              <a:buNone/>
              <a:defRPr sz="778"/>
            </a:lvl1pPr>
          </a:lstStyle>
          <a:p>
            <a:r>
              <a:rPr lang="en-US"/>
              <a:t>Icon Placeholder</a:t>
            </a:r>
          </a:p>
        </p:txBody>
      </p:sp>
      <p:sp>
        <p:nvSpPr>
          <p:cNvPr id="47" name="Text Placeholder 4">
            <a:extLst>
              <a:ext uri="{FF2B5EF4-FFF2-40B4-BE49-F238E27FC236}">
                <a16:creationId xmlns:a16="http://schemas.microsoft.com/office/drawing/2014/main" id="{5EA5DB64-F523-6743-9AC6-92679399FCCE}"/>
              </a:ext>
            </a:extLst>
          </p:cNvPr>
          <p:cNvSpPr>
            <a:spLocks noGrp="1"/>
          </p:cNvSpPr>
          <p:nvPr>
            <p:ph type="body" sz="quarter" idx="105" hasCustomPrompt="1"/>
          </p:nvPr>
        </p:nvSpPr>
        <p:spPr>
          <a:xfrm>
            <a:off x="3927990" y="5435462"/>
            <a:ext cx="2806374" cy="1280698"/>
          </a:xfrm>
          <a:prstGeom prst="rect">
            <a:avLst/>
          </a:prstGeom>
        </p:spPr>
        <p:txBody>
          <a:bodyPr/>
          <a:lstStyle>
            <a:lvl1pPr marL="0" marR="0" indent="0" algn="l" defTabSz="124473" rtl="0" eaLnBrk="1" fontAlgn="auto" latinLnBrk="0" hangingPunct="1">
              <a:lnSpc>
                <a:spcPct val="100000"/>
              </a:lnSpc>
              <a:spcBef>
                <a:spcPts val="0"/>
              </a:spcBef>
              <a:spcAft>
                <a:spcPts val="250"/>
              </a:spcAft>
              <a:buClrTx/>
              <a:buSzTx/>
              <a:buFontTx/>
              <a:buNone/>
              <a:tabLst/>
              <a:defRPr sz="1200"/>
            </a:lvl1pPr>
          </a:lstStyle>
          <a:p>
            <a:pPr marL="0" marR="0" lvl="0" indent="0" algn="l" defTabSz="124473"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48" name="Text Placeholder 2">
            <a:extLst>
              <a:ext uri="{FF2B5EF4-FFF2-40B4-BE49-F238E27FC236}">
                <a16:creationId xmlns:a16="http://schemas.microsoft.com/office/drawing/2014/main" id="{2D5FA33A-ED9B-554D-81CD-5434E29B6FE6}"/>
              </a:ext>
            </a:extLst>
          </p:cNvPr>
          <p:cNvSpPr>
            <a:spLocks noGrp="1"/>
          </p:cNvSpPr>
          <p:nvPr>
            <p:ph type="body" sz="quarter" idx="106" hasCustomPrompt="1"/>
          </p:nvPr>
        </p:nvSpPr>
        <p:spPr>
          <a:xfrm>
            <a:off x="4890506" y="4662655"/>
            <a:ext cx="1846539" cy="320174"/>
          </a:xfrm>
          <a:prstGeom prst="rect">
            <a:avLst/>
          </a:prstGeom>
        </p:spPr>
        <p:txBody>
          <a:bodyPr lIns="0" tIns="0" rIns="0" bIns="0" anchor="t" anchorCtr="0">
            <a:noAutofit/>
          </a:bodyPr>
          <a:lstStyle>
            <a:lvl1pPr marL="0" indent="0">
              <a:lnSpc>
                <a:spcPct val="100000"/>
              </a:lnSpc>
              <a:spcBef>
                <a:spcPts val="0"/>
              </a:spcBef>
              <a:spcAft>
                <a:spcPts val="0"/>
              </a:spcAft>
              <a:buNone/>
              <a:defRPr sz="1400" b="1">
                <a:solidFill>
                  <a:schemeClr val="tx2"/>
                </a:solidFill>
                <a:latin typeface="Calibri" panose="020F0502020204030204" pitchFamily="34" charset="0"/>
              </a:defRPr>
            </a:lvl1pPr>
          </a:lstStyle>
          <a:p>
            <a:pPr lvl="0"/>
            <a:r>
              <a:rPr lang="en-US"/>
              <a:t>Click to add name</a:t>
            </a:r>
          </a:p>
        </p:txBody>
      </p:sp>
      <p:sp>
        <p:nvSpPr>
          <p:cNvPr id="49" name="Text Placeholder 3">
            <a:extLst>
              <a:ext uri="{FF2B5EF4-FFF2-40B4-BE49-F238E27FC236}">
                <a16:creationId xmlns:a16="http://schemas.microsoft.com/office/drawing/2014/main" id="{E6C1879C-0D91-A34A-A7D6-3D872B3DC0D1}"/>
              </a:ext>
            </a:extLst>
          </p:cNvPr>
          <p:cNvSpPr>
            <a:spLocks noGrp="1"/>
          </p:cNvSpPr>
          <p:nvPr>
            <p:ph type="body" sz="quarter" idx="107" hasCustomPrompt="1"/>
          </p:nvPr>
        </p:nvSpPr>
        <p:spPr>
          <a:xfrm>
            <a:off x="4890506" y="5001125"/>
            <a:ext cx="1846539" cy="320174"/>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accent2"/>
                </a:solidFill>
                <a:latin typeface="Calibri" panose="020F0502020204030204" pitchFamily="34" charset="0"/>
              </a:defRPr>
            </a:lvl1pPr>
          </a:lstStyle>
          <a:p>
            <a:pPr lvl="0"/>
            <a:r>
              <a:rPr lang="en-US"/>
              <a:t>Click to add official title</a:t>
            </a:r>
          </a:p>
        </p:txBody>
      </p:sp>
      <p:sp>
        <p:nvSpPr>
          <p:cNvPr id="51" name="Picture Placeholder 2">
            <a:extLst>
              <a:ext uri="{FF2B5EF4-FFF2-40B4-BE49-F238E27FC236}">
                <a16:creationId xmlns:a16="http://schemas.microsoft.com/office/drawing/2014/main" id="{51FDB320-7BD8-A449-8120-F65D233C84E4}"/>
              </a:ext>
            </a:extLst>
          </p:cNvPr>
          <p:cNvSpPr>
            <a:spLocks noGrp="1"/>
          </p:cNvSpPr>
          <p:nvPr>
            <p:ph type="pic" sz="quarter" idx="108" hasCustomPrompt="1"/>
          </p:nvPr>
        </p:nvSpPr>
        <p:spPr>
          <a:xfrm>
            <a:off x="3927990" y="4536476"/>
            <a:ext cx="843281" cy="781038"/>
          </a:xfrm>
          <a:prstGeom prst="rect">
            <a:avLst/>
          </a:prstGeom>
        </p:spPr>
        <p:txBody>
          <a:bodyPr vert="horz" anchor="ctr" anchorCtr="0">
            <a:normAutofit/>
          </a:bodyPr>
          <a:lstStyle>
            <a:lvl1pPr marL="0" indent="0" algn="ctr">
              <a:buNone/>
              <a:defRPr sz="778"/>
            </a:lvl1pPr>
          </a:lstStyle>
          <a:p>
            <a:r>
              <a:rPr lang="en-US"/>
              <a:t>Icon Placeholder</a:t>
            </a:r>
          </a:p>
        </p:txBody>
      </p:sp>
      <p:sp>
        <p:nvSpPr>
          <p:cNvPr id="98" name="Rectangle 3">
            <a:extLst>
              <a:ext uri="{FF2B5EF4-FFF2-40B4-BE49-F238E27FC236}">
                <a16:creationId xmlns:a16="http://schemas.microsoft.com/office/drawing/2014/main" id="{35E48268-B1E8-3F42-979B-31566739F013}"/>
              </a:ext>
            </a:extLst>
          </p:cNvPr>
          <p:cNvSpPr/>
          <p:nvPr userDrawn="1"/>
        </p:nvSpPr>
        <p:spPr>
          <a:xfrm>
            <a:off x="7134818" y="1828600"/>
            <a:ext cx="3071472" cy="2324924"/>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6512" tIns="48257" rIns="96512" bIns="48257" rtlCol="0" anchor="ctr">
            <a:noAutofit/>
          </a:bodyPr>
          <a:lstStyle/>
          <a:p>
            <a:pPr algn="ctr"/>
            <a:endParaRPr lang="en-US" sz="1098">
              <a:latin typeface="Calibri" panose="020F0502020204030204" pitchFamily="34" charset="0"/>
            </a:endParaRPr>
          </a:p>
        </p:txBody>
      </p:sp>
      <p:pic>
        <p:nvPicPr>
          <p:cNvPr id="104" name="Picture 103">
            <a:extLst>
              <a:ext uri="{FF2B5EF4-FFF2-40B4-BE49-F238E27FC236}">
                <a16:creationId xmlns:a16="http://schemas.microsoft.com/office/drawing/2014/main" id="{BC2F0068-6714-F943-B352-6DD22C1B758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881678" y="1959937"/>
            <a:ext cx="449561" cy="64035"/>
          </a:xfrm>
          <a:prstGeom prst="rect">
            <a:avLst/>
          </a:prstGeom>
          <a:solidFill>
            <a:srgbClr val="E1523D"/>
          </a:solidFill>
        </p:spPr>
      </p:pic>
      <p:pic>
        <p:nvPicPr>
          <p:cNvPr id="129" name="Picture 128">
            <a:extLst>
              <a:ext uri="{FF2B5EF4-FFF2-40B4-BE49-F238E27FC236}">
                <a16:creationId xmlns:a16="http://schemas.microsoft.com/office/drawing/2014/main" id="{482760D1-6E22-6340-90B6-EBF5A9E0BDF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53766" y="4545802"/>
            <a:ext cx="449561" cy="64035"/>
          </a:xfrm>
          <a:prstGeom prst="rect">
            <a:avLst/>
          </a:prstGeom>
          <a:solidFill>
            <a:srgbClr val="E1523D"/>
          </a:solidFill>
        </p:spPr>
      </p:pic>
      <p:pic>
        <p:nvPicPr>
          <p:cNvPr id="52" name="Picture 51">
            <a:extLst>
              <a:ext uri="{FF2B5EF4-FFF2-40B4-BE49-F238E27FC236}">
                <a16:creationId xmlns:a16="http://schemas.microsoft.com/office/drawing/2014/main" id="{CA34747F-48A2-8D4E-8B32-5B2F34EF83F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887820" y="4541120"/>
            <a:ext cx="449561" cy="64035"/>
          </a:xfrm>
          <a:prstGeom prst="rect">
            <a:avLst/>
          </a:prstGeom>
          <a:solidFill>
            <a:srgbClr val="E1523D"/>
          </a:solidFill>
        </p:spPr>
      </p:pic>
      <p:pic>
        <p:nvPicPr>
          <p:cNvPr id="103" name="Picture 102">
            <a:extLst>
              <a:ext uri="{FF2B5EF4-FFF2-40B4-BE49-F238E27FC236}">
                <a16:creationId xmlns:a16="http://schemas.microsoft.com/office/drawing/2014/main" id="{DD53E3C0-5F19-9447-859E-2A2D76BF7CB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63903" y="1955662"/>
            <a:ext cx="449561" cy="64035"/>
          </a:xfrm>
          <a:prstGeom prst="rect">
            <a:avLst/>
          </a:prstGeom>
          <a:solidFill>
            <a:srgbClr val="E1523D"/>
          </a:solidFill>
        </p:spPr>
      </p:pic>
      <p:pic>
        <p:nvPicPr>
          <p:cNvPr id="106" name="Picture 105">
            <a:extLst>
              <a:ext uri="{FF2B5EF4-FFF2-40B4-BE49-F238E27FC236}">
                <a16:creationId xmlns:a16="http://schemas.microsoft.com/office/drawing/2014/main" id="{7D4A1526-EEB3-5E45-8B79-5A3FD636AE2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224073" y="1955094"/>
            <a:ext cx="449561" cy="64035"/>
          </a:xfrm>
          <a:prstGeom prst="rect">
            <a:avLst/>
          </a:prstGeom>
          <a:solidFill>
            <a:srgbClr val="E1523D"/>
          </a:solidFill>
        </p:spPr>
      </p:pic>
      <p:sp>
        <p:nvSpPr>
          <p:cNvPr id="5" name="Footer Placeholder 4">
            <a:extLst>
              <a:ext uri="{FF2B5EF4-FFF2-40B4-BE49-F238E27FC236}">
                <a16:creationId xmlns:a16="http://schemas.microsoft.com/office/drawing/2014/main" id="{96971267-58C3-BB42-8A08-AEAFA22F5AF9}"/>
              </a:ext>
            </a:extLst>
          </p:cNvPr>
          <p:cNvSpPr>
            <a:spLocks noGrp="1"/>
          </p:cNvSpPr>
          <p:nvPr>
            <p:ph type="ftr" sz="quarter" idx="70"/>
          </p:nvPr>
        </p:nvSpPr>
        <p:spPr/>
        <p:txBody>
          <a:bodyPr/>
          <a:lstStyle/>
          <a:p>
            <a:endParaRPr lang="en-US"/>
          </a:p>
        </p:txBody>
      </p:sp>
      <p:sp>
        <p:nvSpPr>
          <p:cNvPr id="3" name="Slide Number Placeholder 2">
            <a:extLst>
              <a:ext uri="{FF2B5EF4-FFF2-40B4-BE49-F238E27FC236}">
                <a16:creationId xmlns:a16="http://schemas.microsoft.com/office/drawing/2014/main" id="{F3A52F10-EBE5-9E45-9632-3F16C863546A}"/>
              </a:ext>
            </a:extLst>
          </p:cNvPr>
          <p:cNvSpPr>
            <a:spLocks noGrp="1"/>
          </p:cNvSpPr>
          <p:nvPr>
            <p:ph type="sldNum" sz="quarter" idx="11"/>
          </p:nvPr>
        </p:nvSpPr>
        <p:spPr>
          <a:xfrm>
            <a:off x="9774936" y="6753404"/>
            <a:ext cx="457200" cy="338328"/>
          </a:xfrm>
        </p:spPr>
        <p:txBody>
          <a:bodyPr/>
          <a:lstStyle/>
          <a:p>
            <a:fld id="{D8BDC5F3-7D4B-9546-B48B-8B162A467FF4}" type="slidenum">
              <a:rPr lang="en-US" smtClean="0"/>
              <a:t>‹#›</a:t>
            </a:fld>
            <a:endParaRPr lang="en-US"/>
          </a:p>
        </p:txBody>
      </p:sp>
      <p:sp>
        <p:nvSpPr>
          <p:cNvPr id="4" name="Title 3">
            <a:extLst>
              <a:ext uri="{FF2B5EF4-FFF2-40B4-BE49-F238E27FC236}">
                <a16:creationId xmlns:a16="http://schemas.microsoft.com/office/drawing/2014/main" id="{0C587A0C-B11F-4A44-8A74-057337E58B60}"/>
              </a:ext>
            </a:extLst>
          </p:cNvPr>
          <p:cNvSpPr>
            <a:spLocks noGrp="1"/>
          </p:cNvSpPr>
          <p:nvPr>
            <p:ph type="title" hasCustomPrompt="1"/>
          </p:nvPr>
        </p:nvSpPr>
        <p:spPr/>
        <p:txBody>
          <a:bodyPr>
            <a:noAutofit/>
          </a:bodyPr>
          <a:lstStyle>
            <a:lvl1pPr>
              <a:defRPr/>
            </a:lvl1pPr>
          </a:lstStyle>
          <a:p>
            <a:r>
              <a:rPr lang="en-US"/>
              <a:t>Page Title</a:t>
            </a:r>
          </a:p>
        </p:txBody>
      </p:sp>
    </p:spTree>
    <p:custDataLst>
      <p:custData r:id="rId1"/>
    </p:custDataLst>
    <p:extLst>
      <p:ext uri="{BB962C8B-B14F-4D97-AF65-F5344CB8AC3E}">
        <p14:creationId xmlns:p14="http://schemas.microsoft.com/office/powerpoint/2010/main" val="22550227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ix Bios w/ Photos">
    <p:bg>
      <p:bgPr>
        <a:solidFill>
          <a:schemeClr val="bg1"/>
        </a:solidFill>
        <a:effectLst/>
      </p:bgPr>
    </p:bg>
    <p:spTree>
      <p:nvGrpSpPr>
        <p:cNvPr id="1" name=""/>
        <p:cNvGrpSpPr/>
        <p:nvPr/>
      </p:nvGrpSpPr>
      <p:grpSpPr>
        <a:xfrm>
          <a:off x="0" y="0"/>
          <a:ext cx="0" cy="0"/>
          <a:chOff x="0" y="0"/>
          <a:chExt cx="0" cy="0"/>
        </a:xfrm>
      </p:grpSpPr>
      <p:sp>
        <p:nvSpPr>
          <p:cNvPr id="70" name="Rectangle 3">
            <a:extLst>
              <a:ext uri="{FF2B5EF4-FFF2-40B4-BE49-F238E27FC236}">
                <a16:creationId xmlns:a16="http://schemas.microsoft.com/office/drawing/2014/main" id="{1CD16390-BE0C-9845-BBF2-47085D976410}"/>
              </a:ext>
            </a:extLst>
          </p:cNvPr>
          <p:cNvSpPr/>
          <p:nvPr userDrawn="1"/>
        </p:nvSpPr>
        <p:spPr>
          <a:xfrm>
            <a:off x="3806371" y="4414819"/>
            <a:ext cx="3069950" cy="2324924"/>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6512" tIns="48257" rIns="96512" bIns="48257" rtlCol="0" anchor="ctr">
            <a:noAutofit/>
          </a:bodyPr>
          <a:lstStyle/>
          <a:p>
            <a:pPr algn="ctr"/>
            <a:endParaRPr lang="en-US" sz="1098">
              <a:latin typeface="Calibri" panose="020F0502020204030204" pitchFamily="34" charset="0"/>
            </a:endParaRPr>
          </a:p>
        </p:txBody>
      </p:sp>
      <p:sp>
        <p:nvSpPr>
          <p:cNvPr id="66" name="Rectangle 3">
            <a:extLst>
              <a:ext uri="{FF2B5EF4-FFF2-40B4-BE49-F238E27FC236}">
                <a16:creationId xmlns:a16="http://schemas.microsoft.com/office/drawing/2014/main" id="{6200D7A8-C45F-5C49-AD3F-F0F1606938BA}"/>
              </a:ext>
            </a:extLst>
          </p:cNvPr>
          <p:cNvSpPr>
            <a:spLocks/>
          </p:cNvSpPr>
          <p:nvPr userDrawn="1"/>
        </p:nvSpPr>
        <p:spPr>
          <a:xfrm>
            <a:off x="3804293" y="1833883"/>
            <a:ext cx="3069950" cy="2324924"/>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6512" tIns="48257" rIns="96512" bIns="48257" rtlCol="0" anchor="ctr">
            <a:noAutofit/>
          </a:bodyPr>
          <a:lstStyle/>
          <a:p>
            <a:pPr algn="ctr"/>
            <a:endParaRPr lang="en-US" sz="1098">
              <a:latin typeface="Calibri" panose="020F0502020204030204" pitchFamily="34" charset="0"/>
            </a:endParaRPr>
          </a:p>
        </p:txBody>
      </p:sp>
      <p:sp>
        <p:nvSpPr>
          <p:cNvPr id="67" name="Rectangle 3">
            <a:extLst>
              <a:ext uri="{FF2B5EF4-FFF2-40B4-BE49-F238E27FC236}">
                <a16:creationId xmlns:a16="http://schemas.microsoft.com/office/drawing/2014/main" id="{586A13A4-5EFA-9245-B474-BBFF3CBFB597}"/>
              </a:ext>
            </a:extLst>
          </p:cNvPr>
          <p:cNvSpPr/>
          <p:nvPr userDrawn="1"/>
        </p:nvSpPr>
        <p:spPr>
          <a:xfrm>
            <a:off x="470047" y="4420975"/>
            <a:ext cx="3069950" cy="2324924"/>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6512" tIns="48257" rIns="96512" bIns="48257" rtlCol="0" anchor="ctr">
            <a:noAutofit/>
          </a:bodyPr>
          <a:lstStyle/>
          <a:p>
            <a:pPr algn="ctr"/>
            <a:endParaRPr lang="en-US" sz="1098">
              <a:latin typeface="Calibri" panose="020F0502020204030204" pitchFamily="34" charset="0"/>
            </a:endParaRPr>
          </a:p>
        </p:txBody>
      </p:sp>
      <p:sp>
        <p:nvSpPr>
          <p:cNvPr id="61" name="Rectangle 3">
            <a:extLst>
              <a:ext uri="{FF2B5EF4-FFF2-40B4-BE49-F238E27FC236}">
                <a16:creationId xmlns:a16="http://schemas.microsoft.com/office/drawing/2014/main" id="{77A7C7A0-F8CB-9D44-8245-C02C969D9BFB}"/>
              </a:ext>
            </a:extLst>
          </p:cNvPr>
          <p:cNvSpPr/>
          <p:nvPr userDrawn="1"/>
        </p:nvSpPr>
        <p:spPr>
          <a:xfrm>
            <a:off x="479906" y="1829168"/>
            <a:ext cx="3069950" cy="2324924"/>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6512" tIns="48257" rIns="96512" bIns="48257" rtlCol="0" anchor="ctr">
            <a:noAutofit/>
          </a:bodyPr>
          <a:lstStyle/>
          <a:p>
            <a:pPr algn="ctr"/>
            <a:endParaRPr lang="en-US" sz="1098">
              <a:latin typeface="Calibri" panose="020F0502020204030204" pitchFamily="34" charset="0"/>
            </a:endParaRPr>
          </a:p>
        </p:txBody>
      </p:sp>
      <p:sp>
        <p:nvSpPr>
          <p:cNvPr id="56" name="Text Placeholder 4">
            <a:extLst>
              <a:ext uri="{FF2B5EF4-FFF2-40B4-BE49-F238E27FC236}">
                <a16:creationId xmlns:a16="http://schemas.microsoft.com/office/drawing/2014/main" id="{5700E184-E5BB-D14A-8987-95111E895A88}"/>
              </a:ext>
            </a:extLst>
          </p:cNvPr>
          <p:cNvSpPr>
            <a:spLocks noGrp="1"/>
          </p:cNvSpPr>
          <p:nvPr>
            <p:ph type="body" sz="quarter" idx="48" hasCustomPrompt="1"/>
          </p:nvPr>
        </p:nvSpPr>
        <p:spPr>
          <a:xfrm>
            <a:off x="607919" y="2846396"/>
            <a:ext cx="2810187" cy="1283078"/>
          </a:xfrm>
          <a:prstGeom prst="rect">
            <a:avLst/>
          </a:prstGeom>
        </p:spPr>
        <p:txBody>
          <a:bodyPr/>
          <a:lstStyle>
            <a:lvl1pPr marL="0" marR="0" indent="0" algn="l" defTabSz="124473" rtl="0" eaLnBrk="1" fontAlgn="auto" latinLnBrk="0" hangingPunct="1">
              <a:lnSpc>
                <a:spcPct val="100000"/>
              </a:lnSpc>
              <a:spcBef>
                <a:spcPts val="0"/>
              </a:spcBef>
              <a:spcAft>
                <a:spcPts val="250"/>
              </a:spcAft>
              <a:buClrTx/>
              <a:buSzTx/>
              <a:buFontTx/>
              <a:buNone/>
              <a:tabLst/>
              <a:defRPr sz="1200"/>
            </a:lvl1pPr>
          </a:lstStyle>
          <a:p>
            <a:pPr marL="0" marR="0" lvl="0" indent="0" algn="l" defTabSz="124473"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112" name="Text Placeholder 2">
            <a:extLst>
              <a:ext uri="{FF2B5EF4-FFF2-40B4-BE49-F238E27FC236}">
                <a16:creationId xmlns:a16="http://schemas.microsoft.com/office/drawing/2014/main" id="{4249D7FD-7189-6742-9AA2-A9FD2A904B42}"/>
              </a:ext>
            </a:extLst>
          </p:cNvPr>
          <p:cNvSpPr>
            <a:spLocks noGrp="1"/>
          </p:cNvSpPr>
          <p:nvPr>
            <p:ph type="body" sz="quarter" idx="71" hasCustomPrompt="1"/>
          </p:nvPr>
        </p:nvSpPr>
        <p:spPr>
          <a:xfrm>
            <a:off x="1565490" y="2094856"/>
            <a:ext cx="1849116" cy="320174"/>
          </a:xfrm>
          <a:prstGeom prst="rect">
            <a:avLst/>
          </a:prstGeom>
        </p:spPr>
        <p:txBody>
          <a:bodyPr lIns="0" tIns="0" rIns="0" bIns="0" anchor="t" anchorCtr="0">
            <a:noAutofit/>
          </a:bodyPr>
          <a:lstStyle>
            <a:lvl1pPr marL="0" indent="0">
              <a:lnSpc>
                <a:spcPct val="100000"/>
              </a:lnSpc>
              <a:spcBef>
                <a:spcPts val="0"/>
              </a:spcBef>
              <a:spcAft>
                <a:spcPts val="0"/>
              </a:spcAft>
              <a:buNone/>
              <a:defRPr sz="1400" b="1">
                <a:solidFill>
                  <a:schemeClr val="tx2"/>
                </a:solidFill>
                <a:latin typeface="Calibri" panose="020F0502020204030204" pitchFamily="34" charset="0"/>
              </a:defRPr>
            </a:lvl1pPr>
          </a:lstStyle>
          <a:p>
            <a:pPr lvl="0"/>
            <a:r>
              <a:rPr lang="en-US"/>
              <a:t>Click to add name</a:t>
            </a:r>
          </a:p>
        </p:txBody>
      </p:sp>
      <p:sp>
        <p:nvSpPr>
          <p:cNvPr id="113" name="Text Placeholder 3">
            <a:extLst>
              <a:ext uri="{FF2B5EF4-FFF2-40B4-BE49-F238E27FC236}">
                <a16:creationId xmlns:a16="http://schemas.microsoft.com/office/drawing/2014/main" id="{9A3C1F7D-AAD2-BD43-B22E-D32263E1A9C2}"/>
              </a:ext>
            </a:extLst>
          </p:cNvPr>
          <p:cNvSpPr>
            <a:spLocks noGrp="1"/>
          </p:cNvSpPr>
          <p:nvPr>
            <p:ph type="body" sz="quarter" idx="72" hasCustomPrompt="1"/>
          </p:nvPr>
        </p:nvSpPr>
        <p:spPr>
          <a:xfrm>
            <a:off x="1565490" y="2424178"/>
            <a:ext cx="1849116" cy="320174"/>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accent2"/>
                </a:solidFill>
                <a:latin typeface="Calibri" panose="020F0502020204030204" pitchFamily="34" charset="0"/>
              </a:defRPr>
            </a:lvl1pPr>
          </a:lstStyle>
          <a:p>
            <a:pPr lvl="0"/>
            <a:r>
              <a:rPr lang="en-US"/>
              <a:t>Click to add official title</a:t>
            </a:r>
          </a:p>
        </p:txBody>
      </p:sp>
      <p:sp>
        <p:nvSpPr>
          <p:cNvPr id="115" name="Picture Placeholder 2">
            <a:extLst>
              <a:ext uri="{FF2B5EF4-FFF2-40B4-BE49-F238E27FC236}">
                <a16:creationId xmlns:a16="http://schemas.microsoft.com/office/drawing/2014/main" id="{C6AA1AF5-782F-904D-9199-8E0A2B18CC1C}"/>
              </a:ext>
            </a:extLst>
          </p:cNvPr>
          <p:cNvSpPr>
            <a:spLocks noGrp="1"/>
          </p:cNvSpPr>
          <p:nvPr>
            <p:ph type="pic" sz="quarter" idx="28" hasCustomPrompt="1"/>
          </p:nvPr>
        </p:nvSpPr>
        <p:spPr>
          <a:xfrm>
            <a:off x="607919" y="1955662"/>
            <a:ext cx="843281" cy="781038"/>
          </a:xfrm>
          <a:prstGeom prst="rect">
            <a:avLst/>
          </a:prstGeom>
        </p:spPr>
        <p:txBody>
          <a:bodyPr vert="horz" anchor="ctr" anchorCtr="0">
            <a:normAutofit/>
          </a:bodyPr>
          <a:lstStyle>
            <a:lvl1pPr marL="0" indent="0" algn="ctr">
              <a:buNone/>
              <a:defRPr sz="778"/>
            </a:lvl1pPr>
          </a:lstStyle>
          <a:p>
            <a:r>
              <a:rPr lang="en-US"/>
              <a:t>Icon Placeholder</a:t>
            </a:r>
          </a:p>
        </p:txBody>
      </p:sp>
      <p:sp>
        <p:nvSpPr>
          <p:cNvPr id="78" name="Text Placeholder 4">
            <a:extLst>
              <a:ext uri="{FF2B5EF4-FFF2-40B4-BE49-F238E27FC236}">
                <a16:creationId xmlns:a16="http://schemas.microsoft.com/office/drawing/2014/main" id="{6ECAEE1B-CEE4-4442-89AB-CE08A44B3CA4}"/>
              </a:ext>
            </a:extLst>
          </p:cNvPr>
          <p:cNvSpPr>
            <a:spLocks noGrp="1"/>
          </p:cNvSpPr>
          <p:nvPr>
            <p:ph type="body" sz="quarter" idx="77" hasCustomPrompt="1"/>
          </p:nvPr>
        </p:nvSpPr>
        <p:spPr>
          <a:xfrm>
            <a:off x="3931937" y="2846396"/>
            <a:ext cx="2812380" cy="1280698"/>
          </a:xfrm>
          <a:prstGeom prst="rect">
            <a:avLst/>
          </a:prstGeom>
        </p:spPr>
        <p:txBody>
          <a:bodyPr/>
          <a:lstStyle>
            <a:lvl1pPr marL="0" marR="0" indent="0" algn="l" defTabSz="124473" rtl="0" eaLnBrk="1" fontAlgn="auto" latinLnBrk="0" hangingPunct="1">
              <a:lnSpc>
                <a:spcPct val="100000"/>
              </a:lnSpc>
              <a:spcBef>
                <a:spcPts val="0"/>
              </a:spcBef>
              <a:spcAft>
                <a:spcPts val="250"/>
              </a:spcAft>
              <a:buClrTx/>
              <a:buSzTx/>
              <a:buFontTx/>
              <a:buNone/>
              <a:tabLst/>
              <a:defRPr sz="1200"/>
            </a:lvl1pPr>
          </a:lstStyle>
          <a:p>
            <a:pPr marL="0" marR="0" lvl="0" indent="0" algn="l" defTabSz="124473"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79" name="Text Placeholder 2">
            <a:extLst>
              <a:ext uri="{FF2B5EF4-FFF2-40B4-BE49-F238E27FC236}">
                <a16:creationId xmlns:a16="http://schemas.microsoft.com/office/drawing/2014/main" id="{B1FDFC83-8946-EE42-BB1A-72BB138A85F7}"/>
              </a:ext>
            </a:extLst>
          </p:cNvPr>
          <p:cNvSpPr>
            <a:spLocks noGrp="1"/>
          </p:cNvSpPr>
          <p:nvPr>
            <p:ph type="body" sz="quarter" idx="78" hasCustomPrompt="1"/>
          </p:nvPr>
        </p:nvSpPr>
        <p:spPr>
          <a:xfrm>
            <a:off x="4890587" y="2094856"/>
            <a:ext cx="1846859" cy="320174"/>
          </a:xfrm>
          <a:prstGeom prst="rect">
            <a:avLst/>
          </a:prstGeom>
        </p:spPr>
        <p:txBody>
          <a:bodyPr lIns="0" tIns="0" rIns="0" bIns="0" anchor="t" anchorCtr="0">
            <a:noAutofit/>
          </a:bodyPr>
          <a:lstStyle>
            <a:lvl1pPr marL="0" indent="0">
              <a:lnSpc>
                <a:spcPct val="100000"/>
              </a:lnSpc>
              <a:spcBef>
                <a:spcPts val="0"/>
              </a:spcBef>
              <a:spcAft>
                <a:spcPts val="0"/>
              </a:spcAft>
              <a:buNone/>
              <a:defRPr sz="1400" b="1">
                <a:solidFill>
                  <a:schemeClr val="tx2"/>
                </a:solidFill>
                <a:latin typeface="Calibri" panose="020F0502020204030204" pitchFamily="34" charset="0"/>
              </a:defRPr>
            </a:lvl1pPr>
          </a:lstStyle>
          <a:p>
            <a:pPr lvl="0"/>
            <a:r>
              <a:rPr lang="en-US"/>
              <a:t>Click to add name</a:t>
            </a:r>
          </a:p>
        </p:txBody>
      </p:sp>
      <p:sp>
        <p:nvSpPr>
          <p:cNvPr id="80" name="Text Placeholder 3">
            <a:extLst>
              <a:ext uri="{FF2B5EF4-FFF2-40B4-BE49-F238E27FC236}">
                <a16:creationId xmlns:a16="http://schemas.microsoft.com/office/drawing/2014/main" id="{AD87925D-0145-6940-AAD1-C5272C4DE311}"/>
              </a:ext>
            </a:extLst>
          </p:cNvPr>
          <p:cNvSpPr>
            <a:spLocks noGrp="1"/>
          </p:cNvSpPr>
          <p:nvPr>
            <p:ph type="body" sz="quarter" idx="79" hasCustomPrompt="1"/>
          </p:nvPr>
        </p:nvSpPr>
        <p:spPr>
          <a:xfrm>
            <a:off x="4890587" y="2424178"/>
            <a:ext cx="1846859" cy="320174"/>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accent2"/>
                </a:solidFill>
                <a:latin typeface="Calibri" panose="020F0502020204030204" pitchFamily="34" charset="0"/>
              </a:defRPr>
            </a:lvl1pPr>
          </a:lstStyle>
          <a:p>
            <a:pPr lvl="0"/>
            <a:r>
              <a:rPr lang="en-US"/>
              <a:t>Click to add official title</a:t>
            </a:r>
          </a:p>
        </p:txBody>
      </p:sp>
      <p:sp>
        <p:nvSpPr>
          <p:cNvPr id="82" name="Picture Placeholder 2">
            <a:extLst>
              <a:ext uri="{FF2B5EF4-FFF2-40B4-BE49-F238E27FC236}">
                <a16:creationId xmlns:a16="http://schemas.microsoft.com/office/drawing/2014/main" id="{591088DF-996B-884A-BC66-C48DE28450DC}"/>
              </a:ext>
            </a:extLst>
          </p:cNvPr>
          <p:cNvSpPr>
            <a:spLocks noGrp="1"/>
          </p:cNvSpPr>
          <p:nvPr>
            <p:ph type="pic" sz="quarter" idx="80" hasCustomPrompt="1"/>
          </p:nvPr>
        </p:nvSpPr>
        <p:spPr>
          <a:xfrm>
            <a:off x="3931938" y="1955662"/>
            <a:ext cx="843281" cy="781038"/>
          </a:xfrm>
          <a:prstGeom prst="rect">
            <a:avLst/>
          </a:prstGeom>
        </p:spPr>
        <p:txBody>
          <a:bodyPr vert="horz" anchor="ctr" anchorCtr="0">
            <a:normAutofit/>
          </a:bodyPr>
          <a:lstStyle>
            <a:lvl1pPr marL="0" indent="0" algn="ctr">
              <a:buNone/>
              <a:defRPr sz="778"/>
            </a:lvl1pPr>
          </a:lstStyle>
          <a:p>
            <a:r>
              <a:rPr lang="en-US"/>
              <a:t>Icon Placeholder</a:t>
            </a:r>
          </a:p>
        </p:txBody>
      </p:sp>
      <p:sp>
        <p:nvSpPr>
          <p:cNvPr id="99" name="Text Placeholder 4">
            <a:extLst>
              <a:ext uri="{FF2B5EF4-FFF2-40B4-BE49-F238E27FC236}">
                <a16:creationId xmlns:a16="http://schemas.microsoft.com/office/drawing/2014/main" id="{5BBB5042-0D17-1049-A37E-39582DEF0521}"/>
              </a:ext>
            </a:extLst>
          </p:cNvPr>
          <p:cNvSpPr>
            <a:spLocks noGrp="1"/>
          </p:cNvSpPr>
          <p:nvPr>
            <p:ph type="body" sz="quarter" idx="85" hasCustomPrompt="1"/>
          </p:nvPr>
        </p:nvSpPr>
        <p:spPr>
          <a:xfrm>
            <a:off x="7265917" y="2845760"/>
            <a:ext cx="2812380" cy="1280698"/>
          </a:xfrm>
          <a:prstGeom prst="rect">
            <a:avLst/>
          </a:prstGeom>
        </p:spPr>
        <p:txBody>
          <a:bodyPr/>
          <a:lstStyle>
            <a:lvl1pPr marL="0" marR="0" indent="0" algn="l" defTabSz="124473" rtl="0" eaLnBrk="1" fontAlgn="auto" latinLnBrk="0" hangingPunct="1">
              <a:lnSpc>
                <a:spcPct val="100000"/>
              </a:lnSpc>
              <a:spcBef>
                <a:spcPts val="0"/>
              </a:spcBef>
              <a:spcAft>
                <a:spcPts val="250"/>
              </a:spcAft>
              <a:buClrTx/>
              <a:buSzTx/>
              <a:buFontTx/>
              <a:buNone/>
              <a:tabLst/>
              <a:defRPr sz="1200"/>
            </a:lvl1pPr>
          </a:lstStyle>
          <a:p>
            <a:pPr marL="0" marR="0" lvl="0" indent="0" algn="l" defTabSz="124473"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100" name="Text Placeholder 2">
            <a:extLst>
              <a:ext uri="{FF2B5EF4-FFF2-40B4-BE49-F238E27FC236}">
                <a16:creationId xmlns:a16="http://schemas.microsoft.com/office/drawing/2014/main" id="{B8D2BE1D-9626-F444-9C0E-FFCBA26129E1}"/>
              </a:ext>
            </a:extLst>
          </p:cNvPr>
          <p:cNvSpPr>
            <a:spLocks noGrp="1"/>
          </p:cNvSpPr>
          <p:nvPr>
            <p:ph type="body" sz="quarter" idx="86" hasCustomPrompt="1"/>
          </p:nvPr>
        </p:nvSpPr>
        <p:spPr>
          <a:xfrm>
            <a:off x="8222930" y="2094219"/>
            <a:ext cx="1846859" cy="320174"/>
          </a:xfrm>
          <a:prstGeom prst="rect">
            <a:avLst/>
          </a:prstGeom>
        </p:spPr>
        <p:txBody>
          <a:bodyPr lIns="0" tIns="0" rIns="0" bIns="0" anchor="t" anchorCtr="0">
            <a:noAutofit/>
          </a:bodyPr>
          <a:lstStyle>
            <a:lvl1pPr marL="0" indent="0">
              <a:lnSpc>
                <a:spcPct val="100000"/>
              </a:lnSpc>
              <a:spcBef>
                <a:spcPts val="0"/>
              </a:spcBef>
              <a:spcAft>
                <a:spcPts val="0"/>
              </a:spcAft>
              <a:buNone/>
              <a:defRPr sz="1400" b="1">
                <a:solidFill>
                  <a:schemeClr val="tx2"/>
                </a:solidFill>
                <a:latin typeface="Calibri" panose="020F0502020204030204" pitchFamily="34" charset="0"/>
              </a:defRPr>
            </a:lvl1pPr>
          </a:lstStyle>
          <a:p>
            <a:pPr lvl="0"/>
            <a:r>
              <a:rPr lang="en-US"/>
              <a:t>Click to add name</a:t>
            </a:r>
          </a:p>
        </p:txBody>
      </p:sp>
      <p:sp>
        <p:nvSpPr>
          <p:cNvPr id="101" name="Text Placeholder 3">
            <a:extLst>
              <a:ext uri="{FF2B5EF4-FFF2-40B4-BE49-F238E27FC236}">
                <a16:creationId xmlns:a16="http://schemas.microsoft.com/office/drawing/2014/main" id="{82338A8B-0E5B-E14B-8197-A31F7FD7812B}"/>
              </a:ext>
            </a:extLst>
          </p:cNvPr>
          <p:cNvSpPr>
            <a:spLocks noGrp="1"/>
          </p:cNvSpPr>
          <p:nvPr>
            <p:ph type="body" sz="quarter" idx="87" hasCustomPrompt="1"/>
          </p:nvPr>
        </p:nvSpPr>
        <p:spPr>
          <a:xfrm>
            <a:off x="8222930" y="2423542"/>
            <a:ext cx="1846859" cy="320174"/>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accent2"/>
                </a:solidFill>
                <a:latin typeface="Calibri" panose="020F0502020204030204" pitchFamily="34" charset="0"/>
              </a:defRPr>
            </a:lvl1pPr>
          </a:lstStyle>
          <a:p>
            <a:pPr lvl="0"/>
            <a:r>
              <a:rPr lang="en-US"/>
              <a:t>Click to add official title</a:t>
            </a:r>
          </a:p>
        </p:txBody>
      </p:sp>
      <p:sp>
        <p:nvSpPr>
          <p:cNvPr id="102" name="Picture Placeholder 2">
            <a:extLst>
              <a:ext uri="{FF2B5EF4-FFF2-40B4-BE49-F238E27FC236}">
                <a16:creationId xmlns:a16="http://schemas.microsoft.com/office/drawing/2014/main" id="{463EADD4-C60B-9A44-887E-6E12F6F9603C}"/>
              </a:ext>
            </a:extLst>
          </p:cNvPr>
          <p:cNvSpPr>
            <a:spLocks noGrp="1"/>
          </p:cNvSpPr>
          <p:nvPr>
            <p:ph type="pic" sz="quarter" idx="88" hasCustomPrompt="1"/>
          </p:nvPr>
        </p:nvSpPr>
        <p:spPr>
          <a:xfrm>
            <a:off x="7265918" y="1955026"/>
            <a:ext cx="843281" cy="781038"/>
          </a:xfrm>
          <a:prstGeom prst="rect">
            <a:avLst/>
          </a:prstGeom>
        </p:spPr>
        <p:txBody>
          <a:bodyPr vert="horz" anchor="ctr" anchorCtr="0">
            <a:normAutofit/>
          </a:bodyPr>
          <a:lstStyle>
            <a:lvl1pPr marL="0" indent="0" algn="ctr">
              <a:buNone/>
              <a:defRPr sz="778"/>
            </a:lvl1pPr>
          </a:lstStyle>
          <a:p>
            <a:r>
              <a:rPr lang="en-US"/>
              <a:t>Icon Placeholder</a:t>
            </a:r>
          </a:p>
        </p:txBody>
      </p:sp>
      <p:sp>
        <p:nvSpPr>
          <p:cNvPr id="109" name="Text Placeholder 4">
            <a:extLst>
              <a:ext uri="{FF2B5EF4-FFF2-40B4-BE49-F238E27FC236}">
                <a16:creationId xmlns:a16="http://schemas.microsoft.com/office/drawing/2014/main" id="{D02794E7-D70F-9F43-BC73-FD3A77589232}"/>
              </a:ext>
            </a:extLst>
          </p:cNvPr>
          <p:cNvSpPr>
            <a:spLocks noGrp="1"/>
          </p:cNvSpPr>
          <p:nvPr>
            <p:ph type="body" sz="quarter" idx="89" hasCustomPrompt="1"/>
          </p:nvPr>
        </p:nvSpPr>
        <p:spPr>
          <a:xfrm>
            <a:off x="597717" y="5444638"/>
            <a:ext cx="2812380" cy="1280698"/>
          </a:xfrm>
          <a:prstGeom prst="rect">
            <a:avLst/>
          </a:prstGeom>
        </p:spPr>
        <p:txBody>
          <a:bodyPr/>
          <a:lstStyle>
            <a:lvl1pPr marL="0" marR="0" indent="0" algn="l" defTabSz="124473" rtl="0" eaLnBrk="1" fontAlgn="auto" latinLnBrk="0" hangingPunct="1">
              <a:lnSpc>
                <a:spcPct val="100000"/>
              </a:lnSpc>
              <a:spcBef>
                <a:spcPts val="0"/>
              </a:spcBef>
              <a:spcAft>
                <a:spcPts val="250"/>
              </a:spcAft>
              <a:buClrTx/>
              <a:buSzTx/>
              <a:buFontTx/>
              <a:buNone/>
              <a:tabLst/>
              <a:defRPr sz="1200"/>
            </a:lvl1pPr>
          </a:lstStyle>
          <a:p>
            <a:pPr marL="0" marR="0" lvl="0" indent="0" algn="l" defTabSz="124473"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110" name="Text Placeholder 2">
            <a:extLst>
              <a:ext uri="{FF2B5EF4-FFF2-40B4-BE49-F238E27FC236}">
                <a16:creationId xmlns:a16="http://schemas.microsoft.com/office/drawing/2014/main" id="{086C9A32-E41A-F547-8505-B842EF2BCBDF}"/>
              </a:ext>
            </a:extLst>
          </p:cNvPr>
          <p:cNvSpPr>
            <a:spLocks noGrp="1"/>
          </p:cNvSpPr>
          <p:nvPr>
            <p:ph type="body" sz="quarter" idx="90" hasCustomPrompt="1"/>
          </p:nvPr>
        </p:nvSpPr>
        <p:spPr>
          <a:xfrm>
            <a:off x="1555288" y="4686663"/>
            <a:ext cx="1846859" cy="320174"/>
          </a:xfrm>
          <a:prstGeom prst="rect">
            <a:avLst/>
          </a:prstGeom>
        </p:spPr>
        <p:txBody>
          <a:bodyPr lIns="0" tIns="0" rIns="0" bIns="0" anchor="t" anchorCtr="0">
            <a:noAutofit/>
          </a:bodyPr>
          <a:lstStyle>
            <a:lvl1pPr marL="0" indent="0">
              <a:lnSpc>
                <a:spcPct val="100000"/>
              </a:lnSpc>
              <a:spcBef>
                <a:spcPts val="0"/>
              </a:spcBef>
              <a:spcAft>
                <a:spcPts val="0"/>
              </a:spcAft>
              <a:buNone/>
              <a:defRPr sz="1400" b="1">
                <a:solidFill>
                  <a:schemeClr val="tx2"/>
                </a:solidFill>
                <a:latin typeface="Calibri" panose="020F0502020204030204" pitchFamily="34" charset="0"/>
              </a:defRPr>
            </a:lvl1pPr>
          </a:lstStyle>
          <a:p>
            <a:pPr lvl="0"/>
            <a:r>
              <a:rPr lang="en-US"/>
              <a:t>Click to add name</a:t>
            </a:r>
          </a:p>
        </p:txBody>
      </p:sp>
      <p:sp>
        <p:nvSpPr>
          <p:cNvPr id="111" name="Text Placeholder 3">
            <a:extLst>
              <a:ext uri="{FF2B5EF4-FFF2-40B4-BE49-F238E27FC236}">
                <a16:creationId xmlns:a16="http://schemas.microsoft.com/office/drawing/2014/main" id="{BE5450A3-C0D6-004F-82AF-5D8814B6469F}"/>
              </a:ext>
            </a:extLst>
          </p:cNvPr>
          <p:cNvSpPr>
            <a:spLocks noGrp="1"/>
          </p:cNvSpPr>
          <p:nvPr>
            <p:ph type="body" sz="quarter" idx="91" hasCustomPrompt="1"/>
          </p:nvPr>
        </p:nvSpPr>
        <p:spPr>
          <a:xfrm>
            <a:off x="1555288" y="5015985"/>
            <a:ext cx="1846859" cy="320174"/>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accent2"/>
                </a:solidFill>
                <a:latin typeface="Calibri" panose="020F0502020204030204" pitchFamily="34" charset="0"/>
              </a:defRPr>
            </a:lvl1pPr>
          </a:lstStyle>
          <a:p>
            <a:pPr lvl="0"/>
            <a:r>
              <a:rPr lang="en-US"/>
              <a:t>Click to add official title</a:t>
            </a:r>
          </a:p>
        </p:txBody>
      </p:sp>
      <p:sp>
        <p:nvSpPr>
          <p:cNvPr id="118" name="Picture Placeholder 2">
            <a:extLst>
              <a:ext uri="{FF2B5EF4-FFF2-40B4-BE49-F238E27FC236}">
                <a16:creationId xmlns:a16="http://schemas.microsoft.com/office/drawing/2014/main" id="{F5E85013-27F5-5A40-8BA6-B5E2EAAC4632}"/>
              </a:ext>
            </a:extLst>
          </p:cNvPr>
          <p:cNvSpPr>
            <a:spLocks noGrp="1"/>
          </p:cNvSpPr>
          <p:nvPr>
            <p:ph type="pic" sz="quarter" idx="92" hasCustomPrompt="1"/>
          </p:nvPr>
        </p:nvSpPr>
        <p:spPr>
          <a:xfrm>
            <a:off x="597718" y="4545652"/>
            <a:ext cx="843281" cy="781038"/>
          </a:xfrm>
          <a:prstGeom prst="rect">
            <a:avLst/>
          </a:prstGeom>
        </p:spPr>
        <p:txBody>
          <a:bodyPr vert="horz" anchor="ctr" anchorCtr="0">
            <a:normAutofit/>
          </a:bodyPr>
          <a:lstStyle>
            <a:lvl1pPr marL="0" indent="0" algn="ctr">
              <a:buNone/>
              <a:defRPr sz="778"/>
            </a:lvl1pPr>
          </a:lstStyle>
          <a:p>
            <a:r>
              <a:rPr lang="en-US"/>
              <a:t>Icon Placeholder</a:t>
            </a:r>
          </a:p>
        </p:txBody>
      </p:sp>
      <p:sp>
        <p:nvSpPr>
          <p:cNvPr id="47" name="Text Placeholder 4">
            <a:extLst>
              <a:ext uri="{FF2B5EF4-FFF2-40B4-BE49-F238E27FC236}">
                <a16:creationId xmlns:a16="http://schemas.microsoft.com/office/drawing/2014/main" id="{5EA5DB64-F523-6743-9AC6-92679399FCCE}"/>
              </a:ext>
            </a:extLst>
          </p:cNvPr>
          <p:cNvSpPr>
            <a:spLocks noGrp="1"/>
          </p:cNvSpPr>
          <p:nvPr>
            <p:ph type="body" sz="quarter" idx="105" hasCustomPrompt="1"/>
          </p:nvPr>
        </p:nvSpPr>
        <p:spPr>
          <a:xfrm>
            <a:off x="3928707" y="5435565"/>
            <a:ext cx="2812380" cy="1280698"/>
          </a:xfrm>
          <a:prstGeom prst="rect">
            <a:avLst/>
          </a:prstGeom>
        </p:spPr>
        <p:txBody>
          <a:bodyPr/>
          <a:lstStyle>
            <a:lvl1pPr marL="0" marR="0" indent="0" algn="l" defTabSz="124473" rtl="0" eaLnBrk="1" fontAlgn="auto" latinLnBrk="0" hangingPunct="1">
              <a:lnSpc>
                <a:spcPct val="100000"/>
              </a:lnSpc>
              <a:spcBef>
                <a:spcPts val="0"/>
              </a:spcBef>
              <a:spcAft>
                <a:spcPts val="250"/>
              </a:spcAft>
              <a:buClrTx/>
              <a:buSzTx/>
              <a:buFontTx/>
              <a:buNone/>
              <a:tabLst/>
              <a:defRPr sz="1200"/>
            </a:lvl1pPr>
          </a:lstStyle>
          <a:p>
            <a:pPr marL="0" marR="0" lvl="0" indent="0" algn="l" defTabSz="124473"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48" name="Text Placeholder 2">
            <a:extLst>
              <a:ext uri="{FF2B5EF4-FFF2-40B4-BE49-F238E27FC236}">
                <a16:creationId xmlns:a16="http://schemas.microsoft.com/office/drawing/2014/main" id="{2D5FA33A-ED9B-554D-81CD-5434E29B6FE6}"/>
              </a:ext>
            </a:extLst>
          </p:cNvPr>
          <p:cNvSpPr>
            <a:spLocks noGrp="1"/>
          </p:cNvSpPr>
          <p:nvPr>
            <p:ph type="body" sz="quarter" idx="106" hasCustomPrompt="1"/>
          </p:nvPr>
        </p:nvSpPr>
        <p:spPr>
          <a:xfrm>
            <a:off x="4891223" y="4662758"/>
            <a:ext cx="1846859" cy="320174"/>
          </a:xfrm>
          <a:prstGeom prst="rect">
            <a:avLst/>
          </a:prstGeom>
        </p:spPr>
        <p:txBody>
          <a:bodyPr lIns="0" tIns="0" rIns="0" bIns="0" anchor="t" anchorCtr="0">
            <a:noAutofit/>
          </a:bodyPr>
          <a:lstStyle>
            <a:lvl1pPr marL="0" indent="0">
              <a:lnSpc>
                <a:spcPct val="100000"/>
              </a:lnSpc>
              <a:spcBef>
                <a:spcPts val="0"/>
              </a:spcBef>
              <a:spcAft>
                <a:spcPts val="0"/>
              </a:spcAft>
              <a:buNone/>
              <a:defRPr sz="1400" b="1">
                <a:solidFill>
                  <a:schemeClr val="tx2"/>
                </a:solidFill>
                <a:latin typeface="Calibri" panose="020F0502020204030204" pitchFamily="34" charset="0"/>
              </a:defRPr>
            </a:lvl1pPr>
          </a:lstStyle>
          <a:p>
            <a:pPr lvl="0"/>
            <a:r>
              <a:rPr lang="en-US"/>
              <a:t>Click to add name</a:t>
            </a:r>
          </a:p>
        </p:txBody>
      </p:sp>
      <p:sp>
        <p:nvSpPr>
          <p:cNvPr id="49" name="Text Placeholder 3">
            <a:extLst>
              <a:ext uri="{FF2B5EF4-FFF2-40B4-BE49-F238E27FC236}">
                <a16:creationId xmlns:a16="http://schemas.microsoft.com/office/drawing/2014/main" id="{E6C1879C-0D91-A34A-A7D6-3D872B3DC0D1}"/>
              </a:ext>
            </a:extLst>
          </p:cNvPr>
          <p:cNvSpPr>
            <a:spLocks noGrp="1"/>
          </p:cNvSpPr>
          <p:nvPr>
            <p:ph type="body" sz="quarter" idx="107" hasCustomPrompt="1"/>
          </p:nvPr>
        </p:nvSpPr>
        <p:spPr>
          <a:xfrm>
            <a:off x="4891223" y="5001228"/>
            <a:ext cx="1846859" cy="320174"/>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accent2"/>
                </a:solidFill>
                <a:latin typeface="Calibri" panose="020F0502020204030204" pitchFamily="34" charset="0"/>
              </a:defRPr>
            </a:lvl1pPr>
          </a:lstStyle>
          <a:p>
            <a:pPr lvl="0"/>
            <a:r>
              <a:rPr lang="en-US"/>
              <a:t>Click to add official title</a:t>
            </a:r>
          </a:p>
        </p:txBody>
      </p:sp>
      <p:sp>
        <p:nvSpPr>
          <p:cNvPr id="51" name="Picture Placeholder 2">
            <a:extLst>
              <a:ext uri="{FF2B5EF4-FFF2-40B4-BE49-F238E27FC236}">
                <a16:creationId xmlns:a16="http://schemas.microsoft.com/office/drawing/2014/main" id="{51FDB320-7BD8-A449-8120-F65D233C84E4}"/>
              </a:ext>
            </a:extLst>
          </p:cNvPr>
          <p:cNvSpPr>
            <a:spLocks noGrp="1"/>
          </p:cNvSpPr>
          <p:nvPr>
            <p:ph type="pic" sz="quarter" idx="108" hasCustomPrompt="1"/>
          </p:nvPr>
        </p:nvSpPr>
        <p:spPr>
          <a:xfrm>
            <a:off x="3928708" y="4536579"/>
            <a:ext cx="843281" cy="781038"/>
          </a:xfrm>
          <a:prstGeom prst="rect">
            <a:avLst/>
          </a:prstGeom>
        </p:spPr>
        <p:txBody>
          <a:bodyPr vert="horz" anchor="ctr" anchorCtr="0">
            <a:normAutofit/>
          </a:bodyPr>
          <a:lstStyle>
            <a:lvl1pPr marL="0" indent="0" algn="ctr">
              <a:buNone/>
              <a:defRPr sz="778"/>
            </a:lvl1pPr>
          </a:lstStyle>
          <a:p>
            <a:r>
              <a:rPr lang="en-US"/>
              <a:t>Icon Placeholder</a:t>
            </a:r>
          </a:p>
        </p:txBody>
      </p:sp>
      <p:sp>
        <p:nvSpPr>
          <p:cNvPr id="59" name="Text Placeholder 4">
            <a:extLst>
              <a:ext uri="{FF2B5EF4-FFF2-40B4-BE49-F238E27FC236}">
                <a16:creationId xmlns:a16="http://schemas.microsoft.com/office/drawing/2014/main" id="{0794A4E3-39A4-4245-8BE4-BA97A3822803}"/>
              </a:ext>
            </a:extLst>
          </p:cNvPr>
          <p:cNvSpPr>
            <a:spLocks noGrp="1"/>
          </p:cNvSpPr>
          <p:nvPr>
            <p:ph type="body" sz="quarter" idx="93" hasCustomPrompt="1"/>
          </p:nvPr>
        </p:nvSpPr>
        <p:spPr>
          <a:xfrm>
            <a:off x="7265747" y="5440547"/>
            <a:ext cx="2812380" cy="1280698"/>
          </a:xfrm>
          <a:prstGeom prst="rect">
            <a:avLst/>
          </a:prstGeom>
        </p:spPr>
        <p:txBody>
          <a:bodyPr/>
          <a:lstStyle>
            <a:lvl1pPr marL="0" marR="0" indent="0" algn="l" defTabSz="124473" rtl="0" eaLnBrk="1" fontAlgn="auto" latinLnBrk="0" hangingPunct="1">
              <a:lnSpc>
                <a:spcPct val="100000"/>
              </a:lnSpc>
              <a:spcBef>
                <a:spcPts val="0"/>
              </a:spcBef>
              <a:spcAft>
                <a:spcPts val="250"/>
              </a:spcAft>
              <a:buClrTx/>
              <a:buSzTx/>
              <a:buFontTx/>
              <a:buNone/>
              <a:tabLst/>
              <a:defRPr sz="1200"/>
            </a:lvl1pPr>
          </a:lstStyle>
          <a:p>
            <a:pPr marL="0" marR="0" lvl="0" indent="0" algn="l" defTabSz="124473"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60" name="Text Placeholder 2">
            <a:extLst>
              <a:ext uri="{FF2B5EF4-FFF2-40B4-BE49-F238E27FC236}">
                <a16:creationId xmlns:a16="http://schemas.microsoft.com/office/drawing/2014/main" id="{BF27E1D6-A325-2A44-B8A6-FEA3399BCEA7}"/>
              </a:ext>
            </a:extLst>
          </p:cNvPr>
          <p:cNvSpPr>
            <a:spLocks noGrp="1"/>
          </p:cNvSpPr>
          <p:nvPr>
            <p:ph type="body" sz="quarter" idx="94" hasCustomPrompt="1"/>
          </p:nvPr>
        </p:nvSpPr>
        <p:spPr>
          <a:xfrm>
            <a:off x="8228122" y="4665399"/>
            <a:ext cx="1846859" cy="320174"/>
          </a:xfrm>
          <a:prstGeom prst="rect">
            <a:avLst/>
          </a:prstGeom>
        </p:spPr>
        <p:txBody>
          <a:bodyPr lIns="0" tIns="0" rIns="0" bIns="0" anchor="t" anchorCtr="0">
            <a:noAutofit/>
          </a:bodyPr>
          <a:lstStyle>
            <a:lvl1pPr marL="0" indent="0">
              <a:lnSpc>
                <a:spcPct val="100000"/>
              </a:lnSpc>
              <a:spcBef>
                <a:spcPts val="0"/>
              </a:spcBef>
              <a:spcAft>
                <a:spcPts val="0"/>
              </a:spcAft>
              <a:buNone/>
              <a:defRPr sz="1400" b="1">
                <a:solidFill>
                  <a:schemeClr val="tx2"/>
                </a:solidFill>
                <a:latin typeface="Calibri" panose="020F0502020204030204" pitchFamily="34" charset="0"/>
              </a:defRPr>
            </a:lvl1pPr>
          </a:lstStyle>
          <a:p>
            <a:pPr lvl="0"/>
            <a:r>
              <a:rPr lang="en-US"/>
              <a:t>Click to add name</a:t>
            </a:r>
          </a:p>
        </p:txBody>
      </p:sp>
      <p:sp>
        <p:nvSpPr>
          <p:cNvPr id="62" name="Text Placeholder 3">
            <a:extLst>
              <a:ext uri="{FF2B5EF4-FFF2-40B4-BE49-F238E27FC236}">
                <a16:creationId xmlns:a16="http://schemas.microsoft.com/office/drawing/2014/main" id="{15F54A20-5BC8-6D4C-BF61-9085AFF53286}"/>
              </a:ext>
            </a:extLst>
          </p:cNvPr>
          <p:cNvSpPr>
            <a:spLocks noGrp="1"/>
          </p:cNvSpPr>
          <p:nvPr>
            <p:ph type="body" sz="quarter" idx="95" hasCustomPrompt="1"/>
          </p:nvPr>
        </p:nvSpPr>
        <p:spPr>
          <a:xfrm>
            <a:off x="8228122" y="5003869"/>
            <a:ext cx="1846859" cy="320174"/>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accent2"/>
                </a:solidFill>
                <a:latin typeface="Calibri" panose="020F0502020204030204" pitchFamily="34" charset="0"/>
              </a:defRPr>
            </a:lvl1pPr>
          </a:lstStyle>
          <a:p>
            <a:pPr lvl="0"/>
            <a:r>
              <a:rPr lang="en-US"/>
              <a:t>Click to add official title</a:t>
            </a:r>
          </a:p>
        </p:txBody>
      </p:sp>
      <p:sp>
        <p:nvSpPr>
          <p:cNvPr id="63" name="Picture Placeholder 2">
            <a:extLst>
              <a:ext uri="{FF2B5EF4-FFF2-40B4-BE49-F238E27FC236}">
                <a16:creationId xmlns:a16="http://schemas.microsoft.com/office/drawing/2014/main" id="{DAEA94B2-D34F-7140-A6F4-254FD90C163E}"/>
              </a:ext>
            </a:extLst>
          </p:cNvPr>
          <p:cNvSpPr>
            <a:spLocks noGrp="1"/>
          </p:cNvSpPr>
          <p:nvPr>
            <p:ph type="pic" sz="quarter" idx="96" hasCustomPrompt="1"/>
          </p:nvPr>
        </p:nvSpPr>
        <p:spPr>
          <a:xfrm>
            <a:off x="7265748" y="4541562"/>
            <a:ext cx="843281" cy="781038"/>
          </a:xfrm>
          <a:prstGeom prst="rect">
            <a:avLst/>
          </a:prstGeom>
        </p:spPr>
        <p:txBody>
          <a:bodyPr vert="horz" anchor="ctr" anchorCtr="0">
            <a:normAutofit/>
          </a:bodyPr>
          <a:lstStyle>
            <a:lvl1pPr marL="0" indent="0" algn="ctr">
              <a:buNone/>
              <a:defRPr sz="778"/>
            </a:lvl1pPr>
          </a:lstStyle>
          <a:p>
            <a:r>
              <a:rPr lang="en-US"/>
              <a:t>Icon Placeholder</a:t>
            </a:r>
          </a:p>
        </p:txBody>
      </p:sp>
      <p:pic>
        <p:nvPicPr>
          <p:cNvPr id="103" name="Picture 102">
            <a:extLst>
              <a:ext uri="{FF2B5EF4-FFF2-40B4-BE49-F238E27FC236}">
                <a16:creationId xmlns:a16="http://schemas.microsoft.com/office/drawing/2014/main" id="{DD53E3C0-5F19-9447-859E-2A2D76BF7CB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63903" y="1955662"/>
            <a:ext cx="449561" cy="64035"/>
          </a:xfrm>
          <a:prstGeom prst="rect">
            <a:avLst/>
          </a:prstGeom>
          <a:solidFill>
            <a:srgbClr val="E1523D"/>
          </a:solidFill>
        </p:spPr>
      </p:pic>
      <p:pic>
        <p:nvPicPr>
          <p:cNvPr id="104" name="Picture 103">
            <a:extLst>
              <a:ext uri="{FF2B5EF4-FFF2-40B4-BE49-F238E27FC236}">
                <a16:creationId xmlns:a16="http://schemas.microsoft.com/office/drawing/2014/main" id="{BC2F0068-6714-F943-B352-6DD22C1B758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883362" y="1955662"/>
            <a:ext cx="449561" cy="64035"/>
          </a:xfrm>
          <a:prstGeom prst="rect">
            <a:avLst/>
          </a:prstGeom>
          <a:solidFill>
            <a:srgbClr val="E1523D"/>
          </a:solidFill>
        </p:spPr>
      </p:pic>
      <p:pic>
        <p:nvPicPr>
          <p:cNvPr id="129" name="Picture 128">
            <a:extLst>
              <a:ext uri="{FF2B5EF4-FFF2-40B4-BE49-F238E27FC236}">
                <a16:creationId xmlns:a16="http://schemas.microsoft.com/office/drawing/2014/main" id="{482760D1-6E22-6340-90B6-EBF5A9E0BDF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53702" y="4550296"/>
            <a:ext cx="449561" cy="64035"/>
          </a:xfrm>
          <a:prstGeom prst="rect">
            <a:avLst/>
          </a:prstGeom>
          <a:solidFill>
            <a:srgbClr val="E1523D"/>
          </a:solidFill>
        </p:spPr>
      </p:pic>
      <p:pic>
        <p:nvPicPr>
          <p:cNvPr id="52" name="Picture 51">
            <a:extLst>
              <a:ext uri="{FF2B5EF4-FFF2-40B4-BE49-F238E27FC236}">
                <a16:creationId xmlns:a16="http://schemas.microsoft.com/office/drawing/2014/main" id="{CA34747F-48A2-8D4E-8B32-5B2F34EF83F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888538" y="4541223"/>
            <a:ext cx="449561" cy="64035"/>
          </a:xfrm>
          <a:prstGeom prst="rect">
            <a:avLst/>
          </a:prstGeom>
          <a:solidFill>
            <a:srgbClr val="E1523D"/>
          </a:solidFill>
        </p:spPr>
      </p:pic>
      <p:sp>
        <p:nvSpPr>
          <p:cNvPr id="84" name="Rectangle 3">
            <a:extLst>
              <a:ext uri="{FF2B5EF4-FFF2-40B4-BE49-F238E27FC236}">
                <a16:creationId xmlns:a16="http://schemas.microsoft.com/office/drawing/2014/main" id="{373C3879-638F-4842-AD5B-339C19E9A2B2}"/>
              </a:ext>
            </a:extLst>
          </p:cNvPr>
          <p:cNvSpPr/>
          <p:nvPr userDrawn="1"/>
        </p:nvSpPr>
        <p:spPr>
          <a:xfrm>
            <a:off x="7140275" y="4417300"/>
            <a:ext cx="3069950" cy="2324924"/>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6512" tIns="48257" rIns="96512" bIns="48257" rtlCol="0" anchor="ctr">
            <a:noAutofit/>
          </a:bodyPr>
          <a:lstStyle/>
          <a:p>
            <a:pPr algn="ctr"/>
            <a:endParaRPr lang="en-US" sz="1098">
              <a:latin typeface="Calibri" panose="020F0502020204030204" pitchFamily="34" charset="0"/>
            </a:endParaRPr>
          </a:p>
        </p:txBody>
      </p:sp>
      <p:pic>
        <p:nvPicPr>
          <p:cNvPr id="87" name="Picture 86">
            <a:extLst>
              <a:ext uri="{FF2B5EF4-FFF2-40B4-BE49-F238E27FC236}">
                <a16:creationId xmlns:a16="http://schemas.microsoft.com/office/drawing/2014/main" id="{88849783-7A3C-D04D-BCD4-9640A2A2029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224272" y="4543794"/>
            <a:ext cx="449561" cy="64035"/>
          </a:xfrm>
          <a:prstGeom prst="rect">
            <a:avLst/>
          </a:prstGeom>
          <a:solidFill>
            <a:srgbClr val="E1523D"/>
          </a:solidFill>
        </p:spPr>
      </p:pic>
      <p:sp>
        <p:nvSpPr>
          <p:cNvPr id="98" name="Rectangle 3">
            <a:extLst>
              <a:ext uri="{FF2B5EF4-FFF2-40B4-BE49-F238E27FC236}">
                <a16:creationId xmlns:a16="http://schemas.microsoft.com/office/drawing/2014/main" id="{35E48268-B1E8-3F42-979B-31566739F013}"/>
              </a:ext>
            </a:extLst>
          </p:cNvPr>
          <p:cNvSpPr/>
          <p:nvPr userDrawn="1"/>
        </p:nvSpPr>
        <p:spPr>
          <a:xfrm>
            <a:off x="7136493" y="1828532"/>
            <a:ext cx="3069950" cy="2324924"/>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6512" tIns="48257" rIns="96512" bIns="48257" rtlCol="0" anchor="ctr">
            <a:noAutofit/>
          </a:bodyPr>
          <a:lstStyle/>
          <a:p>
            <a:pPr algn="ctr"/>
            <a:endParaRPr lang="en-US" sz="1098">
              <a:latin typeface="Calibri" panose="020F0502020204030204" pitchFamily="34" charset="0"/>
            </a:endParaRPr>
          </a:p>
        </p:txBody>
      </p:sp>
      <p:pic>
        <p:nvPicPr>
          <p:cNvPr id="106" name="Picture 105">
            <a:extLst>
              <a:ext uri="{FF2B5EF4-FFF2-40B4-BE49-F238E27FC236}">
                <a16:creationId xmlns:a16="http://schemas.microsoft.com/office/drawing/2014/main" id="{7D4A1526-EEB3-5E45-8B79-5A3FD636AE2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225747" y="1955026"/>
            <a:ext cx="449561" cy="64035"/>
          </a:xfrm>
          <a:prstGeom prst="rect">
            <a:avLst/>
          </a:prstGeom>
          <a:solidFill>
            <a:srgbClr val="E1523D"/>
          </a:solidFill>
        </p:spPr>
      </p:pic>
      <p:sp>
        <p:nvSpPr>
          <p:cNvPr id="5" name="Footer Placeholder 4">
            <a:extLst>
              <a:ext uri="{FF2B5EF4-FFF2-40B4-BE49-F238E27FC236}">
                <a16:creationId xmlns:a16="http://schemas.microsoft.com/office/drawing/2014/main" id="{96971267-58C3-BB42-8A08-AEAFA22F5AF9}"/>
              </a:ext>
            </a:extLst>
          </p:cNvPr>
          <p:cNvSpPr>
            <a:spLocks noGrp="1"/>
          </p:cNvSpPr>
          <p:nvPr>
            <p:ph type="ftr" sz="quarter" idx="70"/>
          </p:nvPr>
        </p:nvSpPr>
        <p:spPr/>
        <p:txBody>
          <a:bodyPr/>
          <a:lstStyle/>
          <a:p>
            <a:endParaRPr lang="en-US"/>
          </a:p>
        </p:txBody>
      </p:sp>
      <p:sp>
        <p:nvSpPr>
          <p:cNvPr id="3" name="Slide Number Placeholder 2">
            <a:extLst>
              <a:ext uri="{FF2B5EF4-FFF2-40B4-BE49-F238E27FC236}">
                <a16:creationId xmlns:a16="http://schemas.microsoft.com/office/drawing/2014/main" id="{F3A52F10-EBE5-9E45-9632-3F16C863546A}"/>
              </a:ext>
            </a:extLst>
          </p:cNvPr>
          <p:cNvSpPr>
            <a:spLocks noGrp="1"/>
          </p:cNvSpPr>
          <p:nvPr>
            <p:ph type="sldNum" sz="quarter" idx="11"/>
          </p:nvPr>
        </p:nvSpPr>
        <p:spPr>
          <a:xfrm>
            <a:off x="9774936" y="6753404"/>
            <a:ext cx="457200" cy="338328"/>
          </a:xfrm>
        </p:spPr>
        <p:txBody>
          <a:bodyPr/>
          <a:lstStyle/>
          <a:p>
            <a:fld id="{D8BDC5F3-7D4B-9546-B48B-8B162A467FF4}" type="slidenum">
              <a:rPr lang="en-US" smtClean="0"/>
              <a:t>‹#›</a:t>
            </a:fld>
            <a:endParaRPr lang="en-US"/>
          </a:p>
        </p:txBody>
      </p:sp>
      <p:sp>
        <p:nvSpPr>
          <p:cNvPr id="4" name="Title 3">
            <a:extLst>
              <a:ext uri="{FF2B5EF4-FFF2-40B4-BE49-F238E27FC236}">
                <a16:creationId xmlns:a16="http://schemas.microsoft.com/office/drawing/2014/main" id="{0C587A0C-B11F-4A44-8A74-057337E58B60}"/>
              </a:ext>
            </a:extLst>
          </p:cNvPr>
          <p:cNvSpPr>
            <a:spLocks noGrp="1"/>
          </p:cNvSpPr>
          <p:nvPr>
            <p:ph type="title" hasCustomPrompt="1"/>
          </p:nvPr>
        </p:nvSpPr>
        <p:spPr/>
        <p:txBody>
          <a:bodyPr>
            <a:noAutofit/>
          </a:bodyPr>
          <a:lstStyle>
            <a:lvl1pPr>
              <a:defRPr/>
            </a:lvl1pPr>
          </a:lstStyle>
          <a:p>
            <a:r>
              <a:rPr lang="en-US"/>
              <a:t>Page Title</a:t>
            </a:r>
          </a:p>
        </p:txBody>
      </p:sp>
    </p:spTree>
    <p:custDataLst>
      <p:custData r:id="rId1"/>
    </p:custDataLst>
    <p:extLst>
      <p:ext uri="{BB962C8B-B14F-4D97-AF65-F5344CB8AC3E}">
        <p14:creationId xmlns:p14="http://schemas.microsoft.com/office/powerpoint/2010/main" val="25994231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ven Bios w/ Photos">
    <p:bg>
      <p:bgPr>
        <a:solidFill>
          <a:schemeClr val="bg1"/>
        </a:solidFill>
        <a:effectLst/>
      </p:bgPr>
    </p:bg>
    <p:spTree>
      <p:nvGrpSpPr>
        <p:cNvPr id="1" name=""/>
        <p:cNvGrpSpPr/>
        <p:nvPr/>
      </p:nvGrpSpPr>
      <p:grpSpPr>
        <a:xfrm>
          <a:off x="0" y="0"/>
          <a:ext cx="0" cy="0"/>
          <a:chOff x="0" y="0"/>
          <a:chExt cx="0" cy="0"/>
        </a:xfrm>
      </p:grpSpPr>
      <p:sp>
        <p:nvSpPr>
          <p:cNvPr id="122" name="Rectangle 3">
            <a:extLst>
              <a:ext uri="{FF2B5EF4-FFF2-40B4-BE49-F238E27FC236}">
                <a16:creationId xmlns:a16="http://schemas.microsoft.com/office/drawing/2014/main" id="{9F431572-84B7-0D4B-8720-FB86BCE18D8B}"/>
              </a:ext>
            </a:extLst>
          </p:cNvPr>
          <p:cNvSpPr/>
          <p:nvPr userDrawn="1"/>
        </p:nvSpPr>
        <p:spPr>
          <a:xfrm>
            <a:off x="472587" y="4418150"/>
            <a:ext cx="2239615" cy="2324924"/>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6512" tIns="48257" rIns="96512" bIns="48257" rtlCol="0" anchor="ctr">
            <a:noAutofit/>
          </a:bodyPr>
          <a:lstStyle/>
          <a:p>
            <a:pPr algn="ctr"/>
            <a:endParaRPr lang="en-US" sz="1098">
              <a:latin typeface="Calibri" panose="020F0502020204030204" pitchFamily="34" charset="0"/>
            </a:endParaRPr>
          </a:p>
        </p:txBody>
      </p:sp>
      <p:pic>
        <p:nvPicPr>
          <p:cNvPr id="127" name="Picture 126">
            <a:extLst>
              <a:ext uri="{FF2B5EF4-FFF2-40B4-BE49-F238E27FC236}">
                <a16:creationId xmlns:a16="http://schemas.microsoft.com/office/drawing/2014/main" id="{196ACA0F-006E-774C-86C4-2E6D60D25A2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63624" y="4546098"/>
            <a:ext cx="449561" cy="64035"/>
          </a:xfrm>
          <a:prstGeom prst="rect">
            <a:avLst/>
          </a:prstGeom>
          <a:solidFill>
            <a:srgbClr val="E1523D"/>
          </a:solidFill>
        </p:spPr>
      </p:pic>
      <p:sp>
        <p:nvSpPr>
          <p:cNvPr id="66" name="Rectangle 3">
            <a:extLst>
              <a:ext uri="{FF2B5EF4-FFF2-40B4-BE49-F238E27FC236}">
                <a16:creationId xmlns:a16="http://schemas.microsoft.com/office/drawing/2014/main" id="{6200D7A8-C45F-5C49-AD3F-F0F1606938BA}"/>
              </a:ext>
            </a:extLst>
          </p:cNvPr>
          <p:cNvSpPr>
            <a:spLocks/>
          </p:cNvSpPr>
          <p:nvPr userDrawn="1"/>
        </p:nvSpPr>
        <p:spPr>
          <a:xfrm>
            <a:off x="2977602" y="1829168"/>
            <a:ext cx="2239615" cy="2324924"/>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6512" tIns="48257" rIns="96512" bIns="48257" rtlCol="0" anchor="ctr">
            <a:noAutofit/>
          </a:bodyPr>
          <a:lstStyle/>
          <a:p>
            <a:pPr algn="ctr"/>
            <a:endParaRPr lang="en-US" sz="1098">
              <a:latin typeface="Calibri" panose="020F0502020204030204" pitchFamily="34" charset="0"/>
            </a:endParaRPr>
          </a:p>
        </p:txBody>
      </p:sp>
      <p:sp>
        <p:nvSpPr>
          <p:cNvPr id="67" name="Rectangle 3">
            <a:extLst>
              <a:ext uri="{FF2B5EF4-FFF2-40B4-BE49-F238E27FC236}">
                <a16:creationId xmlns:a16="http://schemas.microsoft.com/office/drawing/2014/main" id="{586A13A4-5EFA-9245-B474-BBFF3CBFB597}"/>
              </a:ext>
            </a:extLst>
          </p:cNvPr>
          <p:cNvSpPr/>
          <p:nvPr userDrawn="1"/>
        </p:nvSpPr>
        <p:spPr>
          <a:xfrm>
            <a:off x="7971588" y="1829111"/>
            <a:ext cx="2239615" cy="2324924"/>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6512" tIns="48257" rIns="96512" bIns="48257" rtlCol="0" anchor="ctr">
            <a:noAutofit/>
          </a:bodyPr>
          <a:lstStyle/>
          <a:p>
            <a:pPr algn="ctr"/>
            <a:endParaRPr lang="en-US" sz="1098">
              <a:latin typeface="Calibri" panose="020F0502020204030204" pitchFamily="34" charset="0"/>
            </a:endParaRPr>
          </a:p>
        </p:txBody>
      </p:sp>
      <p:sp>
        <p:nvSpPr>
          <p:cNvPr id="61" name="Rectangle 3">
            <a:extLst>
              <a:ext uri="{FF2B5EF4-FFF2-40B4-BE49-F238E27FC236}">
                <a16:creationId xmlns:a16="http://schemas.microsoft.com/office/drawing/2014/main" id="{77A7C7A0-F8CB-9D44-8245-C02C969D9BFB}"/>
              </a:ext>
            </a:extLst>
          </p:cNvPr>
          <p:cNvSpPr/>
          <p:nvPr userDrawn="1"/>
        </p:nvSpPr>
        <p:spPr>
          <a:xfrm>
            <a:off x="479906" y="1829168"/>
            <a:ext cx="2239615" cy="2324924"/>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6512" tIns="48257" rIns="96512" bIns="48257" rtlCol="0" anchor="ctr">
            <a:noAutofit/>
          </a:bodyPr>
          <a:lstStyle/>
          <a:p>
            <a:pPr algn="ctr"/>
            <a:endParaRPr lang="en-US" sz="1098">
              <a:latin typeface="Calibri" panose="020F0502020204030204" pitchFamily="34" charset="0"/>
            </a:endParaRPr>
          </a:p>
        </p:txBody>
      </p:sp>
      <p:sp>
        <p:nvSpPr>
          <p:cNvPr id="56" name="Text Placeholder 4">
            <a:extLst>
              <a:ext uri="{FF2B5EF4-FFF2-40B4-BE49-F238E27FC236}">
                <a16:creationId xmlns:a16="http://schemas.microsoft.com/office/drawing/2014/main" id="{5700E184-E5BB-D14A-8987-95111E895A88}"/>
              </a:ext>
            </a:extLst>
          </p:cNvPr>
          <p:cNvSpPr>
            <a:spLocks noGrp="1"/>
          </p:cNvSpPr>
          <p:nvPr>
            <p:ph type="body" sz="quarter" idx="48" hasCustomPrompt="1"/>
          </p:nvPr>
        </p:nvSpPr>
        <p:spPr>
          <a:xfrm>
            <a:off x="607919" y="2846396"/>
            <a:ext cx="1982112" cy="1283078"/>
          </a:xfrm>
          <a:prstGeom prst="rect">
            <a:avLst/>
          </a:prstGeom>
        </p:spPr>
        <p:txBody>
          <a:bodyPr/>
          <a:lstStyle>
            <a:lvl1pPr marL="0" marR="0" indent="0" algn="l" defTabSz="124473" rtl="0" eaLnBrk="1" fontAlgn="auto" latinLnBrk="0" hangingPunct="1">
              <a:lnSpc>
                <a:spcPct val="100000"/>
              </a:lnSpc>
              <a:spcBef>
                <a:spcPts val="0"/>
              </a:spcBef>
              <a:spcAft>
                <a:spcPts val="250"/>
              </a:spcAft>
              <a:buClrTx/>
              <a:buSzTx/>
              <a:buFontTx/>
              <a:buNone/>
              <a:tabLst/>
              <a:defRPr sz="1200"/>
            </a:lvl1pPr>
          </a:lstStyle>
          <a:p>
            <a:pPr marL="0" marR="0" lvl="0" indent="0" algn="l" defTabSz="124473"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112" name="Text Placeholder 2">
            <a:extLst>
              <a:ext uri="{FF2B5EF4-FFF2-40B4-BE49-F238E27FC236}">
                <a16:creationId xmlns:a16="http://schemas.microsoft.com/office/drawing/2014/main" id="{4249D7FD-7189-6742-9AA2-A9FD2A904B42}"/>
              </a:ext>
            </a:extLst>
          </p:cNvPr>
          <p:cNvSpPr>
            <a:spLocks noGrp="1"/>
          </p:cNvSpPr>
          <p:nvPr>
            <p:ph type="body" sz="quarter" idx="71" hasCustomPrompt="1"/>
          </p:nvPr>
        </p:nvSpPr>
        <p:spPr>
          <a:xfrm>
            <a:off x="1565490" y="2094856"/>
            <a:ext cx="1025075" cy="320174"/>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tx2"/>
                </a:solidFill>
                <a:latin typeface="Calibri" panose="020F0502020204030204" pitchFamily="34" charset="0"/>
              </a:defRPr>
            </a:lvl1pPr>
          </a:lstStyle>
          <a:p>
            <a:pPr lvl="0"/>
            <a:r>
              <a:rPr lang="en-US"/>
              <a:t>Click to add name</a:t>
            </a:r>
          </a:p>
        </p:txBody>
      </p:sp>
      <p:sp>
        <p:nvSpPr>
          <p:cNvPr id="113" name="Text Placeholder 3">
            <a:extLst>
              <a:ext uri="{FF2B5EF4-FFF2-40B4-BE49-F238E27FC236}">
                <a16:creationId xmlns:a16="http://schemas.microsoft.com/office/drawing/2014/main" id="{9A3C1F7D-AAD2-BD43-B22E-D32263E1A9C2}"/>
              </a:ext>
            </a:extLst>
          </p:cNvPr>
          <p:cNvSpPr>
            <a:spLocks noGrp="1"/>
          </p:cNvSpPr>
          <p:nvPr>
            <p:ph type="body" sz="quarter" idx="72" hasCustomPrompt="1"/>
          </p:nvPr>
        </p:nvSpPr>
        <p:spPr>
          <a:xfrm>
            <a:off x="1565490" y="2424178"/>
            <a:ext cx="1025075" cy="320174"/>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accent2"/>
                </a:solidFill>
                <a:latin typeface="Calibri" panose="020F0502020204030204" pitchFamily="34" charset="0"/>
              </a:defRPr>
            </a:lvl1pPr>
          </a:lstStyle>
          <a:p>
            <a:pPr lvl="0"/>
            <a:r>
              <a:rPr lang="en-US"/>
              <a:t>Click to add official title</a:t>
            </a:r>
          </a:p>
        </p:txBody>
      </p:sp>
      <p:sp>
        <p:nvSpPr>
          <p:cNvPr id="115" name="Picture Placeholder 2">
            <a:extLst>
              <a:ext uri="{FF2B5EF4-FFF2-40B4-BE49-F238E27FC236}">
                <a16:creationId xmlns:a16="http://schemas.microsoft.com/office/drawing/2014/main" id="{C6AA1AF5-782F-904D-9199-8E0A2B18CC1C}"/>
              </a:ext>
            </a:extLst>
          </p:cNvPr>
          <p:cNvSpPr>
            <a:spLocks noGrp="1"/>
          </p:cNvSpPr>
          <p:nvPr>
            <p:ph type="pic" sz="quarter" idx="28" hasCustomPrompt="1"/>
          </p:nvPr>
        </p:nvSpPr>
        <p:spPr>
          <a:xfrm>
            <a:off x="607919" y="1955662"/>
            <a:ext cx="843281" cy="781038"/>
          </a:xfrm>
          <a:prstGeom prst="rect">
            <a:avLst/>
          </a:prstGeom>
        </p:spPr>
        <p:txBody>
          <a:bodyPr vert="horz" anchor="ctr" anchorCtr="0">
            <a:normAutofit/>
          </a:bodyPr>
          <a:lstStyle>
            <a:lvl1pPr marL="0" indent="0" algn="ctr">
              <a:buNone/>
              <a:defRPr sz="778"/>
            </a:lvl1pPr>
          </a:lstStyle>
          <a:p>
            <a:r>
              <a:rPr lang="en-US"/>
              <a:t>Icon Placeholder</a:t>
            </a:r>
          </a:p>
        </p:txBody>
      </p:sp>
      <p:sp>
        <p:nvSpPr>
          <p:cNvPr id="78" name="Text Placeholder 4">
            <a:extLst>
              <a:ext uri="{FF2B5EF4-FFF2-40B4-BE49-F238E27FC236}">
                <a16:creationId xmlns:a16="http://schemas.microsoft.com/office/drawing/2014/main" id="{6ECAEE1B-CEE4-4442-89AB-CE08A44B3CA4}"/>
              </a:ext>
            </a:extLst>
          </p:cNvPr>
          <p:cNvSpPr>
            <a:spLocks noGrp="1"/>
          </p:cNvSpPr>
          <p:nvPr>
            <p:ph type="body" sz="quarter" idx="77" hasCustomPrompt="1"/>
          </p:nvPr>
        </p:nvSpPr>
        <p:spPr>
          <a:xfrm>
            <a:off x="3105247" y="2846396"/>
            <a:ext cx="1983659" cy="1280698"/>
          </a:xfrm>
          <a:prstGeom prst="rect">
            <a:avLst/>
          </a:prstGeom>
        </p:spPr>
        <p:txBody>
          <a:bodyPr/>
          <a:lstStyle>
            <a:lvl1pPr marL="0" marR="0" indent="0" algn="l" defTabSz="124473" rtl="0" eaLnBrk="1" fontAlgn="auto" latinLnBrk="0" hangingPunct="1">
              <a:lnSpc>
                <a:spcPct val="100000"/>
              </a:lnSpc>
              <a:spcBef>
                <a:spcPts val="0"/>
              </a:spcBef>
              <a:spcAft>
                <a:spcPts val="250"/>
              </a:spcAft>
              <a:buClrTx/>
              <a:buSzTx/>
              <a:buFontTx/>
              <a:buNone/>
              <a:tabLst/>
              <a:defRPr sz="1200"/>
            </a:lvl1pPr>
          </a:lstStyle>
          <a:p>
            <a:pPr marL="0" marR="0" lvl="0" indent="0" algn="l" defTabSz="124473"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79" name="Text Placeholder 2">
            <a:extLst>
              <a:ext uri="{FF2B5EF4-FFF2-40B4-BE49-F238E27FC236}">
                <a16:creationId xmlns:a16="http://schemas.microsoft.com/office/drawing/2014/main" id="{B1FDFC83-8946-EE42-BB1A-72BB138A85F7}"/>
              </a:ext>
            </a:extLst>
          </p:cNvPr>
          <p:cNvSpPr>
            <a:spLocks noGrp="1"/>
          </p:cNvSpPr>
          <p:nvPr>
            <p:ph type="body" sz="quarter" idx="78" hasCustomPrompt="1"/>
          </p:nvPr>
        </p:nvSpPr>
        <p:spPr>
          <a:xfrm>
            <a:off x="4056671" y="2094856"/>
            <a:ext cx="1023824" cy="320174"/>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tx2"/>
                </a:solidFill>
                <a:latin typeface="Calibri" panose="020F0502020204030204" pitchFamily="34" charset="0"/>
              </a:defRPr>
            </a:lvl1pPr>
          </a:lstStyle>
          <a:p>
            <a:pPr lvl="0"/>
            <a:r>
              <a:rPr lang="en-US"/>
              <a:t>Click to add name</a:t>
            </a:r>
          </a:p>
        </p:txBody>
      </p:sp>
      <p:sp>
        <p:nvSpPr>
          <p:cNvPr id="80" name="Text Placeholder 3">
            <a:extLst>
              <a:ext uri="{FF2B5EF4-FFF2-40B4-BE49-F238E27FC236}">
                <a16:creationId xmlns:a16="http://schemas.microsoft.com/office/drawing/2014/main" id="{AD87925D-0145-6940-AAD1-C5272C4DE311}"/>
              </a:ext>
            </a:extLst>
          </p:cNvPr>
          <p:cNvSpPr>
            <a:spLocks noGrp="1"/>
          </p:cNvSpPr>
          <p:nvPr>
            <p:ph type="body" sz="quarter" idx="79" hasCustomPrompt="1"/>
          </p:nvPr>
        </p:nvSpPr>
        <p:spPr>
          <a:xfrm>
            <a:off x="4056671" y="2424178"/>
            <a:ext cx="1023824" cy="320174"/>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accent2"/>
                </a:solidFill>
                <a:latin typeface="Calibri" panose="020F0502020204030204" pitchFamily="34" charset="0"/>
              </a:defRPr>
            </a:lvl1pPr>
          </a:lstStyle>
          <a:p>
            <a:pPr lvl="0"/>
            <a:r>
              <a:rPr lang="en-US"/>
              <a:t>Click to add official title</a:t>
            </a:r>
          </a:p>
        </p:txBody>
      </p:sp>
      <p:sp>
        <p:nvSpPr>
          <p:cNvPr id="82" name="Picture Placeholder 2">
            <a:extLst>
              <a:ext uri="{FF2B5EF4-FFF2-40B4-BE49-F238E27FC236}">
                <a16:creationId xmlns:a16="http://schemas.microsoft.com/office/drawing/2014/main" id="{591088DF-996B-884A-BC66-C48DE28450DC}"/>
              </a:ext>
            </a:extLst>
          </p:cNvPr>
          <p:cNvSpPr>
            <a:spLocks noGrp="1"/>
          </p:cNvSpPr>
          <p:nvPr>
            <p:ph type="pic" sz="quarter" idx="80" hasCustomPrompt="1"/>
          </p:nvPr>
        </p:nvSpPr>
        <p:spPr>
          <a:xfrm>
            <a:off x="3105248" y="1955662"/>
            <a:ext cx="843281" cy="781038"/>
          </a:xfrm>
          <a:prstGeom prst="rect">
            <a:avLst/>
          </a:prstGeom>
        </p:spPr>
        <p:txBody>
          <a:bodyPr vert="horz" anchor="ctr" anchorCtr="0">
            <a:normAutofit/>
          </a:bodyPr>
          <a:lstStyle>
            <a:lvl1pPr marL="0" indent="0" algn="ctr">
              <a:buNone/>
              <a:defRPr sz="778"/>
            </a:lvl1pPr>
          </a:lstStyle>
          <a:p>
            <a:r>
              <a:rPr lang="en-US"/>
              <a:t>Icon Placeholder</a:t>
            </a:r>
          </a:p>
        </p:txBody>
      </p:sp>
      <p:sp>
        <p:nvSpPr>
          <p:cNvPr id="99" name="Text Placeholder 4">
            <a:extLst>
              <a:ext uri="{FF2B5EF4-FFF2-40B4-BE49-F238E27FC236}">
                <a16:creationId xmlns:a16="http://schemas.microsoft.com/office/drawing/2014/main" id="{5BBB5042-0D17-1049-A37E-39582DEF0521}"/>
              </a:ext>
            </a:extLst>
          </p:cNvPr>
          <p:cNvSpPr>
            <a:spLocks noGrp="1"/>
          </p:cNvSpPr>
          <p:nvPr>
            <p:ph type="body" sz="quarter" idx="85" hasCustomPrompt="1"/>
          </p:nvPr>
        </p:nvSpPr>
        <p:spPr>
          <a:xfrm>
            <a:off x="5596639" y="2846396"/>
            <a:ext cx="1983659" cy="1280698"/>
          </a:xfrm>
          <a:prstGeom prst="rect">
            <a:avLst/>
          </a:prstGeom>
        </p:spPr>
        <p:txBody>
          <a:bodyPr/>
          <a:lstStyle>
            <a:lvl1pPr marL="0" marR="0" indent="0" algn="l" defTabSz="124473" rtl="0" eaLnBrk="1" fontAlgn="auto" latinLnBrk="0" hangingPunct="1">
              <a:lnSpc>
                <a:spcPct val="100000"/>
              </a:lnSpc>
              <a:spcBef>
                <a:spcPts val="0"/>
              </a:spcBef>
              <a:spcAft>
                <a:spcPts val="250"/>
              </a:spcAft>
              <a:buClrTx/>
              <a:buSzTx/>
              <a:buFontTx/>
              <a:buNone/>
              <a:tabLst/>
              <a:defRPr sz="1200"/>
            </a:lvl1pPr>
          </a:lstStyle>
          <a:p>
            <a:pPr marL="0" marR="0" lvl="0" indent="0" algn="l" defTabSz="124473"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100" name="Text Placeholder 2">
            <a:extLst>
              <a:ext uri="{FF2B5EF4-FFF2-40B4-BE49-F238E27FC236}">
                <a16:creationId xmlns:a16="http://schemas.microsoft.com/office/drawing/2014/main" id="{B8D2BE1D-9626-F444-9C0E-FFCBA26129E1}"/>
              </a:ext>
            </a:extLst>
          </p:cNvPr>
          <p:cNvSpPr>
            <a:spLocks noGrp="1"/>
          </p:cNvSpPr>
          <p:nvPr>
            <p:ph type="body" sz="quarter" idx="86" hasCustomPrompt="1"/>
          </p:nvPr>
        </p:nvSpPr>
        <p:spPr>
          <a:xfrm>
            <a:off x="6553651" y="2094856"/>
            <a:ext cx="1023824" cy="320174"/>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tx2"/>
                </a:solidFill>
                <a:latin typeface="Calibri" panose="020F0502020204030204" pitchFamily="34" charset="0"/>
              </a:defRPr>
            </a:lvl1pPr>
          </a:lstStyle>
          <a:p>
            <a:pPr lvl="0"/>
            <a:r>
              <a:rPr lang="en-US"/>
              <a:t>Click to add name</a:t>
            </a:r>
          </a:p>
        </p:txBody>
      </p:sp>
      <p:sp>
        <p:nvSpPr>
          <p:cNvPr id="101" name="Text Placeholder 3">
            <a:extLst>
              <a:ext uri="{FF2B5EF4-FFF2-40B4-BE49-F238E27FC236}">
                <a16:creationId xmlns:a16="http://schemas.microsoft.com/office/drawing/2014/main" id="{82338A8B-0E5B-E14B-8197-A31F7FD7812B}"/>
              </a:ext>
            </a:extLst>
          </p:cNvPr>
          <p:cNvSpPr>
            <a:spLocks noGrp="1"/>
          </p:cNvSpPr>
          <p:nvPr>
            <p:ph type="body" sz="quarter" idx="87" hasCustomPrompt="1"/>
          </p:nvPr>
        </p:nvSpPr>
        <p:spPr>
          <a:xfrm>
            <a:off x="6553651" y="2424178"/>
            <a:ext cx="1023824" cy="320174"/>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accent2"/>
                </a:solidFill>
                <a:latin typeface="Calibri" panose="020F0502020204030204" pitchFamily="34" charset="0"/>
              </a:defRPr>
            </a:lvl1pPr>
          </a:lstStyle>
          <a:p>
            <a:pPr lvl="0"/>
            <a:r>
              <a:rPr lang="en-US"/>
              <a:t>Click to add official title</a:t>
            </a:r>
          </a:p>
        </p:txBody>
      </p:sp>
      <p:sp>
        <p:nvSpPr>
          <p:cNvPr id="102" name="Picture Placeholder 2">
            <a:extLst>
              <a:ext uri="{FF2B5EF4-FFF2-40B4-BE49-F238E27FC236}">
                <a16:creationId xmlns:a16="http://schemas.microsoft.com/office/drawing/2014/main" id="{463EADD4-C60B-9A44-887E-6E12F6F9603C}"/>
              </a:ext>
            </a:extLst>
          </p:cNvPr>
          <p:cNvSpPr>
            <a:spLocks noGrp="1"/>
          </p:cNvSpPr>
          <p:nvPr>
            <p:ph type="pic" sz="quarter" idx="88" hasCustomPrompt="1"/>
          </p:nvPr>
        </p:nvSpPr>
        <p:spPr>
          <a:xfrm>
            <a:off x="5596640" y="1955662"/>
            <a:ext cx="843281" cy="781038"/>
          </a:xfrm>
          <a:prstGeom prst="rect">
            <a:avLst/>
          </a:prstGeom>
        </p:spPr>
        <p:txBody>
          <a:bodyPr vert="horz" anchor="ctr" anchorCtr="0">
            <a:normAutofit/>
          </a:bodyPr>
          <a:lstStyle>
            <a:lvl1pPr marL="0" indent="0" algn="ctr">
              <a:buNone/>
              <a:defRPr sz="778"/>
            </a:lvl1pPr>
          </a:lstStyle>
          <a:p>
            <a:r>
              <a:rPr lang="en-US"/>
              <a:t>Icon Placeholder</a:t>
            </a:r>
          </a:p>
        </p:txBody>
      </p:sp>
      <p:sp>
        <p:nvSpPr>
          <p:cNvPr id="109" name="Text Placeholder 4">
            <a:extLst>
              <a:ext uri="{FF2B5EF4-FFF2-40B4-BE49-F238E27FC236}">
                <a16:creationId xmlns:a16="http://schemas.microsoft.com/office/drawing/2014/main" id="{D02794E7-D70F-9F43-BC73-FD3A77589232}"/>
              </a:ext>
            </a:extLst>
          </p:cNvPr>
          <p:cNvSpPr>
            <a:spLocks noGrp="1"/>
          </p:cNvSpPr>
          <p:nvPr>
            <p:ph type="body" sz="quarter" idx="89" hasCustomPrompt="1"/>
          </p:nvPr>
        </p:nvSpPr>
        <p:spPr>
          <a:xfrm>
            <a:off x="8099258" y="2852773"/>
            <a:ext cx="1983659" cy="1280698"/>
          </a:xfrm>
          <a:prstGeom prst="rect">
            <a:avLst/>
          </a:prstGeom>
        </p:spPr>
        <p:txBody>
          <a:bodyPr/>
          <a:lstStyle>
            <a:lvl1pPr marL="0" marR="0" indent="0" algn="l" defTabSz="124473" rtl="0" eaLnBrk="1" fontAlgn="auto" latinLnBrk="0" hangingPunct="1">
              <a:lnSpc>
                <a:spcPct val="100000"/>
              </a:lnSpc>
              <a:spcBef>
                <a:spcPts val="0"/>
              </a:spcBef>
              <a:spcAft>
                <a:spcPts val="250"/>
              </a:spcAft>
              <a:buClrTx/>
              <a:buSzTx/>
              <a:buFontTx/>
              <a:buNone/>
              <a:tabLst/>
              <a:defRPr sz="1200"/>
            </a:lvl1pPr>
          </a:lstStyle>
          <a:p>
            <a:pPr marL="0" marR="0" lvl="0" indent="0" algn="l" defTabSz="124473"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110" name="Text Placeholder 2">
            <a:extLst>
              <a:ext uri="{FF2B5EF4-FFF2-40B4-BE49-F238E27FC236}">
                <a16:creationId xmlns:a16="http://schemas.microsoft.com/office/drawing/2014/main" id="{086C9A32-E41A-F547-8505-B842EF2BCBDF}"/>
              </a:ext>
            </a:extLst>
          </p:cNvPr>
          <p:cNvSpPr>
            <a:spLocks noGrp="1"/>
          </p:cNvSpPr>
          <p:nvPr>
            <p:ph type="body" sz="quarter" idx="90" hasCustomPrompt="1"/>
          </p:nvPr>
        </p:nvSpPr>
        <p:spPr>
          <a:xfrm>
            <a:off x="9056829" y="2094799"/>
            <a:ext cx="1023824" cy="320174"/>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tx2"/>
                </a:solidFill>
                <a:latin typeface="Calibri" panose="020F0502020204030204" pitchFamily="34" charset="0"/>
              </a:defRPr>
            </a:lvl1pPr>
          </a:lstStyle>
          <a:p>
            <a:pPr lvl="0"/>
            <a:r>
              <a:rPr lang="en-US"/>
              <a:t>Click to add name</a:t>
            </a:r>
          </a:p>
        </p:txBody>
      </p:sp>
      <p:sp>
        <p:nvSpPr>
          <p:cNvPr id="111" name="Text Placeholder 3">
            <a:extLst>
              <a:ext uri="{FF2B5EF4-FFF2-40B4-BE49-F238E27FC236}">
                <a16:creationId xmlns:a16="http://schemas.microsoft.com/office/drawing/2014/main" id="{BE5450A3-C0D6-004F-82AF-5D8814B6469F}"/>
              </a:ext>
            </a:extLst>
          </p:cNvPr>
          <p:cNvSpPr>
            <a:spLocks noGrp="1"/>
          </p:cNvSpPr>
          <p:nvPr>
            <p:ph type="body" sz="quarter" idx="91" hasCustomPrompt="1"/>
          </p:nvPr>
        </p:nvSpPr>
        <p:spPr>
          <a:xfrm>
            <a:off x="9056829" y="2424121"/>
            <a:ext cx="1023824" cy="320174"/>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accent2"/>
                </a:solidFill>
                <a:latin typeface="Calibri" panose="020F0502020204030204" pitchFamily="34" charset="0"/>
              </a:defRPr>
            </a:lvl1pPr>
          </a:lstStyle>
          <a:p>
            <a:pPr lvl="0"/>
            <a:r>
              <a:rPr lang="en-US"/>
              <a:t>Click to add official title</a:t>
            </a:r>
          </a:p>
        </p:txBody>
      </p:sp>
      <p:sp>
        <p:nvSpPr>
          <p:cNvPr id="118" name="Picture Placeholder 2">
            <a:extLst>
              <a:ext uri="{FF2B5EF4-FFF2-40B4-BE49-F238E27FC236}">
                <a16:creationId xmlns:a16="http://schemas.microsoft.com/office/drawing/2014/main" id="{F5E85013-27F5-5A40-8BA6-B5E2EAAC4632}"/>
              </a:ext>
            </a:extLst>
          </p:cNvPr>
          <p:cNvSpPr>
            <a:spLocks noGrp="1"/>
          </p:cNvSpPr>
          <p:nvPr>
            <p:ph type="pic" sz="quarter" idx="92" hasCustomPrompt="1"/>
          </p:nvPr>
        </p:nvSpPr>
        <p:spPr>
          <a:xfrm>
            <a:off x="8099258" y="1953788"/>
            <a:ext cx="843281" cy="781038"/>
          </a:xfrm>
          <a:prstGeom prst="rect">
            <a:avLst/>
          </a:prstGeom>
        </p:spPr>
        <p:txBody>
          <a:bodyPr vert="horz" anchor="ctr" anchorCtr="0">
            <a:normAutofit/>
          </a:bodyPr>
          <a:lstStyle>
            <a:lvl1pPr marL="0" indent="0" algn="ctr">
              <a:buNone/>
              <a:defRPr sz="778"/>
            </a:lvl1pPr>
          </a:lstStyle>
          <a:p>
            <a:r>
              <a:rPr lang="en-US"/>
              <a:t>Icon Placeholder</a:t>
            </a:r>
          </a:p>
        </p:txBody>
      </p:sp>
      <p:sp>
        <p:nvSpPr>
          <p:cNvPr id="47" name="Text Placeholder 4">
            <a:extLst>
              <a:ext uri="{FF2B5EF4-FFF2-40B4-BE49-F238E27FC236}">
                <a16:creationId xmlns:a16="http://schemas.microsoft.com/office/drawing/2014/main" id="{5EA5DB64-F523-6743-9AC6-92679399FCCE}"/>
              </a:ext>
            </a:extLst>
          </p:cNvPr>
          <p:cNvSpPr>
            <a:spLocks noGrp="1"/>
          </p:cNvSpPr>
          <p:nvPr>
            <p:ph type="body" sz="quarter" idx="105" hasCustomPrompt="1"/>
          </p:nvPr>
        </p:nvSpPr>
        <p:spPr>
          <a:xfrm>
            <a:off x="594924" y="5436586"/>
            <a:ext cx="1983659" cy="1280698"/>
          </a:xfrm>
          <a:prstGeom prst="rect">
            <a:avLst/>
          </a:prstGeom>
        </p:spPr>
        <p:txBody>
          <a:bodyPr/>
          <a:lstStyle>
            <a:lvl1pPr marL="0" marR="0" indent="0" algn="l" defTabSz="124473" rtl="0" eaLnBrk="1" fontAlgn="auto" latinLnBrk="0" hangingPunct="1">
              <a:lnSpc>
                <a:spcPct val="100000"/>
              </a:lnSpc>
              <a:spcBef>
                <a:spcPts val="0"/>
              </a:spcBef>
              <a:spcAft>
                <a:spcPts val="250"/>
              </a:spcAft>
              <a:buClrTx/>
              <a:buSzTx/>
              <a:buFontTx/>
              <a:buNone/>
              <a:tabLst/>
              <a:defRPr sz="1200"/>
            </a:lvl1pPr>
          </a:lstStyle>
          <a:p>
            <a:pPr marL="0" marR="0" lvl="0" indent="0" algn="l" defTabSz="124473"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48" name="Text Placeholder 2">
            <a:extLst>
              <a:ext uri="{FF2B5EF4-FFF2-40B4-BE49-F238E27FC236}">
                <a16:creationId xmlns:a16="http://schemas.microsoft.com/office/drawing/2014/main" id="{2D5FA33A-ED9B-554D-81CD-5434E29B6FE6}"/>
              </a:ext>
            </a:extLst>
          </p:cNvPr>
          <p:cNvSpPr>
            <a:spLocks noGrp="1"/>
          </p:cNvSpPr>
          <p:nvPr>
            <p:ph type="body" sz="quarter" idx="106" hasCustomPrompt="1"/>
          </p:nvPr>
        </p:nvSpPr>
        <p:spPr>
          <a:xfrm>
            <a:off x="1563160" y="4666088"/>
            <a:ext cx="1023824" cy="320174"/>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tx2"/>
                </a:solidFill>
                <a:latin typeface="Calibri" panose="020F0502020204030204" pitchFamily="34" charset="0"/>
              </a:defRPr>
            </a:lvl1pPr>
          </a:lstStyle>
          <a:p>
            <a:pPr lvl="0"/>
            <a:r>
              <a:rPr lang="en-US"/>
              <a:t>Click to add name</a:t>
            </a:r>
          </a:p>
        </p:txBody>
      </p:sp>
      <p:sp>
        <p:nvSpPr>
          <p:cNvPr id="49" name="Text Placeholder 3">
            <a:extLst>
              <a:ext uri="{FF2B5EF4-FFF2-40B4-BE49-F238E27FC236}">
                <a16:creationId xmlns:a16="http://schemas.microsoft.com/office/drawing/2014/main" id="{E6C1879C-0D91-A34A-A7D6-3D872B3DC0D1}"/>
              </a:ext>
            </a:extLst>
          </p:cNvPr>
          <p:cNvSpPr>
            <a:spLocks noGrp="1"/>
          </p:cNvSpPr>
          <p:nvPr>
            <p:ph type="body" sz="quarter" idx="107" hasCustomPrompt="1"/>
          </p:nvPr>
        </p:nvSpPr>
        <p:spPr>
          <a:xfrm>
            <a:off x="1563160" y="5004558"/>
            <a:ext cx="1023824" cy="320174"/>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accent2"/>
                </a:solidFill>
                <a:latin typeface="Calibri" panose="020F0502020204030204" pitchFamily="34" charset="0"/>
              </a:defRPr>
            </a:lvl1pPr>
          </a:lstStyle>
          <a:p>
            <a:pPr lvl="0"/>
            <a:r>
              <a:rPr lang="en-US"/>
              <a:t>Click to add official title</a:t>
            </a:r>
          </a:p>
        </p:txBody>
      </p:sp>
      <p:sp>
        <p:nvSpPr>
          <p:cNvPr id="51" name="Picture Placeholder 2">
            <a:extLst>
              <a:ext uri="{FF2B5EF4-FFF2-40B4-BE49-F238E27FC236}">
                <a16:creationId xmlns:a16="http://schemas.microsoft.com/office/drawing/2014/main" id="{51FDB320-7BD8-A449-8120-F65D233C84E4}"/>
              </a:ext>
            </a:extLst>
          </p:cNvPr>
          <p:cNvSpPr>
            <a:spLocks noGrp="1"/>
          </p:cNvSpPr>
          <p:nvPr>
            <p:ph type="pic" sz="quarter" idx="108" hasCustomPrompt="1"/>
          </p:nvPr>
        </p:nvSpPr>
        <p:spPr>
          <a:xfrm>
            <a:off x="603325" y="4539910"/>
            <a:ext cx="843281" cy="781038"/>
          </a:xfrm>
          <a:prstGeom prst="rect">
            <a:avLst/>
          </a:prstGeom>
        </p:spPr>
        <p:txBody>
          <a:bodyPr vert="horz" anchor="ctr" anchorCtr="0">
            <a:normAutofit/>
          </a:bodyPr>
          <a:lstStyle>
            <a:lvl1pPr marL="0" indent="0" algn="ctr">
              <a:buNone/>
              <a:defRPr sz="778"/>
            </a:lvl1pPr>
          </a:lstStyle>
          <a:p>
            <a:r>
              <a:rPr lang="en-US"/>
              <a:t>Icon Placeholder</a:t>
            </a:r>
          </a:p>
        </p:txBody>
      </p:sp>
      <p:sp>
        <p:nvSpPr>
          <p:cNvPr id="59" name="Text Placeholder 4">
            <a:extLst>
              <a:ext uri="{FF2B5EF4-FFF2-40B4-BE49-F238E27FC236}">
                <a16:creationId xmlns:a16="http://schemas.microsoft.com/office/drawing/2014/main" id="{0794A4E3-39A4-4245-8BE4-BA97A3822803}"/>
              </a:ext>
            </a:extLst>
          </p:cNvPr>
          <p:cNvSpPr>
            <a:spLocks noGrp="1"/>
          </p:cNvSpPr>
          <p:nvPr>
            <p:ph type="body" sz="quarter" idx="93" hasCustomPrompt="1"/>
          </p:nvPr>
        </p:nvSpPr>
        <p:spPr>
          <a:xfrm>
            <a:off x="3100501" y="5440547"/>
            <a:ext cx="1983659" cy="1280698"/>
          </a:xfrm>
          <a:prstGeom prst="rect">
            <a:avLst/>
          </a:prstGeom>
        </p:spPr>
        <p:txBody>
          <a:bodyPr/>
          <a:lstStyle>
            <a:lvl1pPr marL="0" marR="0" indent="0" algn="l" defTabSz="124473" rtl="0" eaLnBrk="1" fontAlgn="auto" latinLnBrk="0" hangingPunct="1">
              <a:lnSpc>
                <a:spcPct val="100000"/>
              </a:lnSpc>
              <a:spcBef>
                <a:spcPts val="0"/>
              </a:spcBef>
              <a:spcAft>
                <a:spcPts val="250"/>
              </a:spcAft>
              <a:buClrTx/>
              <a:buSzTx/>
              <a:buFontTx/>
              <a:buNone/>
              <a:tabLst/>
              <a:defRPr sz="1200"/>
            </a:lvl1pPr>
          </a:lstStyle>
          <a:p>
            <a:pPr marL="0" marR="0" lvl="0" indent="0" algn="l" defTabSz="124473"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60" name="Text Placeholder 2">
            <a:extLst>
              <a:ext uri="{FF2B5EF4-FFF2-40B4-BE49-F238E27FC236}">
                <a16:creationId xmlns:a16="http://schemas.microsoft.com/office/drawing/2014/main" id="{BF27E1D6-A325-2A44-B8A6-FEA3399BCEA7}"/>
              </a:ext>
            </a:extLst>
          </p:cNvPr>
          <p:cNvSpPr>
            <a:spLocks noGrp="1"/>
          </p:cNvSpPr>
          <p:nvPr>
            <p:ph type="body" sz="quarter" idx="94" hasCustomPrompt="1"/>
          </p:nvPr>
        </p:nvSpPr>
        <p:spPr>
          <a:xfrm>
            <a:off x="4062875" y="4665399"/>
            <a:ext cx="1023824" cy="320174"/>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tx2"/>
                </a:solidFill>
                <a:latin typeface="Calibri" panose="020F0502020204030204" pitchFamily="34" charset="0"/>
              </a:defRPr>
            </a:lvl1pPr>
          </a:lstStyle>
          <a:p>
            <a:pPr lvl="0"/>
            <a:r>
              <a:rPr lang="en-US"/>
              <a:t>Click to add name</a:t>
            </a:r>
          </a:p>
        </p:txBody>
      </p:sp>
      <p:sp>
        <p:nvSpPr>
          <p:cNvPr id="62" name="Text Placeholder 3">
            <a:extLst>
              <a:ext uri="{FF2B5EF4-FFF2-40B4-BE49-F238E27FC236}">
                <a16:creationId xmlns:a16="http://schemas.microsoft.com/office/drawing/2014/main" id="{15F54A20-5BC8-6D4C-BF61-9085AFF53286}"/>
              </a:ext>
            </a:extLst>
          </p:cNvPr>
          <p:cNvSpPr>
            <a:spLocks noGrp="1"/>
          </p:cNvSpPr>
          <p:nvPr>
            <p:ph type="body" sz="quarter" idx="95" hasCustomPrompt="1"/>
          </p:nvPr>
        </p:nvSpPr>
        <p:spPr>
          <a:xfrm>
            <a:off x="4062875" y="5003869"/>
            <a:ext cx="1023824" cy="320174"/>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accent2"/>
                </a:solidFill>
                <a:latin typeface="Calibri" panose="020F0502020204030204" pitchFamily="34" charset="0"/>
              </a:defRPr>
            </a:lvl1pPr>
          </a:lstStyle>
          <a:p>
            <a:pPr lvl="0"/>
            <a:r>
              <a:rPr lang="en-US"/>
              <a:t>Click to add official title</a:t>
            </a:r>
          </a:p>
        </p:txBody>
      </p:sp>
      <p:sp>
        <p:nvSpPr>
          <p:cNvPr id="63" name="Picture Placeholder 2">
            <a:extLst>
              <a:ext uri="{FF2B5EF4-FFF2-40B4-BE49-F238E27FC236}">
                <a16:creationId xmlns:a16="http://schemas.microsoft.com/office/drawing/2014/main" id="{DAEA94B2-D34F-7140-A6F4-254FD90C163E}"/>
              </a:ext>
            </a:extLst>
          </p:cNvPr>
          <p:cNvSpPr>
            <a:spLocks noGrp="1"/>
          </p:cNvSpPr>
          <p:nvPr>
            <p:ph type="pic" sz="quarter" idx="96" hasCustomPrompt="1"/>
          </p:nvPr>
        </p:nvSpPr>
        <p:spPr>
          <a:xfrm>
            <a:off x="3100501" y="4541562"/>
            <a:ext cx="843281" cy="781038"/>
          </a:xfrm>
          <a:prstGeom prst="rect">
            <a:avLst/>
          </a:prstGeom>
        </p:spPr>
        <p:txBody>
          <a:bodyPr vert="horz" anchor="ctr" anchorCtr="0">
            <a:normAutofit/>
          </a:bodyPr>
          <a:lstStyle>
            <a:lvl1pPr marL="0" indent="0" algn="ctr">
              <a:buNone/>
              <a:defRPr sz="778"/>
            </a:lvl1pPr>
          </a:lstStyle>
          <a:p>
            <a:r>
              <a:rPr lang="en-US"/>
              <a:t>Icon Placeholder</a:t>
            </a:r>
          </a:p>
        </p:txBody>
      </p:sp>
      <p:sp>
        <p:nvSpPr>
          <p:cNvPr id="64" name="Text Placeholder 4">
            <a:extLst>
              <a:ext uri="{FF2B5EF4-FFF2-40B4-BE49-F238E27FC236}">
                <a16:creationId xmlns:a16="http://schemas.microsoft.com/office/drawing/2014/main" id="{ADF2EC60-CC3E-E149-84E5-A2DAEF56EFD2}"/>
              </a:ext>
            </a:extLst>
          </p:cNvPr>
          <p:cNvSpPr>
            <a:spLocks noGrp="1"/>
          </p:cNvSpPr>
          <p:nvPr>
            <p:ph type="body" sz="quarter" idx="97" hasCustomPrompt="1"/>
          </p:nvPr>
        </p:nvSpPr>
        <p:spPr>
          <a:xfrm>
            <a:off x="5602742" y="5440547"/>
            <a:ext cx="1983659" cy="1280698"/>
          </a:xfrm>
          <a:prstGeom prst="rect">
            <a:avLst/>
          </a:prstGeom>
        </p:spPr>
        <p:txBody>
          <a:bodyPr/>
          <a:lstStyle>
            <a:lvl1pPr marL="0" marR="0" indent="0" algn="l" defTabSz="124473" rtl="0" eaLnBrk="1" fontAlgn="auto" latinLnBrk="0" hangingPunct="1">
              <a:lnSpc>
                <a:spcPct val="100000"/>
              </a:lnSpc>
              <a:spcBef>
                <a:spcPts val="0"/>
              </a:spcBef>
              <a:spcAft>
                <a:spcPts val="250"/>
              </a:spcAft>
              <a:buClrTx/>
              <a:buSzTx/>
              <a:buFontTx/>
              <a:buNone/>
              <a:tabLst/>
              <a:defRPr sz="1200"/>
            </a:lvl1pPr>
          </a:lstStyle>
          <a:p>
            <a:pPr marL="0" marR="0" lvl="0" indent="0" algn="l" defTabSz="124473"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65" name="Text Placeholder 2">
            <a:extLst>
              <a:ext uri="{FF2B5EF4-FFF2-40B4-BE49-F238E27FC236}">
                <a16:creationId xmlns:a16="http://schemas.microsoft.com/office/drawing/2014/main" id="{E943D323-8441-2D44-87A8-64824308BDB7}"/>
              </a:ext>
            </a:extLst>
          </p:cNvPr>
          <p:cNvSpPr>
            <a:spLocks noGrp="1"/>
          </p:cNvSpPr>
          <p:nvPr>
            <p:ph type="body" sz="quarter" idx="98" hasCustomPrompt="1"/>
          </p:nvPr>
        </p:nvSpPr>
        <p:spPr>
          <a:xfrm>
            <a:off x="6553435" y="4665399"/>
            <a:ext cx="1023824" cy="320174"/>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tx2"/>
                </a:solidFill>
                <a:latin typeface="Calibri" panose="020F0502020204030204" pitchFamily="34" charset="0"/>
              </a:defRPr>
            </a:lvl1pPr>
          </a:lstStyle>
          <a:p>
            <a:pPr lvl="0"/>
            <a:r>
              <a:rPr lang="en-US"/>
              <a:t>Click to add name</a:t>
            </a:r>
          </a:p>
        </p:txBody>
      </p:sp>
      <p:sp>
        <p:nvSpPr>
          <p:cNvPr id="72" name="Text Placeholder 3">
            <a:extLst>
              <a:ext uri="{FF2B5EF4-FFF2-40B4-BE49-F238E27FC236}">
                <a16:creationId xmlns:a16="http://schemas.microsoft.com/office/drawing/2014/main" id="{E1F6B9C6-63FE-F343-8990-E5ED7C19F895}"/>
              </a:ext>
            </a:extLst>
          </p:cNvPr>
          <p:cNvSpPr>
            <a:spLocks noGrp="1"/>
          </p:cNvSpPr>
          <p:nvPr>
            <p:ph type="body" sz="quarter" idx="99" hasCustomPrompt="1"/>
          </p:nvPr>
        </p:nvSpPr>
        <p:spPr>
          <a:xfrm>
            <a:off x="6553435" y="5003869"/>
            <a:ext cx="1023824" cy="320174"/>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accent2"/>
                </a:solidFill>
                <a:latin typeface="Calibri" panose="020F0502020204030204" pitchFamily="34" charset="0"/>
              </a:defRPr>
            </a:lvl1pPr>
          </a:lstStyle>
          <a:p>
            <a:pPr lvl="0"/>
            <a:r>
              <a:rPr lang="en-US"/>
              <a:t>Click to add official title</a:t>
            </a:r>
          </a:p>
        </p:txBody>
      </p:sp>
      <p:sp>
        <p:nvSpPr>
          <p:cNvPr id="73" name="Picture Placeholder 2">
            <a:extLst>
              <a:ext uri="{FF2B5EF4-FFF2-40B4-BE49-F238E27FC236}">
                <a16:creationId xmlns:a16="http://schemas.microsoft.com/office/drawing/2014/main" id="{BD7FE3AE-8476-364C-BA7A-73FE7EA643E2}"/>
              </a:ext>
            </a:extLst>
          </p:cNvPr>
          <p:cNvSpPr>
            <a:spLocks noGrp="1"/>
          </p:cNvSpPr>
          <p:nvPr>
            <p:ph type="pic" sz="quarter" idx="100" hasCustomPrompt="1"/>
          </p:nvPr>
        </p:nvSpPr>
        <p:spPr>
          <a:xfrm>
            <a:off x="5602742" y="4541562"/>
            <a:ext cx="843281" cy="781038"/>
          </a:xfrm>
          <a:prstGeom prst="rect">
            <a:avLst/>
          </a:prstGeom>
        </p:spPr>
        <p:txBody>
          <a:bodyPr vert="horz" anchor="ctr" anchorCtr="0">
            <a:normAutofit/>
          </a:bodyPr>
          <a:lstStyle>
            <a:lvl1pPr marL="0" indent="0" algn="ctr">
              <a:buNone/>
              <a:defRPr sz="778"/>
            </a:lvl1pPr>
          </a:lstStyle>
          <a:p>
            <a:r>
              <a:rPr lang="en-US"/>
              <a:t>Icon Placeholder</a:t>
            </a:r>
          </a:p>
        </p:txBody>
      </p:sp>
      <p:pic>
        <p:nvPicPr>
          <p:cNvPr id="103" name="Picture 102">
            <a:extLst>
              <a:ext uri="{FF2B5EF4-FFF2-40B4-BE49-F238E27FC236}">
                <a16:creationId xmlns:a16="http://schemas.microsoft.com/office/drawing/2014/main" id="{DD53E3C0-5F19-9447-859E-2A2D76BF7CB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63903" y="1955662"/>
            <a:ext cx="449561" cy="64035"/>
          </a:xfrm>
          <a:prstGeom prst="rect">
            <a:avLst/>
          </a:prstGeom>
          <a:solidFill>
            <a:srgbClr val="E1523D"/>
          </a:solidFill>
        </p:spPr>
      </p:pic>
      <p:pic>
        <p:nvPicPr>
          <p:cNvPr id="104" name="Picture 103">
            <a:extLst>
              <a:ext uri="{FF2B5EF4-FFF2-40B4-BE49-F238E27FC236}">
                <a16:creationId xmlns:a16="http://schemas.microsoft.com/office/drawing/2014/main" id="{BC2F0068-6714-F943-B352-6DD22C1B758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056672" y="1955662"/>
            <a:ext cx="449561" cy="64035"/>
          </a:xfrm>
          <a:prstGeom prst="rect">
            <a:avLst/>
          </a:prstGeom>
          <a:solidFill>
            <a:srgbClr val="E1523D"/>
          </a:solidFill>
        </p:spPr>
      </p:pic>
      <p:pic>
        <p:nvPicPr>
          <p:cNvPr id="129" name="Picture 128">
            <a:extLst>
              <a:ext uri="{FF2B5EF4-FFF2-40B4-BE49-F238E27FC236}">
                <a16:creationId xmlns:a16="http://schemas.microsoft.com/office/drawing/2014/main" id="{482760D1-6E22-6340-90B6-EBF5A9E0BDF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055243" y="1958432"/>
            <a:ext cx="449561" cy="64035"/>
          </a:xfrm>
          <a:prstGeom prst="rect">
            <a:avLst/>
          </a:prstGeom>
          <a:solidFill>
            <a:srgbClr val="E1523D"/>
          </a:solidFill>
        </p:spPr>
      </p:pic>
      <p:sp>
        <p:nvSpPr>
          <p:cNvPr id="57" name="Rectangle 3">
            <a:extLst>
              <a:ext uri="{FF2B5EF4-FFF2-40B4-BE49-F238E27FC236}">
                <a16:creationId xmlns:a16="http://schemas.microsoft.com/office/drawing/2014/main" id="{06E49294-A1CD-DC46-9930-C844E3568DC6}"/>
              </a:ext>
            </a:extLst>
          </p:cNvPr>
          <p:cNvSpPr>
            <a:spLocks/>
          </p:cNvSpPr>
          <p:nvPr userDrawn="1"/>
        </p:nvSpPr>
        <p:spPr>
          <a:xfrm>
            <a:off x="5472724" y="4417461"/>
            <a:ext cx="2239615" cy="2324924"/>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6512" tIns="48257" rIns="96512" bIns="48257" rtlCol="0" anchor="ctr">
            <a:noAutofit/>
          </a:bodyPr>
          <a:lstStyle/>
          <a:p>
            <a:pPr algn="ctr"/>
            <a:endParaRPr lang="en-US" sz="1098">
              <a:latin typeface="Calibri" panose="020F0502020204030204" pitchFamily="34" charset="0"/>
            </a:endParaRPr>
          </a:p>
        </p:txBody>
      </p:sp>
      <p:pic>
        <p:nvPicPr>
          <p:cNvPr id="74" name="Picture 73">
            <a:extLst>
              <a:ext uri="{FF2B5EF4-FFF2-40B4-BE49-F238E27FC236}">
                <a16:creationId xmlns:a16="http://schemas.microsoft.com/office/drawing/2014/main" id="{152B2E4A-58F2-FE48-BE40-F3B52636762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553436" y="4546206"/>
            <a:ext cx="449561" cy="64035"/>
          </a:xfrm>
          <a:prstGeom prst="rect">
            <a:avLst/>
          </a:prstGeom>
          <a:solidFill>
            <a:srgbClr val="E1523D"/>
          </a:solidFill>
        </p:spPr>
      </p:pic>
      <p:sp>
        <p:nvSpPr>
          <p:cNvPr id="84" name="Rectangle 3">
            <a:extLst>
              <a:ext uri="{FF2B5EF4-FFF2-40B4-BE49-F238E27FC236}">
                <a16:creationId xmlns:a16="http://schemas.microsoft.com/office/drawing/2014/main" id="{373C3879-638F-4842-AD5B-339C19E9A2B2}"/>
              </a:ext>
            </a:extLst>
          </p:cNvPr>
          <p:cNvSpPr/>
          <p:nvPr userDrawn="1"/>
        </p:nvSpPr>
        <p:spPr>
          <a:xfrm>
            <a:off x="2975028" y="4417300"/>
            <a:ext cx="2239615" cy="2324924"/>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6512" tIns="48257" rIns="96512" bIns="48257" rtlCol="0" anchor="ctr">
            <a:noAutofit/>
          </a:bodyPr>
          <a:lstStyle/>
          <a:p>
            <a:pPr algn="ctr"/>
            <a:endParaRPr lang="en-US" sz="1098">
              <a:latin typeface="Calibri" panose="020F0502020204030204" pitchFamily="34" charset="0"/>
            </a:endParaRPr>
          </a:p>
        </p:txBody>
      </p:sp>
      <p:pic>
        <p:nvPicPr>
          <p:cNvPr id="87" name="Picture 86">
            <a:extLst>
              <a:ext uri="{FF2B5EF4-FFF2-40B4-BE49-F238E27FC236}">
                <a16:creationId xmlns:a16="http://schemas.microsoft.com/office/drawing/2014/main" id="{88849783-7A3C-D04D-BCD4-9640A2A2029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059025" y="4543794"/>
            <a:ext cx="449561" cy="64035"/>
          </a:xfrm>
          <a:prstGeom prst="rect">
            <a:avLst/>
          </a:prstGeom>
          <a:solidFill>
            <a:srgbClr val="E1523D"/>
          </a:solidFill>
        </p:spPr>
      </p:pic>
      <p:sp>
        <p:nvSpPr>
          <p:cNvPr id="98" name="Rectangle 3">
            <a:extLst>
              <a:ext uri="{FF2B5EF4-FFF2-40B4-BE49-F238E27FC236}">
                <a16:creationId xmlns:a16="http://schemas.microsoft.com/office/drawing/2014/main" id="{35E48268-B1E8-3F42-979B-31566739F013}"/>
              </a:ext>
            </a:extLst>
          </p:cNvPr>
          <p:cNvSpPr/>
          <p:nvPr userDrawn="1"/>
        </p:nvSpPr>
        <p:spPr>
          <a:xfrm>
            <a:off x="5467215" y="1829168"/>
            <a:ext cx="2239615" cy="2324924"/>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6512" tIns="48257" rIns="96512" bIns="48257" rtlCol="0" anchor="ctr">
            <a:noAutofit/>
          </a:bodyPr>
          <a:lstStyle/>
          <a:p>
            <a:pPr algn="ctr"/>
            <a:endParaRPr lang="en-US" sz="1098">
              <a:latin typeface="Calibri" panose="020F0502020204030204" pitchFamily="34" charset="0"/>
            </a:endParaRPr>
          </a:p>
        </p:txBody>
      </p:sp>
      <p:pic>
        <p:nvPicPr>
          <p:cNvPr id="106" name="Picture 105">
            <a:extLst>
              <a:ext uri="{FF2B5EF4-FFF2-40B4-BE49-F238E27FC236}">
                <a16:creationId xmlns:a16="http://schemas.microsoft.com/office/drawing/2014/main" id="{7D4A1526-EEB3-5E45-8B79-5A3FD636AE2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556469" y="1955662"/>
            <a:ext cx="449561" cy="64035"/>
          </a:xfrm>
          <a:prstGeom prst="rect">
            <a:avLst/>
          </a:prstGeom>
          <a:solidFill>
            <a:srgbClr val="E1523D"/>
          </a:solidFill>
        </p:spPr>
      </p:pic>
      <p:sp>
        <p:nvSpPr>
          <p:cNvPr id="3" name="Slide Number Placeholder 2">
            <a:extLst>
              <a:ext uri="{FF2B5EF4-FFF2-40B4-BE49-F238E27FC236}">
                <a16:creationId xmlns:a16="http://schemas.microsoft.com/office/drawing/2014/main" id="{F3A52F10-EBE5-9E45-9632-3F16C863546A}"/>
              </a:ext>
            </a:extLst>
          </p:cNvPr>
          <p:cNvSpPr>
            <a:spLocks noGrp="1"/>
          </p:cNvSpPr>
          <p:nvPr>
            <p:ph type="sldNum" sz="quarter" idx="11"/>
          </p:nvPr>
        </p:nvSpPr>
        <p:spPr>
          <a:xfrm>
            <a:off x="9774936" y="6753404"/>
            <a:ext cx="457200" cy="338328"/>
          </a:xfrm>
        </p:spPr>
        <p:txBody>
          <a:bodyPr/>
          <a:lstStyle/>
          <a:p>
            <a:fld id="{D8BDC5F3-7D4B-9546-B48B-8B162A467FF4}" type="slidenum">
              <a:rPr lang="en-US" smtClean="0"/>
              <a:t>‹#›</a:t>
            </a:fld>
            <a:endParaRPr lang="en-US"/>
          </a:p>
        </p:txBody>
      </p:sp>
      <p:sp>
        <p:nvSpPr>
          <p:cNvPr id="5" name="Footer Placeholder 4">
            <a:extLst>
              <a:ext uri="{FF2B5EF4-FFF2-40B4-BE49-F238E27FC236}">
                <a16:creationId xmlns:a16="http://schemas.microsoft.com/office/drawing/2014/main" id="{96971267-58C3-BB42-8A08-AEAFA22F5AF9}"/>
              </a:ext>
            </a:extLst>
          </p:cNvPr>
          <p:cNvSpPr>
            <a:spLocks noGrp="1"/>
          </p:cNvSpPr>
          <p:nvPr>
            <p:ph type="ftr" sz="quarter" idx="70"/>
          </p:nvPr>
        </p:nvSpPr>
        <p:spPr/>
        <p:txBody>
          <a:bodyPr/>
          <a:lstStyle/>
          <a:p>
            <a:endParaRPr lang="en-US"/>
          </a:p>
        </p:txBody>
      </p:sp>
      <p:sp>
        <p:nvSpPr>
          <p:cNvPr id="4" name="Title 3">
            <a:extLst>
              <a:ext uri="{FF2B5EF4-FFF2-40B4-BE49-F238E27FC236}">
                <a16:creationId xmlns:a16="http://schemas.microsoft.com/office/drawing/2014/main" id="{0C587A0C-B11F-4A44-8A74-057337E58B60}"/>
              </a:ext>
            </a:extLst>
          </p:cNvPr>
          <p:cNvSpPr>
            <a:spLocks noGrp="1"/>
          </p:cNvSpPr>
          <p:nvPr>
            <p:ph type="title" hasCustomPrompt="1"/>
          </p:nvPr>
        </p:nvSpPr>
        <p:spPr/>
        <p:txBody>
          <a:bodyPr>
            <a:noAutofit/>
          </a:bodyPr>
          <a:lstStyle>
            <a:lvl1pPr>
              <a:defRPr/>
            </a:lvl1pPr>
          </a:lstStyle>
          <a:p>
            <a:r>
              <a:rPr lang="en-US"/>
              <a:t>Page Title</a:t>
            </a:r>
          </a:p>
        </p:txBody>
      </p:sp>
    </p:spTree>
    <p:custDataLst>
      <p:custData r:id="rId1"/>
    </p:custDataLst>
    <p:extLst>
      <p:ext uri="{BB962C8B-B14F-4D97-AF65-F5344CB8AC3E}">
        <p14:creationId xmlns:p14="http://schemas.microsoft.com/office/powerpoint/2010/main" val="26726991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ight Bios w/ Photos">
    <p:bg>
      <p:bgPr>
        <a:solidFill>
          <a:schemeClr val="bg1"/>
        </a:solidFill>
        <a:effectLst/>
      </p:bgPr>
    </p:bg>
    <p:spTree>
      <p:nvGrpSpPr>
        <p:cNvPr id="1" name=""/>
        <p:cNvGrpSpPr/>
        <p:nvPr/>
      </p:nvGrpSpPr>
      <p:grpSpPr>
        <a:xfrm>
          <a:off x="0" y="0"/>
          <a:ext cx="0" cy="0"/>
          <a:chOff x="0" y="0"/>
          <a:chExt cx="0" cy="0"/>
        </a:xfrm>
      </p:grpSpPr>
      <p:sp>
        <p:nvSpPr>
          <p:cNvPr id="58" name="Rectangle 3">
            <a:extLst>
              <a:ext uri="{FF2B5EF4-FFF2-40B4-BE49-F238E27FC236}">
                <a16:creationId xmlns:a16="http://schemas.microsoft.com/office/drawing/2014/main" id="{86F6521E-D648-294D-A62E-64A0413CDFA6}"/>
              </a:ext>
            </a:extLst>
          </p:cNvPr>
          <p:cNvSpPr/>
          <p:nvPr userDrawn="1"/>
        </p:nvSpPr>
        <p:spPr>
          <a:xfrm>
            <a:off x="7972618" y="4417461"/>
            <a:ext cx="2239615" cy="2324924"/>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6512" tIns="48257" rIns="96512" bIns="48257" rtlCol="0" anchor="ctr">
            <a:noAutofit/>
          </a:bodyPr>
          <a:lstStyle/>
          <a:p>
            <a:pPr algn="ctr"/>
            <a:endParaRPr lang="en-US" sz="1098">
              <a:latin typeface="Calibri" panose="020F0502020204030204" pitchFamily="34" charset="0"/>
            </a:endParaRPr>
          </a:p>
        </p:txBody>
      </p:sp>
      <p:sp>
        <p:nvSpPr>
          <p:cNvPr id="57" name="Rectangle 3">
            <a:extLst>
              <a:ext uri="{FF2B5EF4-FFF2-40B4-BE49-F238E27FC236}">
                <a16:creationId xmlns:a16="http://schemas.microsoft.com/office/drawing/2014/main" id="{06E49294-A1CD-DC46-9930-C844E3568DC6}"/>
              </a:ext>
            </a:extLst>
          </p:cNvPr>
          <p:cNvSpPr>
            <a:spLocks/>
          </p:cNvSpPr>
          <p:nvPr userDrawn="1"/>
        </p:nvSpPr>
        <p:spPr>
          <a:xfrm>
            <a:off x="5472724" y="4417461"/>
            <a:ext cx="2239615" cy="2324924"/>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6512" tIns="48257" rIns="96512" bIns="48257" rtlCol="0" anchor="ctr">
            <a:noAutofit/>
          </a:bodyPr>
          <a:lstStyle/>
          <a:p>
            <a:pPr algn="ctr"/>
            <a:endParaRPr lang="en-US" sz="1098">
              <a:latin typeface="Calibri" panose="020F0502020204030204" pitchFamily="34" charset="0"/>
            </a:endParaRPr>
          </a:p>
        </p:txBody>
      </p:sp>
      <p:sp>
        <p:nvSpPr>
          <p:cNvPr id="98" name="Rectangle 3">
            <a:extLst>
              <a:ext uri="{FF2B5EF4-FFF2-40B4-BE49-F238E27FC236}">
                <a16:creationId xmlns:a16="http://schemas.microsoft.com/office/drawing/2014/main" id="{35E48268-B1E8-3F42-979B-31566739F013}"/>
              </a:ext>
            </a:extLst>
          </p:cNvPr>
          <p:cNvSpPr/>
          <p:nvPr userDrawn="1"/>
        </p:nvSpPr>
        <p:spPr>
          <a:xfrm>
            <a:off x="5467215" y="1829168"/>
            <a:ext cx="2239615" cy="2324924"/>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6512" tIns="48257" rIns="96512" bIns="48257" rtlCol="0" anchor="ctr">
            <a:noAutofit/>
          </a:bodyPr>
          <a:lstStyle/>
          <a:p>
            <a:pPr algn="ctr"/>
            <a:endParaRPr lang="en-US" sz="1098">
              <a:latin typeface="Calibri" panose="020F0502020204030204" pitchFamily="34" charset="0"/>
            </a:endParaRPr>
          </a:p>
        </p:txBody>
      </p:sp>
      <p:sp>
        <p:nvSpPr>
          <p:cNvPr id="70" name="Rectangle 3">
            <a:extLst>
              <a:ext uri="{FF2B5EF4-FFF2-40B4-BE49-F238E27FC236}">
                <a16:creationId xmlns:a16="http://schemas.microsoft.com/office/drawing/2014/main" id="{1CD16390-BE0C-9845-BBF2-47085D976410}"/>
              </a:ext>
            </a:extLst>
          </p:cNvPr>
          <p:cNvSpPr/>
          <p:nvPr userDrawn="1"/>
        </p:nvSpPr>
        <p:spPr>
          <a:xfrm>
            <a:off x="473556" y="4418114"/>
            <a:ext cx="2239615" cy="2324924"/>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6512" tIns="48257" rIns="96512" bIns="48257" rtlCol="0" anchor="ctr">
            <a:noAutofit/>
          </a:bodyPr>
          <a:lstStyle/>
          <a:p>
            <a:pPr algn="ctr"/>
            <a:endParaRPr lang="en-US" sz="1098">
              <a:latin typeface="Calibri" panose="020F0502020204030204" pitchFamily="34" charset="0"/>
            </a:endParaRPr>
          </a:p>
        </p:txBody>
      </p:sp>
      <p:sp>
        <p:nvSpPr>
          <p:cNvPr id="66" name="Rectangle 3">
            <a:extLst>
              <a:ext uri="{FF2B5EF4-FFF2-40B4-BE49-F238E27FC236}">
                <a16:creationId xmlns:a16="http://schemas.microsoft.com/office/drawing/2014/main" id="{6200D7A8-C45F-5C49-AD3F-F0F1606938BA}"/>
              </a:ext>
            </a:extLst>
          </p:cNvPr>
          <p:cNvSpPr>
            <a:spLocks/>
          </p:cNvSpPr>
          <p:nvPr userDrawn="1"/>
        </p:nvSpPr>
        <p:spPr>
          <a:xfrm>
            <a:off x="2977602" y="1829168"/>
            <a:ext cx="2239615" cy="2324924"/>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6512" tIns="48257" rIns="96512" bIns="48257" rtlCol="0" anchor="ctr">
            <a:noAutofit/>
          </a:bodyPr>
          <a:lstStyle/>
          <a:p>
            <a:pPr algn="ctr"/>
            <a:endParaRPr lang="en-US" sz="1098">
              <a:latin typeface="Calibri" panose="020F0502020204030204" pitchFamily="34" charset="0"/>
            </a:endParaRPr>
          </a:p>
        </p:txBody>
      </p:sp>
      <p:sp>
        <p:nvSpPr>
          <p:cNvPr id="67" name="Rectangle 3">
            <a:extLst>
              <a:ext uri="{FF2B5EF4-FFF2-40B4-BE49-F238E27FC236}">
                <a16:creationId xmlns:a16="http://schemas.microsoft.com/office/drawing/2014/main" id="{586A13A4-5EFA-9245-B474-BBFF3CBFB597}"/>
              </a:ext>
            </a:extLst>
          </p:cNvPr>
          <p:cNvSpPr/>
          <p:nvPr userDrawn="1"/>
        </p:nvSpPr>
        <p:spPr>
          <a:xfrm>
            <a:off x="7971642" y="1831231"/>
            <a:ext cx="2239615" cy="2324924"/>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6512" tIns="48257" rIns="96512" bIns="48257" rtlCol="0" anchor="ctr">
            <a:noAutofit/>
          </a:bodyPr>
          <a:lstStyle/>
          <a:p>
            <a:pPr algn="ctr"/>
            <a:endParaRPr lang="en-US" sz="1098">
              <a:latin typeface="Calibri" panose="020F0502020204030204" pitchFamily="34" charset="0"/>
            </a:endParaRPr>
          </a:p>
        </p:txBody>
      </p:sp>
      <p:sp>
        <p:nvSpPr>
          <p:cNvPr id="61" name="Rectangle 3">
            <a:extLst>
              <a:ext uri="{FF2B5EF4-FFF2-40B4-BE49-F238E27FC236}">
                <a16:creationId xmlns:a16="http://schemas.microsoft.com/office/drawing/2014/main" id="{77A7C7A0-F8CB-9D44-8245-C02C969D9BFB}"/>
              </a:ext>
            </a:extLst>
          </p:cNvPr>
          <p:cNvSpPr/>
          <p:nvPr userDrawn="1"/>
        </p:nvSpPr>
        <p:spPr>
          <a:xfrm>
            <a:off x="479906" y="1829168"/>
            <a:ext cx="2239615" cy="2324924"/>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6512" tIns="48257" rIns="96512" bIns="48257" rtlCol="0" anchor="ctr">
            <a:noAutofit/>
          </a:bodyPr>
          <a:lstStyle/>
          <a:p>
            <a:pPr algn="ctr"/>
            <a:endParaRPr lang="en-US" sz="1098">
              <a:latin typeface="Calibri" panose="020F0502020204030204" pitchFamily="34" charset="0"/>
            </a:endParaRPr>
          </a:p>
        </p:txBody>
      </p:sp>
      <p:sp>
        <p:nvSpPr>
          <p:cNvPr id="56" name="Text Placeholder 4">
            <a:extLst>
              <a:ext uri="{FF2B5EF4-FFF2-40B4-BE49-F238E27FC236}">
                <a16:creationId xmlns:a16="http://schemas.microsoft.com/office/drawing/2014/main" id="{5700E184-E5BB-D14A-8987-95111E895A88}"/>
              </a:ext>
            </a:extLst>
          </p:cNvPr>
          <p:cNvSpPr>
            <a:spLocks noGrp="1"/>
          </p:cNvSpPr>
          <p:nvPr>
            <p:ph type="body" sz="quarter" idx="48" hasCustomPrompt="1"/>
          </p:nvPr>
        </p:nvSpPr>
        <p:spPr>
          <a:xfrm>
            <a:off x="607919" y="2846396"/>
            <a:ext cx="1982112" cy="1283078"/>
          </a:xfrm>
          <a:prstGeom prst="rect">
            <a:avLst/>
          </a:prstGeom>
        </p:spPr>
        <p:txBody>
          <a:bodyPr/>
          <a:lstStyle>
            <a:lvl1pPr marL="0" marR="0" indent="0" algn="l" defTabSz="124473" rtl="0" eaLnBrk="1" fontAlgn="auto" latinLnBrk="0" hangingPunct="1">
              <a:lnSpc>
                <a:spcPct val="100000"/>
              </a:lnSpc>
              <a:spcBef>
                <a:spcPts val="0"/>
              </a:spcBef>
              <a:spcAft>
                <a:spcPts val="250"/>
              </a:spcAft>
              <a:buClrTx/>
              <a:buSzTx/>
              <a:buFontTx/>
              <a:buNone/>
              <a:tabLst/>
              <a:defRPr sz="1200"/>
            </a:lvl1pPr>
          </a:lstStyle>
          <a:p>
            <a:pPr marL="0" marR="0" lvl="0" indent="0" algn="l" defTabSz="124473"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112" name="Text Placeholder 2">
            <a:extLst>
              <a:ext uri="{FF2B5EF4-FFF2-40B4-BE49-F238E27FC236}">
                <a16:creationId xmlns:a16="http://schemas.microsoft.com/office/drawing/2014/main" id="{4249D7FD-7189-6742-9AA2-A9FD2A904B42}"/>
              </a:ext>
            </a:extLst>
          </p:cNvPr>
          <p:cNvSpPr>
            <a:spLocks noGrp="1"/>
          </p:cNvSpPr>
          <p:nvPr>
            <p:ph type="body" sz="quarter" idx="71" hasCustomPrompt="1"/>
          </p:nvPr>
        </p:nvSpPr>
        <p:spPr>
          <a:xfrm>
            <a:off x="1565490" y="2094856"/>
            <a:ext cx="1025075" cy="320174"/>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tx2"/>
                </a:solidFill>
                <a:latin typeface="Calibri" panose="020F0502020204030204" pitchFamily="34" charset="0"/>
              </a:defRPr>
            </a:lvl1pPr>
          </a:lstStyle>
          <a:p>
            <a:pPr lvl="0"/>
            <a:r>
              <a:rPr lang="en-US"/>
              <a:t>Click to add name</a:t>
            </a:r>
          </a:p>
        </p:txBody>
      </p:sp>
      <p:sp>
        <p:nvSpPr>
          <p:cNvPr id="113" name="Text Placeholder 3">
            <a:extLst>
              <a:ext uri="{FF2B5EF4-FFF2-40B4-BE49-F238E27FC236}">
                <a16:creationId xmlns:a16="http://schemas.microsoft.com/office/drawing/2014/main" id="{9A3C1F7D-AAD2-BD43-B22E-D32263E1A9C2}"/>
              </a:ext>
            </a:extLst>
          </p:cNvPr>
          <p:cNvSpPr>
            <a:spLocks noGrp="1"/>
          </p:cNvSpPr>
          <p:nvPr>
            <p:ph type="body" sz="quarter" idx="72" hasCustomPrompt="1"/>
          </p:nvPr>
        </p:nvSpPr>
        <p:spPr>
          <a:xfrm>
            <a:off x="1565490" y="2424178"/>
            <a:ext cx="1025075" cy="320174"/>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accent2"/>
                </a:solidFill>
                <a:latin typeface="Calibri" panose="020F0502020204030204" pitchFamily="34" charset="0"/>
              </a:defRPr>
            </a:lvl1pPr>
          </a:lstStyle>
          <a:p>
            <a:pPr lvl="0"/>
            <a:r>
              <a:rPr lang="en-US"/>
              <a:t>Click to add official title</a:t>
            </a:r>
          </a:p>
        </p:txBody>
      </p:sp>
      <p:sp>
        <p:nvSpPr>
          <p:cNvPr id="115" name="Picture Placeholder 2">
            <a:extLst>
              <a:ext uri="{FF2B5EF4-FFF2-40B4-BE49-F238E27FC236}">
                <a16:creationId xmlns:a16="http://schemas.microsoft.com/office/drawing/2014/main" id="{C6AA1AF5-782F-904D-9199-8E0A2B18CC1C}"/>
              </a:ext>
            </a:extLst>
          </p:cNvPr>
          <p:cNvSpPr>
            <a:spLocks noGrp="1"/>
          </p:cNvSpPr>
          <p:nvPr>
            <p:ph type="pic" sz="quarter" idx="28" hasCustomPrompt="1"/>
          </p:nvPr>
        </p:nvSpPr>
        <p:spPr>
          <a:xfrm>
            <a:off x="607919" y="1955662"/>
            <a:ext cx="843281" cy="781038"/>
          </a:xfrm>
          <a:prstGeom prst="rect">
            <a:avLst/>
          </a:prstGeom>
        </p:spPr>
        <p:txBody>
          <a:bodyPr vert="horz" anchor="ctr" anchorCtr="0">
            <a:normAutofit/>
          </a:bodyPr>
          <a:lstStyle>
            <a:lvl1pPr marL="0" indent="0" algn="ctr">
              <a:buNone/>
              <a:defRPr sz="778"/>
            </a:lvl1pPr>
          </a:lstStyle>
          <a:p>
            <a:r>
              <a:rPr lang="en-US"/>
              <a:t>Icon Placeholder</a:t>
            </a:r>
          </a:p>
        </p:txBody>
      </p:sp>
      <p:sp>
        <p:nvSpPr>
          <p:cNvPr id="78" name="Text Placeholder 4">
            <a:extLst>
              <a:ext uri="{FF2B5EF4-FFF2-40B4-BE49-F238E27FC236}">
                <a16:creationId xmlns:a16="http://schemas.microsoft.com/office/drawing/2014/main" id="{6ECAEE1B-CEE4-4442-89AB-CE08A44B3CA4}"/>
              </a:ext>
            </a:extLst>
          </p:cNvPr>
          <p:cNvSpPr>
            <a:spLocks noGrp="1"/>
          </p:cNvSpPr>
          <p:nvPr>
            <p:ph type="body" sz="quarter" idx="77" hasCustomPrompt="1"/>
          </p:nvPr>
        </p:nvSpPr>
        <p:spPr>
          <a:xfrm>
            <a:off x="3105247" y="2846396"/>
            <a:ext cx="1983659" cy="1280698"/>
          </a:xfrm>
          <a:prstGeom prst="rect">
            <a:avLst/>
          </a:prstGeom>
        </p:spPr>
        <p:txBody>
          <a:bodyPr/>
          <a:lstStyle>
            <a:lvl1pPr marL="0" marR="0" indent="0" algn="l" defTabSz="124473" rtl="0" eaLnBrk="1" fontAlgn="auto" latinLnBrk="0" hangingPunct="1">
              <a:lnSpc>
                <a:spcPct val="100000"/>
              </a:lnSpc>
              <a:spcBef>
                <a:spcPts val="0"/>
              </a:spcBef>
              <a:spcAft>
                <a:spcPts val="250"/>
              </a:spcAft>
              <a:buClrTx/>
              <a:buSzTx/>
              <a:buFontTx/>
              <a:buNone/>
              <a:tabLst/>
              <a:defRPr sz="1200"/>
            </a:lvl1pPr>
          </a:lstStyle>
          <a:p>
            <a:pPr marL="0" marR="0" lvl="0" indent="0" algn="l" defTabSz="124473"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79" name="Text Placeholder 2">
            <a:extLst>
              <a:ext uri="{FF2B5EF4-FFF2-40B4-BE49-F238E27FC236}">
                <a16:creationId xmlns:a16="http://schemas.microsoft.com/office/drawing/2014/main" id="{B1FDFC83-8946-EE42-BB1A-72BB138A85F7}"/>
              </a:ext>
            </a:extLst>
          </p:cNvPr>
          <p:cNvSpPr>
            <a:spLocks noGrp="1"/>
          </p:cNvSpPr>
          <p:nvPr>
            <p:ph type="body" sz="quarter" idx="78" hasCustomPrompt="1"/>
          </p:nvPr>
        </p:nvSpPr>
        <p:spPr>
          <a:xfrm>
            <a:off x="4056671" y="2094856"/>
            <a:ext cx="1023824" cy="320174"/>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tx2"/>
                </a:solidFill>
                <a:latin typeface="Calibri" panose="020F0502020204030204" pitchFamily="34" charset="0"/>
              </a:defRPr>
            </a:lvl1pPr>
          </a:lstStyle>
          <a:p>
            <a:pPr lvl="0"/>
            <a:r>
              <a:rPr lang="en-US"/>
              <a:t>Click to add name</a:t>
            </a:r>
          </a:p>
        </p:txBody>
      </p:sp>
      <p:sp>
        <p:nvSpPr>
          <p:cNvPr id="80" name="Text Placeholder 3">
            <a:extLst>
              <a:ext uri="{FF2B5EF4-FFF2-40B4-BE49-F238E27FC236}">
                <a16:creationId xmlns:a16="http://schemas.microsoft.com/office/drawing/2014/main" id="{AD87925D-0145-6940-AAD1-C5272C4DE311}"/>
              </a:ext>
            </a:extLst>
          </p:cNvPr>
          <p:cNvSpPr>
            <a:spLocks noGrp="1"/>
          </p:cNvSpPr>
          <p:nvPr>
            <p:ph type="body" sz="quarter" idx="79" hasCustomPrompt="1"/>
          </p:nvPr>
        </p:nvSpPr>
        <p:spPr>
          <a:xfrm>
            <a:off x="4056671" y="2424178"/>
            <a:ext cx="1023824" cy="320174"/>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accent2"/>
                </a:solidFill>
                <a:latin typeface="Calibri" panose="020F0502020204030204" pitchFamily="34" charset="0"/>
              </a:defRPr>
            </a:lvl1pPr>
          </a:lstStyle>
          <a:p>
            <a:pPr lvl="0"/>
            <a:r>
              <a:rPr lang="en-US"/>
              <a:t>Click to add official title</a:t>
            </a:r>
          </a:p>
        </p:txBody>
      </p:sp>
      <p:sp>
        <p:nvSpPr>
          <p:cNvPr id="82" name="Picture Placeholder 2">
            <a:extLst>
              <a:ext uri="{FF2B5EF4-FFF2-40B4-BE49-F238E27FC236}">
                <a16:creationId xmlns:a16="http://schemas.microsoft.com/office/drawing/2014/main" id="{591088DF-996B-884A-BC66-C48DE28450DC}"/>
              </a:ext>
            </a:extLst>
          </p:cNvPr>
          <p:cNvSpPr>
            <a:spLocks noGrp="1"/>
          </p:cNvSpPr>
          <p:nvPr>
            <p:ph type="pic" sz="quarter" idx="80" hasCustomPrompt="1"/>
          </p:nvPr>
        </p:nvSpPr>
        <p:spPr>
          <a:xfrm>
            <a:off x="3105248" y="1955662"/>
            <a:ext cx="843281" cy="781038"/>
          </a:xfrm>
          <a:prstGeom prst="rect">
            <a:avLst/>
          </a:prstGeom>
        </p:spPr>
        <p:txBody>
          <a:bodyPr vert="horz" anchor="ctr" anchorCtr="0">
            <a:normAutofit/>
          </a:bodyPr>
          <a:lstStyle>
            <a:lvl1pPr marL="0" indent="0" algn="ctr">
              <a:buNone/>
              <a:defRPr sz="778"/>
            </a:lvl1pPr>
          </a:lstStyle>
          <a:p>
            <a:r>
              <a:rPr lang="en-US"/>
              <a:t>Icon Placeholder</a:t>
            </a:r>
          </a:p>
        </p:txBody>
      </p:sp>
      <p:sp>
        <p:nvSpPr>
          <p:cNvPr id="99" name="Text Placeholder 4">
            <a:extLst>
              <a:ext uri="{FF2B5EF4-FFF2-40B4-BE49-F238E27FC236}">
                <a16:creationId xmlns:a16="http://schemas.microsoft.com/office/drawing/2014/main" id="{5BBB5042-0D17-1049-A37E-39582DEF0521}"/>
              </a:ext>
            </a:extLst>
          </p:cNvPr>
          <p:cNvSpPr>
            <a:spLocks noGrp="1"/>
          </p:cNvSpPr>
          <p:nvPr>
            <p:ph type="body" sz="quarter" idx="85" hasCustomPrompt="1"/>
          </p:nvPr>
        </p:nvSpPr>
        <p:spPr>
          <a:xfrm>
            <a:off x="5596639" y="2846396"/>
            <a:ext cx="1983659" cy="1280698"/>
          </a:xfrm>
          <a:prstGeom prst="rect">
            <a:avLst/>
          </a:prstGeom>
        </p:spPr>
        <p:txBody>
          <a:bodyPr/>
          <a:lstStyle>
            <a:lvl1pPr marL="0" marR="0" indent="0" algn="l" defTabSz="124473" rtl="0" eaLnBrk="1" fontAlgn="auto" latinLnBrk="0" hangingPunct="1">
              <a:lnSpc>
                <a:spcPct val="100000"/>
              </a:lnSpc>
              <a:spcBef>
                <a:spcPts val="0"/>
              </a:spcBef>
              <a:spcAft>
                <a:spcPts val="250"/>
              </a:spcAft>
              <a:buClrTx/>
              <a:buSzTx/>
              <a:buFontTx/>
              <a:buNone/>
              <a:tabLst/>
              <a:defRPr sz="1200"/>
            </a:lvl1pPr>
          </a:lstStyle>
          <a:p>
            <a:pPr marL="0" marR="0" lvl="0" indent="0" algn="l" defTabSz="124473"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100" name="Text Placeholder 2">
            <a:extLst>
              <a:ext uri="{FF2B5EF4-FFF2-40B4-BE49-F238E27FC236}">
                <a16:creationId xmlns:a16="http://schemas.microsoft.com/office/drawing/2014/main" id="{B8D2BE1D-9626-F444-9C0E-FFCBA26129E1}"/>
              </a:ext>
            </a:extLst>
          </p:cNvPr>
          <p:cNvSpPr>
            <a:spLocks noGrp="1"/>
          </p:cNvSpPr>
          <p:nvPr>
            <p:ph type="body" sz="quarter" idx="86" hasCustomPrompt="1"/>
          </p:nvPr>
        </p:nvSpPr>
        <p:spPr>
          <a:xfrm>
            <a:off x="6553651" y="2094856"/>
            <a:ext cx="1023824" cy="320174"/>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tx2"/>
                </a:solidFill>
                <a:latin typeface="Calibri" panose="020F0502020204030204" pitchFamily="34" charset="0"/>
              </a:defRPr>
            </a:lvl1pPr>
          </a:lstStyle>
          <a:p>
            <a:pPr lvl="0"/>
            <a:r>
              <a:rPr lang="en-US"/>
              <a:t>Click to add name</a:t>
            </a:r>
          </a:p>
        </p:txBody>
      </p:sp>
      <p:sp>
        <p:nvSpPr>
          <p:cNvPr id="101" name="Text Placeholder 3">
            <a:extLst>
              <a:ext uri="{FF2B5EF4-FFF2-40B4-BE49-F238E27FC236}">
                <a16:creationId xmlns:a16="http://schemas.microsoft.com/office/drawing/2014/main" id="{82338A8B-0E5B-E14B-8197-A31F7FD7812B}"/>
              </a:ext>
            </a:extLst>
          </p:cNvPr>
          <p:cNvSpPr>
            <a:spLocks noGrp="1"/>
          </p:cNvSpPr>
          <p:nvPr>
            <p:ph type="body" sz="quarter" idx="87" hasCustomPrompt="1"/>
          </p:nvPr>
        </p:nvSpPr>
        <p:spPr>
          <a:xfrm>
            <a:off x="6553651" y="2424178"/>
            <a:ext cx="1023824" cy="320174"/>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accent2"/>
                </a:solidFill>
                <a:latin typeface="Calibri" panose="020F0502020204030204" pitchFamily="34" charset="0"/>
              </a:defRPr>
            </a:lvl1pPr>
          </a:lstStyle>
          <a:p>
            <a:pPr lvl="0"/>
            <a:r>
              <a:rPr lang="en-US"/>
              <a:t>Click to add official title</a:t>
            </a:r>
          </a:p>
        </p:txBody>
      </p:sp>
      <p:sp>
        <p:nvSpPr>
          <p:cNvPr id="102" name="Picture Placeholder 2">
            <a:extLst>
              <a:ext uri="{FF2B5EF4-FFF2-40B4-BE49-F238E27FC236}">
                <a16:creationId xmlns:a16="http://schemas.microsoft.com/office/drawing/2014/main" id="{463EADD4-C60B-9A44-887E-6E12F6F9603C}"/>
              </a:ext>
            </a:extLst>
          </p:cNvPr>
          <p:cNvSpPr>
            <a:spLocks noGrp="1"/>
          </p:cNvSpPr>
          <p:nvPr>
            <p:ph type="pic" sz="quarter" idx="88" hasCustomPrompt="1"/>
          </p:nvPr>
        </p:nvSpPr>
        <p:spPr>
          <a:xfrm>
            <a:off x="5596640" y="1955662"/>
            <a:ext cx="843281" cy="781038"/>
          </a:xfrm>
          <a:prstGeom prst="rect">
            <a:avLst/>
          </a:prstGeom>
        </p:spPr>
        <p:txBody>
          <a:bodyPr vert="horz" anchor="ctr" anchorCtr="0">
            <a:normAutofit/>
          </a:bodyPr>
          <a:lstStyle>
            <a:lvl1pPr marL="0" indent="0" algn="ctr">
              <a:buNone/>
              <a:defRPr sz="778"/>
            </a:lvl1pPr>
          </a:lstStyle>
          <a:p>
            <a:r>
              <a:rPr lang="en-US"/>
              <a:t>Icon Placeholder</a:t>
            </a:r>
          </a:p>
        </p:txBody>
      </p:sp>
      <p:sp>
        <p:nvSpPr>
          <p:cNvPr id="109" name="Text Placeholder 4">
            <a:extLst>
              <a:ext uri="{FF2B5EF4-FFF2-40B4-BE49-F238E27FC236}">
                <a16:creationId xmlns:a16="http://schemas.microsoft.com/office/drawing/2014/main" id="{D02794E7-D70F-9F43-BC73-FD3A77589232}"/>
              </a:ext>
            </a:extLst>
          </p:cNvPr>
          <p:cNvSpPr>
            <a:spLocks noGrp="1"/>
          </p:cNvSpPr>
          <p:nvPr>
            <p:ph type="body" sz="quarter" idx="89" hasCustomPrompt="1"/>
          </p:nvPr>
        </p:nvSpPr>
        <p:spPr>
          <a:xfrm>
            <a:off x="8099312" y="2854894"/>
            <a:ext cx="1983659" cy="1280698"/>
          </a:xfrm>
          <a:prstGeom prst="rect">
            <a:avLst/>
          </a:prstGeom>
        </p:spPr>
        <p:txBody>
          <a:bodyPr/>
          <a:lstStyle>
            <a:lvl1pPr marL="0" marR="0" indent="0" algn="l" defTabSz="124473" rtl="0" eaLnBrk="1" fontAlgn="auto" latinLnBrk="0" hangingPunct="1">
              <a:lnSpc>
                <a:spcPct val="100000"/>
              </a:lnSpc>
              <a:spcBef>
                <a:spcPts val="0"/>
              </a:spcBef>
              <a:spcAft>
                <a:spcPts val="250"/>
              </a:spcAft>
              <a:buClrTx/>
              <a:buSzTx/>
              <a:buFontTx/>
              <a:buNone/>
              <a:tabLst/>
              <a:defRPr sz="1200"/>
            </a:lvl1pPr>
          </a:lstStyle>
          <a:p>
            <a:pPr marL="0" marR="0" lvl="0" indent="0" algn="l" defTabSz="124473"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110" name="Text Placeholder 2">
            <a:extLst>
              <a:ext uri="{FF2B5EF4-FFF2-40B4-BE49-F238E27FC236}">
                <a16:creationId xmlns:a16="http://schemas.microsoft.com/office/drawing/2014/main" id="{086C9A32-E41A-F547-8505-B842EF2BCBDF}"/>
              </a:ext>
            </a:extLst>
          </p:cNvPr>
          <p:cNvSpPr>
            <a:spLocks noGrp="1"/>
          </p:cNvSpPr>
          <p:nvPr>
            <p:ph type="body" sz="quarter" idx="90" hasCustomPrompt="1"/>
          </p:nvPr>
        </p:nvSpPr>
        <p:spPr>
          <a:xfrm>
            <a:off x="9056882" y="2096919"/>
            <a:ext cx="1023824" cy="320174"/>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tx2"/>
                </a:solidFill>
                <a:latin typeface="Calibri" panose="020F0502020204030204" pitchFamily="34" charset="0"/>
              </a:defRPr>
            </a:lvl1pPr>
          </a:lstStyle>
          <a:p>
            <a:pPr lvl="0"/>
            <a:r>
              <a:rPr lang="en-US"/>
              <a:t>Click to add name</a:t>
            </a:r>
          </a:p>
        </p:txBody>
      </p:sp>
      <p:sp>
        <p:nvSpPr>
          <p:cNvPr id="111" name="Text Placeholder 3">
            <a:extLst>
              <a:ext uri="{FF2B5EF4-FFF2-40B4-BE49-F238E27FC236}">
                <a16:creationId xmlns:a16="http://schemas.microsoft.com/office/drawing/2014/main" id="{BE5450A3-C0D6-004F-82AF-5D8814B6469F}"/>
              </a:ext>
            </a:extLst>
          </p:cNvPr>
          <p:cNvSpPr>
            <a:spLocks noGrp="1"/>
          </p:cNvSpPr>
          <p:nvPr>
            <p:ph type="body" sz="quarter" idx="91" hasCustomPrompt="1"/>
          </p:nvPr>
        </p:nvSpPr>
        <p:spPr>
          <a:xfrm>
            <a:off x="9056882" y="2426241"/>
            <a:ext cx="1023824" cy="320174"/>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accent2"/>
                </a:solidFill>
                <a:latin typeface="Calibri" panose="020F0502020204030204" pitchFamily="34" charset="0"/>
              </a:defRPr>
            </a:lvl1pPr>
          </a:lstStyle>
          <a:p>
            <a:pPr lvl="0"/>
            <a:r>
              <a:rPr lang="en-US"/>
              <a:t>Click to add official title</a:t>
            </a:r>
          </a:p>
        </p:txBody>
      </p:sp>
      <p:sp>
        <p:nvSpPr>
          <p:cNvPr id="118" name="Picture Placeholder 2">
            <a:extLst>
              <a:ext uri="{FF2B5EF4-FFF2-40B4-BE49-F238E27FC236}">
                <a16:creationId xmlns:a16="http://schemas.microsoft.com/office/drawing/2014/main" id="{F5E85013-27F5-5A40-8BA6-B5E2EAAC4632}"/>
              </a:ext>
            </a:extLst>
          </p:cNvPr>
          <p:cNvSpPr>
            <a:spLocks noGrp="1"/>
          </p:cNvSpPr>
          <p:nvPr>
            <p:ph type="pic" sz="quarter" idx="92" hasCustomPrompt="1"/>
          </p:nvPr>
        </p:nvSpPr>
        <p:spPr>
          <a:xfrm>
            <a:off x="8099312" y="1955908"/>
            <a:ext cx="843281" cy="781038"/>
          </a:xfrm>
          <a:prstGeom prst="rect">
            <a:avLst/>
          </a:prstGeom>
        </p:spPr>
        <p:txBody>
          <a:bodyPr vert="horz" anchor="ctr" anchorCtr="0">
            <a:normAutofit/>
          </a:bodyPr>
          <a:lstStyle>
            <a:lvl1pPr marL="0" indent="0" algn="ctr">
              <a:buNone/>
              <a:defRPr sz="778"/>
            </a:lvl1pPr>
          </a:lstStyle>
          <a:p>
            <a:r>
              <a:rPr lang="en-US"/>
              <a:t>Icon Placeholder</a:t>
            </a:r>
          </a:p>
        </p:txBody>
      </p:sp>
      <p:sp>
        <p:nvSpPr>
          <p:cNvPr id="47" name="Text Placeholder 4">
            <a:extLst>
              <a:ext uri="{FF2B5EF4-FFF2-40B4-BE49-F238E27FC236}">
                <a16:creationId xmlns:a16="http://schemas.microsoft.com/office/drawing/2014/main" id="{5EA5DB64-F523-6743-9AC6-92679399FCCE}"/>
              </a:ext>
            </a:extLst>
          </p:cNvPr>
          <p:cNvSpPr>
            <a:spLocks noGrp="1"/>
          </p:cNvSpPr>
          <p:nvPr>
            <p:ph type="body" sz="quarter" idx="105" hasCustomPrompt="1"/>
          </p:nvPr>
        </p:nvSpPr>
        <p:spPr>
          <a:xfrm>
            <a:off x="595892" y="5438860"/>
            <a:ext cx="1983659" cy="1280698"/>
          </a:xfrm>
          <a:prstGeom prst="rect">
            <a:avLst/>
          </a:prstGeom>
        </p:spPr>
        <p:txBody>
          <a:bodyPr/>
          <a:lstStyle>
            <a:lvl1pPr marL="0" marR="0" indent="0" algn="l" defTabSz="124473" rtl="0" eaLnBrk="1" fontAlgn="auto" latinLnBrk="0" hangingPunct="1">
              <a:lnSpc>
                <a:spcPct val="100000"/>
              </a:lnSpc>
              <a:spcBef>
                <a:spcPts val="0"/>
              </a:spcBef>
              <a:spcAft>
                <a:spcPts val="250"/>
              </a:spcAft>
              <a:buClrTx/>
              <a:buSzTx/>
              <a:buFontTx/>
              <a:buNone/>
              <a:tabLst/>
              <a:defRPr sz="1200"/>
            </a:lvl1pPr>
          </a:lstStyle>
          <a:p>
            <a:pPr marL="0" marR="0" lvl="0" indent="0" algn="l" defTabSz="124473"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48" name="Text Placeholder 2">
            <a:extLst>
              <a:ext uri="{FF2B5EF4-FFF2-40B4-BE49-F238E27FC236}">
                <a16:creationId xmlns:a16="http://schemas.microsoft.com/office/drawing/2014/main" id="{2D5FA33A-ED9B-554D-81CD-5434E29B6FE6}"/>
              </a:ext>
            </a:extLst>
          </p:cNvPr>
          <p:cNvSpPr>
            <a:spLocks noGrp="1"/>
          </p:cNvSpPr>
          <p:nvPr>
            <p:ph type="body" sz="quarter" idx="106" hasCustomPrompt="1"/>
          </p:nvPr>
        </p:nvSpPr>
        <p:spPr>
          <a:xfrm>
            <a:off x="1563624" y="4666053"/>
            <a:ext cx="1023824" cy="320174"/>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tx2"/>
                </a:solidFill>
                <a:latin typeface="Calibri" panose="020F0502020204030204" pitchFamily="34" charset="0"/>
              </a:defRPr>
            </a:lvl1pPr>
          </a:lstStyle>
          <a:p>
            <a:pPr lvl="0"/>
            <a:r>
              <a:rPr lang="en-US"/>
              <a:t>Click to add name</a:t>
            </a:r>
          </a:p>
        </p:txBody>
      </p:sp>
      <p:sp>
        <p:nvSpPr>
          <p:cNvPr id="49" name="Text Placeholder 3">
            <a:extLst>
              <a:ext uri="{FF2B5EF4-FFF2-40B4-BE49-F238E27FC236}">
                <a16:creationId xmlns:a16="http://schemas.microsoft.com/office/drawing/2014/main" id="{E6C1879C-0D91-A34A-A7D6-3D872B3DC0D1}"/>
              </a:ext>
            </a:extLst>
          </p:cNvPr>
          <p:cNvSpPr>
            <a:spLocks noGrp="1"/>
          </p:cNvSpPr>
          <p:nvPr>
            <p:ph type="body" sz="quarter" idx="107" hasCustomPrompt="1"/>
          </p:nvPr>
        </p:nvSpPr>
        <p:spPr>
          <a:xfrm>
            <a:off x="1563624" y="5004523"/>
            <a:ext cx="1023824" cy="320174"/>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accent2"/>
                </a:solidFill>
                <a:latin typeface="Calibri" panose="020F0502020204030204" pitchFamily="34" charset="0"/>
              </a:defRPr>
            </a:lvl1pPr>
          </a:lstStyle>
          <a:p>
            <a:pPr lvl="0"/>
            <a:r>
              <a:rPr lang="en-US"/>
              <a:t>Click to add official title</a:t>
            </a:r>
          </a:p>
        </p:txBody>
      </p:sp>
      <p:sp>
        <p:nvSpPr>
          <p:cNvPr id="51" name="Picture Placeholder 2">
            <a:extLst>
              <a:ext uri="{FF2B5EF4-FFF2-40B4-BE49-F238E27FC236}">
                <a16:creationId xmlns:a16="http://schemas.microsoft.com/office/drawing/2014/main" id="{51FDB320-7BD8-A449-8120-F65D233C84E4}"/>
              </a:ext>
            </a:extLst>
          </p:cNvPr>
          <p:cNvSpPr>
            <a:spLocks noGrp="1"/>
          </p:cNvSpPr>
          <p:nvPr>
            <p:ph type="pic" sz="quarter" idx="108" hasCustomPrompt="1"/>
          </p:nvPr>
        </p:nvSpPr>
        <p:spPr>
          <a:xfrm>
            <a:off x="604946" y="4539874"/>
            <a:ext cx="843281" cy="781038"/>
          </a:xfrm>
          <a:prstGeom prst="rect">
            <a:avLst/>
          </a:prstGeom>
        </p:spPr>
        <p:txBody>
          <a:bodyPr vert="horz" anchor="ctr" anchorCtr="0">
            <a:normAutofit/>
          </a:bodyPr>
          <a:lstStyle>
            <a:lvl1pPr marL="0" indent="0" algn="ctr">
              <a:buNone/>
              <a:defRPr sz="778"/>
            </a:lvl1pPr>
          </a:lstStyle>
          <a:p>
            <a:r>
              <a:rPr lang="en-US"/>
              <a:t>Icon Placeholder</a:t>
            </a:r>
          </a:p>
        </p:txBody>
      </p:sp>
      <p:sp>
        <p:nvSpPr>
          <p:cNvPr id="59" name="Text Placeholder 4">
            <a:extLst>
              <a:ext uri="{FF2B5EF4-FFF2-40B4-BE49-F238E27FC236}">
                <a16:creationId xmlns:a16="http://schemas.microsoft.com/office/drawing/2014/main" id="{0794A4E3-39A4-4245-8BE4-BA97A3822803}"/>
              </a:ext>
            </a:extLst>
          </p:cNvPr>
          <p:cNvSpPr>
            <a:spLocks noGrp="1"/>
          </p:cNvSpPr>
          <p:nvPr>
            <p:ph type="body" sz="quarter" idx="93" hasCustomPrompt="1"/>
          </p:nvPr>
        </p:nvSpPr>
        <p:spPr>
          <a:xfrm>
            <a:off x="3100501" y="5440547"/>
            <a:ext cx="1983659" cy="1280698"/>
          </a:xfrm>
          <a:prstGeom prst="rect">
            <a:avLst/>
          </a:prstGeom>
        </p:spPr>
        <p:txBody>
          <a:bodyPr/>
          <a:lstStyle>
            <a:lvl1pPr marL="0" marR="0" indent="0" algn="l" defTabSz="124473" rtl="0" eaLnBrk="1" fontAlgn="auto" latinLnBrk="0" hangingPunct="1">
              <a:lnSpc>
                <a:spcPct val="100000"/>
              </a:lnSpc>
              <a:spcBef>
                <a:spcPts val="0"/>
              </a:spcBef>
              <a:spcAft>
                <a:spcPts val="250"/>
              </a:spcAft>
              <a:buClrTx/>
              <a:buSzTx/>
              <a:buFontTx/>
              <a:buNone/>
              <a:tabLst/>
              <a:defRPr sz="1200"/>
            </a:lvl1pPr>
          </a:lstStyle>
          <a:p>
            <a:pPr marL="0" marR="0" lvl="0" indent="0" algn="l" defTabSz="124473"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60" name="Text Placeholder 2">
            <a:extLst>
              <a:ext uri="{FF2B5EF4-FFF2-40B4-BE49-F238E27FC236}">
                <a16:creationId xmlns:a16="http://schemas.microsoft.com/office/drawing/2014/main" id="{BF27E1D6-A325-2A44-B8A6-FEA3399BCEA7}"/>
              </a:ext>
            </a:extLst>
          </p:cNvPr>
          <p:cNvSpPr>
            <a:spLocks noGrp="1"/>
          </p:cNvSpPr>
          <p:nvPr>
            <p:ph type="body" sz="quarter" idx="94" hasCustomPrompt="1"/>
          </p:nvPr>
        </p:nvSpPr>
        <p:spPr>
          <a:xfrm>
            <a:off x="4062875" y="4665399"/>
            <a:ext cx="1023824" cy="320174"/>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tx2"/>
                </a:solidFill>
                <a:latin typeface="Calibri" panose="020F0502020204030204" pitchFamily="34" charset="0"/>
              </a:defRPr>
            </a:lvl1pPr>
          </a:lstStyle>
          <a:p>
            <a:pPr lvl="0"/>
            <a:r>
              <a:rPr lang="en-US"/>
              <a:t>Click to add name</a:t>
            </a:r>
          </a:p>
        </p:txBody>
      </p:sp>
      <p:sp>
        <p:nvSpPr>
          <p:cNvPr id="62" name="Text Placeholder 3">
            <a:extLst>
              <a:ext uri="{FF2B5EF4-FFF2-40B4-BE49-F238E27FC236}">
                <a16:creationId xmlns:a16="http://schemas.microsoft.com/office/drawing/2014/main" id="{15F54A20-5BC8-6D4C-BF61-9085AFF53286}"/>
              </a:ext>
            </a:extLst>
          </p:cNvPr>
          <p:cNvSpPr>
            <a:spLocks noGrp="1"/>
          </p:cNvSpPr>
          <p:nvPr>
            <p:ph type="body" sz="quarter" idx="95" hasCustomPrompt="1"/>
          </p:nvPr>
        </p:nvSpPr>
        <p:spPr>
          <a:xfrm>
            <a:off x="4062875" y="5003869"/>
            <a:ext cx="1023824" cy="320174"/>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accent2"/>
                </a:solidFill>
                <a:latin typeface="Calibri" panose="020F0502020204030204" pitchFamily="34" charset="0"/>
              </a:defRPr>
            </a:lvl1pPr>
          </a:lstStyle>
          <a:p>
            <a:pPr lvl="0"/>
            <a:r>
              <a:rPr lang="en-US"/>
              <a:t>Click to add official title</a:t>
            </a:r>
          </a:p>
        </p:txBody>
      </p:sp>
      <p:sp>
        <p:nvSpPr>
          <p:cNvPr id="63" name="Picture Placeholder 2">
            <a:extLst>
              <a:ext uri="{FF2B5EF4-FFF2-40B4-BE49-F238E27FC236}">
                <a16:creationId xmlns:a16="http://schemas.microsoft.com/office/drawing/2014/main" id="{DAEA94B2-D34F-7140-A6F4-254FD90C163E}"/>
              </a:ext>
            </a:extLst>
          </p:cNvPr>
          <p:cNvSpPr>
            <a:spLocks noGrp="1"/>
          </p:cNvSpPr>
          <p:nvPr>
            <p:ph type="pic" sz="quarter" idx="96" hasCustomPrompt="1"/>
          </p:nvPr>
        </p:nvSpPr>
        <p:spPr>
          <a:xfrm>
            <a:off x="3100501" y="4541562"/>
            <a:ext cx="843281" cy="781038"/>
          </a:xfrm>
          <a:prstGeom prst="rect">
            <a:avLst/>
          </a:prstGeom>
        </p:spPr>
        <p:txBody>
          <a:bodyPr vert="horz" anchor="ctr" anchorCtr="0">
            <a:normAutofit/>
          </a:bodyPr>
          <a:lstStyle>
            <a:lvl1pPr marL="0" indent="0" algn="ctr">
              <a:buNone/>
              <a:defRPr sz="778"/>
            </a:lvl1pPr>
          </a:lstStyle>
          <a:p>
            <a:r>
              <a:rPr lang="en-US"/>
              <a:t>Icon Placeholder</a:t>
            </a:r>
          </a:p>
        </p:txBody>
      </p:sp>
      <p:sp>
        <p:nvSpPr>
          <p:cNvPr id="64" name="Text Placeholder 4">
            <a:extLst>
              <a:ext uri="{FF2B5EF4-FFF2-40B4-BE49-F238E27FC236}">
                <a16:creationId xmlns:a16="http://schemas.microsoft.com/office/drawing/2014/main" id="{ADF2EC60-CC3E-E149-84E5-A2DAEF56EFD2}"/>
              </a:ext>
            </a:extLst>
          </p:cNvPr>
          <p:cNvSpPr>
            <a:spLocks noGrp="1"/>
          </p:cNvSpPr>
          <p:nvPr>
            <p:ph type="body" sz="quarter" idx="97" hasCustomPrompt="1"/>
          </p:nvPr>
        </p:nvSpPr>
        <p:spPr>
          <a:xfrm>
            <a:off x="5602742" y="5440547"/>
            <a:ext cx="1983659" cy="1280698"/>
          </a:xfrm>
          <a:prstGeom prst="rect">
            <a:avLst/>
          </a:prstGeom>
        </p:spPr>
        <p:txBody>
          <a:bodyPr/>
          <a:lstStyle>
            <a:lvl1pPr marL="0" marR="0" indent="0" algn="l" defTabSz="124473" rtl="0" eaLnBrk="1" fontAlgn="auto" latinLnBrk="0" hangingPunct="1">
              <a:lnSpc>
                <a:spcPct val="100000"/>
              </a:lnSpc>
              <a:spcBef>
                <a:spcPts val="0"/>
              </a:spcBef>
              <a:spcAft>
                <a:spcPts val="250"/>
              </a:spcAft>
              <a:buClrTx/>
              <a:buSzTx/>
              <a:buFontTx/>
              <a:buNone/>
              <a:tabLst/>
              <a:defRPr sz="1200"/>
            </a:lvl1pPr>
          </a:lstStyle>
          <a:p>
            <a:pPr marL="0" marR="0" lvl="0" indent="0" algn="l" defTabSz="124473"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65" name="Text Placeholder 2">
            <a:extLst>
              <a:ext uri="{FF2B5EF4-FFF2-40B4-BE49-F238E27FC236}">
                <a16:creationId xmlns:a16="http://schemas.microsoft.com/office/drawing/2014/main" id="{E943D323-8441-2D44-87A8-64824308BDB7}"/>
              </a:ext>
            </a:extLst>
          </p:cNvPr>
          <p:cNvSpPr>
            <a:spLocks noGrp="1"/>
          </p:cNvSpPr>
          <p:nvPr>
            <p:ph type="body" sz="quarter" idx="98" hasCustomPrompt="1"/>
          </p:nvPr>
        </p:nvSpPr>
        <p:spPr>
          <a:xfrm>
            <a:off x="6553435" y="4665399"/>
            <a:ext cx="1023824" cy="320174"/>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tx2"/>
                </a:solidFill>
                <a:latin typeface="Calibri" panose="020F0502020204030204" pitchFamily="34" charset="0"/>
              </a:defRPr>
            </a:lvl1pPr>
          </a:lstStyle>
          <a:p>
            <a:pPr lvl="0"/>
            <a:r>
              <a:rPr lang="en-US"/>
              <a:t>Click to add name</a:t>
            </a:r>
          </a:p>
        </p:txBody>
      </p:sp>
      <p:sp>
        <p:nvSpPr>
          <p:cNvPr id="72" name="Text Placeholder 3">
            <a:extLst>
              <a:ext uri="{FF2B5EF4-FFF2-40B4-BE49-F238E27FC236}">
                <a16:creationId xmlns:a16="http://schemas.microsoft.com/office/drawing/2014/main" id="{E1F6B9C6-63FE-F343-8990-E5ED7C19F895}"/>
              </a:ext>
            </a:extLst>
          </p:cNvPr>
          <p:cNvSpPr>
            <a:spLocks noGrp="1"/>
          </p:cNvSpPr>
          <p:nvPr>
            <p:ph type="body" sz="quarter" idx="99" hasCustomPrompt="1"/>
          </p:nvPr>
        </p:nvSpPr>
        <p:spPr>
          <a:xfrm>
            <a:off x="6553435" y="5003869"/>
            <a:ext cx="1023824" cy="320174"/>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accent2"/>
                </a:solidFill>
                <a:latin typeface="Calibri" panose="020F0502020204030204" pitchFamily="34" charset="0"/>
              </a:defRPr>
            </a:lvl1pPr>
          </a:lstStyle>
          <a:p>
            <a:pPr lvl="0"/>
            <a:r>
              <a:rPr lang="en-US"/>
              <a:t>Click to add official title</a:t>
            </a:r>
          </a:p>
        </p:txBody>
      </p:sp>
      <p:sp>
        <p:nvSpPr>
          <p:cNvPr id="73" name="Picture Placeholder 2">
            <a:extLst>
              <a:ext uri="{FF2B5EF4-FFF2-40B4-BE49-F238E27FC236}">
                <a16:creationId xmlns:a16="http://schemas.microsoft.com/office/drawing/2014/main" id="{BD7FE3AE-8476-364C-BA7A-73FE7EA643E2}"/>
              </a:ext>
            </a:extLst>
          </p:cNvPr>
          <p:cNvSpPr>
            <a:spLocks noGrp="1"/>
          </p:cNvSpPr>
          <p:nvPr>
            <p:ph type="pic" sz="quarter" idx="100" hasCustomPrompt="1"/>
          </p:nvPr>
        </p:nvSpPr>
        <p:spPr>
          <a:xfrm>
            <a:off x="5602742" y="4541562"/>
            <a:ext cx="843281" cy="781038"/>
          </a:xfrm>
          <a:prstGeom prst="rect">
            <a:avLst/>
          </a:prstGeom>
        </p:spPr>
        <p:txBody>
          <a:bodyPr vert="horz" anchor="ctr" anchorCtr="0">
            <a:normAutofit/>
          </a:bodyPr>
          <a:lstStyle>
            <a:lvl1pPr marL="0" indent="0" algn="ctr">
              <a:buNone/>
              <a:defRPr sz="778"/>
            </a:lvl1pPr>
          </a:lstStyle>
          <a:p>
            <a:r>
              <a:rPr lang="en-US"/>
              <a:t>Icon Placeholder</a:t>
            </a:r>
          </a:p>
        </p:txBody>
      </p:sp>
      <p:sp>
        <p:nvSpPr>
          <p:cNvPr id="75" name="Text Placeholder 4">
            <a:extLst>
              <a:ext uri="{FF2B5EF4-FFF2-40B4-BE49-F238E27FC236}">
                <a16:creationId xmlns:a16="http://schemas.microsoft.com/office/drawing/2014/main" id="{51953FB1-0E4A-9540-8F7B-95F0F2C401A2}"/>
              </a:ext>
            </a:extLst>
          </p:cNvPr>
          <p:cNvSpPr>
            <a:spLocks noGrp="1"/>
          </p:cNvSpPr>
          <p:nvPr>
            <p:ph type="body" sz="quarter" idx="101" hasCustomPrompt="1"/>
          </p:nvPr>
        </p:nvSpPr>
        <p:spPr>
          <a:xfrm>
            <a:off x="8102320" y="5440547"/>
            <a:ext cx="1983659" cy="1280698"/>
          </a:xfrm>
          <a:prstGeom prst="rect">
            <a:avLst/>
          </a:prstGeom>
        </p:spPr>
        <p:txBody>
          <a:bodyPr/>
          <a:lstStyle>
            <a:lvl1pPr marL="0" marR="0" indent="0" algn="l" defTabSz="124473" rtl="0" eaLnBrk="1" fontAlgn="auto" latinLnBrk="0" hangingPunct="1">
              <a:lnSpc>
                <a:spcPct val="100000"/>
              </a:lnSpc>
              <a:spcBef>
                <a:spcPts val="0"/>
              </a:spcBef>
              <a:spcAft>
                <a:spcPts val="250"/>
              </a:spcAft>
              <a:buClrTx/>
              <a:buSzTx/>
              <a:buFontTx/>
              <a:buNone/>
              <a:tabLst/>
              <a:defRPr sz="1200"/>
            </a:lvl1pPr>
          </a:lstStyle>
          <a:p>
            <a:pPr marL="0" marR="0" lvl="0" indent="0" algn="l" defTabSz="124473" rtl="0" eaLnBrk="1" fontAlgn="auto" latinLnBrk="0" hangingPunct="1">
              <a:lnSpc>
                <a:spcPct val="100000"/>
              </a:lnSpc>
              <a:spcBef>
                <a:spcPct val="20000"/>
              </a:spcBef>
              <a:spcAft>
                <a:spcPts val="0"/>
              </a:spcAft>
              <a:buClrTx/>
              <a:buSzTx/>
              <a:buFontTx/>
              <a:buNone/>
              <a:tabLst/>
              <a:defRPr/>
            </a:pPr>
            <a:r>
              <a:rPr lang="en-US"/>
              <a:t>Click to add bio text</a:t>
            </a:r>
          </a:p>
        </p:txBody>
      </p:sp>
      <p:sp>
        <p:nvSpPr>
          <p:cNvPr id="76" name="Text Placeholder 2">
            <a:extLst>
              <a:ext uri="{FF2B5EF4-FFF2-40B4-BE49-F238E27FC236}">
                <a16:creationId xmlns:a16="http://schemas.microsoft.com/office/drawing/2014/main" id="{E432C6A6-302B-4A42-ACA5-BF255C35DCAA}"/>
              </a:ext>
            </a:extLst>
          </p:cNvPr>
          <p:cNvSpPr>
            <a:spLocks noGrp="1"/>
          </p:cNvSpPr>
          <p:nvPr>
            <p:ph type="body" sz="quarter" idx="102" hasCustomPrompt="1"/>
          </p:nvPr>
        </p:nvSpPr>
        <p:spPr>
          <a:xfrm>
            <a:off x="9062155" y="4665399"/>
            <a:ext cx="1023824" cy="320174"/>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tx2"/>
                </a:solidFill>
                <a:latin typeface="Calibri" panose="020F0502020204030204" pitchFamily="34" charset="0"/>
              </a:defRPr>
            </a:lvl1pPr>
          </a:lstStyle>
          <a:p>
            <a:pPr lvl="0"/>
            <a:r>
              <a:rPr lang="en-US"/>
              <a:t>Click to add name</a:t>
            </a:r>
          </a:p>
        </p:txBody>
      </p:sp>
      <p:sp>
        <p:nvSpPr>
          <p:cNvPr id="77" name="Text Placeholder 3">
            <a:extLst>
              <a:ext uri="{FF2B5EF4-FFF2-40B4-BE49-F238E27FC236}">
                <a16:creationId xmlns:a16="http://schemas.microsoft.com/office/drawing/2014/main" id="{B82EFD76-4B5F-064B-8DC5-771E6AE60D77}"/>
              </a:ext>
            </a:extLst>
          </p:cNvPr>
          <p:cNvSpPr>
            <a:spLocks noGrp="1"/>
          </p:cNvSpPr>
          <p:nvPr>
            <p:ph type="body" sz="quarter" idx="103" hasCustomPrompt="1"/>
          </p:nvPr>
        </p:nvSpPr>
        <p:spPr>
          <a:xfrm>
            <a:off x="9062155" y="5003869"/>
            <a:ext cx="1023824" cy="320174"/>
          </a:xfrm>
          <a:prstGeom prst="rect">
            <a:avLst/>
          </a:prstGeom>
        </p:spPr>
        <p:txBody>
          <a:bodyPr lIns="0" tIns="0" rIns="0" bIns="0" anchor="t" anchorCtr="0">
            <a:noAutofit/>
          </a:bodyPr>
          <a:lstStyle>
            <a:lvl1pPr marL="0" indent="0">
              <a:lnSpc>
                <a:spcPct val="100000"/>
              </a:lnSpc>
              <a:spcBef>
                <a:spcPts val="0"/>
              </a:spcBef>
              <a:spcAft>
                <a:spcPts val="0"/>
              </a:spcAft>
              <a:buNone/>
              <a:defRPr sz="1200" b="1">
                <a:solidFill>
                  <a:schemeClr val="accent2"/>
                </a:solidFill>
                <a:latin typeface="Calibri" panose="020F0502020204030204" pitchFamily="34" charset="0"/>
              </a:defRPr>
            </a:lvl1pPr>
          </a:lstStyle>
          <a:p>
            <a:pPr lvl="0"/>
            <a:r>
              <a:rPr lang="en-US"/>
              <a:t>Click to add official title</a:t>
            </a:r>
          </a:p>
        </p:txBody>
      </p:sp>
      <p:sp>
        <p:nvSpPr>
          <p:cNvPr id="81" name="Picture Placeholder 2">
            <a:extLst>
              <a:ext uri="{FF2B5EF4-FFF2-40B4-BE49-F238E27FC236}">
                <a16:creationId xmlns:a16="http://schemas.microsoft.com/office/drawing/2014/main" id="{539A8DCE-E640-904A-9F07-DBF13377B2F7}"/>
              </a:ext>
            </a:extLst>
          </p:cNvPr>
          <p:cNvSpPr>
            <a:spLocks noGrp="1"/>
          </p:cNvSpPr>
          <p:nvPr>
            <p:ph type="pic" sz="quarter" idx="104" hasCustomPrompt="1"/>
          </p:nvPr>
        </p:nvSpPr>
        <p:spPr>
          <a:xfrm>
            <a:off x="8102321" y="4541562"/>
            <a:ext cx="843281" cy="781038"/>
          </a:xfrm>
          <a:prstGeom prst="rect">
            <a:avLst/>
          </a:prstGeom>
        </p:spPr>
        <p:txBody>
          <a:bodyPr vert="horz" anchor="ctr" anchorCtr="0">
            <a:normAutofit/>
          </a:bodyPr>
          <a:lstStyle>
            <a:lvl1pPr marL="0" indent="0" algn="ctr">
              <a:buNone/>
              <a:defRPr sz="778"/>
            </a:lvl1pPr>
          </a:lstStyle>
          <a:p>
            <a:r>
              <a:rPr lang="en-US"/>
              <a:t>Icon Placeholder</a:t>
            </a:r>
          </a:p>
        </p:txBody>
      </p:sp>
      <p:pic>
        <p:nvPicPr>
          <p:cNvPr id="103" name="Picture 102">
            <a:extLst>
              <a:ext uri="{FF2B5EF4-FFF2-40B4-BE49-F238E27FC236}">
                <a16:creationId xmlns:a16="http://schemas.microsoft.com/office/drawing/2014/main" id="{DD53E3C0-5F19-9447-859E-2A2D76BF7CB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63903" y="1955662"/>
            <a:ext cx="449561" cy="64035"/>
          </a:xfrm>
          <a:prstGeom prst="rect">
            <a:avLst/>
          </a:prstGeom>
          <a:solidFill>
            <a:srgbClr val="E1523D"/>
          </a:solidFill>
        </p:spPr>
      </p:pic>
      <p:pic>
        <p:nvPicPr>
          <p:cNvPr id="104" name="Picture 103">
            <a:extLst>
              <a:ext uri="{FF2B5EF4-FFF2-40B4-BE49-F238E27FC236}">
                <a16:creationId xmlns:a16="http://schemas.microsoft.com/office/drawing/2014/main" id="{BC2F0068-6714-F943-B352-6DD22C1B758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056672" y="1955662"/>
            <a:ext cx="449561" cy="64035"/>
          </a:xfrm>
          <a:prstGeom prst="rect">
            <a:avLst/>
          </a:prstGeom>
          <a:solidFill>
            <a:srgbClr val="E1523D"/>
          </a:solidFill>
        </p:spPr>
      </p:pic>
      <p:pic>
        <p:nvPicPr>
          <p:cNvPr id="129" name="Picture 128">
            <a:extLst>
              <a:ext uri="{FF2B5EF4-FFF2-40B4-BE49-F238E27FC236}">
                <a16:creationId xmlns:a16="http://schemas.microsoft.com/office/drawing/2014/main" id="{482760D1-6E22-6340-90B6-EBF5A9E0BDF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055297" y="1951499"/>
            <a:ext cx="449561" cy="64035"/>
          </a:xfrm>
          <a:prstGeom prst="rect">
            <a:avLst/>
          </a:prstGeom>
          <a:solidFill>
            <a:srgbClr val="E1523D"/>
          </a:solidFill>
        </p:spPr>
      </p:pic>
      <p:pic>
        <p:nvPicPr>
          <p:cNvPr id="52" name="Picture 51">
            <a:extLst>
              <a:ext uri="{FF2B5EF4-FFF2-40B4-BE49-F238E27FC236}">
                <a16:creationId xmlns:a16="http://schemas.microsoft.com/office/drawing/2014/main" id="{CA34747F-48A2-8D4E-8B32-5B2F34EF83F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63624" y="4544518"/>
            <a:ext cx="449561" cy="64035"/>
          </a:xfrm>
          <a:prstGeom prst="rect">
            <a:avLst/>
          </a:prstGeom>
          <a:solidFill>
            <a:srgbClr val="E1523D"/>
          </a:solidFill>
        </p:spPr>
      </p:pic>
      <p:pic>
        <p:nvPicPr>
          <p:cNvPr id="74" name="Picture 73">
            <a:extLst>
              <a:ext uri="{FF2B5EF4-FFF2-40B4-BE49-F238E27FC236}">
                <a16:creationId xmlns:a16="http://schemas.microsoft.com/office/drawing/2014/main" id="{152B2E4A-58F2-FE48-BE40-F3B52636762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553436" y="4546206"/>
            <a:ext cx="449561" cy="64035"/>
          </a:xfrm>
          <a:prstGeom prst="rect">
            <a:avLst/>
          </a:prstGeom>
          <a:solidFill>
            <a:srgbClr val="E1523D"/>
          </a:solidFill>
        </p:spPr>
      </p:pic>
      <p:pic>
        <p:nvPicPr>
          <p:cNvPr id="83" name="Picture 82">
            <a:extLst>
              <a:ext uri="{FF2B5EF4-FFF2-40B4-BE49-F238E27FC236}">
                <a16:creationId xmlns:a16="http://schemas.microsoft.com/office/drawing/2014/main" id="{948EABB1-C68F-5F40-AD2B-EEA972E34F9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062156" y="4546206"/>
            <a:ext cx="449561" cy="64035"/>
          </a:xfrm>
          <a:prstGeom prst="rect">
            <a:avLst/>
          </a:prstGeom>
          <a:solidFill>
            <a:srgbClr val="E1523D"/>
          </a:solidFill>
        </p:spPr>
      </p:pic>
      <p:sp>
        <p:nvSpPr>
          <p:cNvPr id="84" name="Rectangle 3">
            <a:extLst>
              <a:ext uri="{FF2B5EF4-FFF2-40B4-BE49-F238E27FC236}">
                <a16:creationId xmlns:a16="http://schemas.microsoft.com/office/drawing/2014/main" id="{373C3879-638F-4842-AD5B-339C19E9A2B2}"/>
              </a:ext>
            </a:extLst>
          </p:cNvPr>
          <p:cNvSpPr/>
          <p:nvPr userDrawn="1"/>
        </p:nvSpPr>
        <p:spPr>
          <a:xfrm>
            <a:off x="2975028" y="4417300"/>
            <a:ext cx="2239615" cy="2324924"/>
          </a:xfrm>
          <a:prstGeom prst="rect">
            <a:avLst/>
          </a:prstGeom>
          <a:no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6512" tIns="48257" rIns="96512" bIns="48257" rtlCol="0" anchor="ctr">
            <a:noAutofit/>
          </a:bodyPr>
          <a:lstStyle/>
          <a:p>
            <a:pPr algn="ctr"/>
            <a:endParaRPr lang="en-US" sz="1098">
              <a:latin typeface="Calibri" panose="020F0502020204030204" pitchFamily="34" charset="0"/>
            </a:endParaRPr>
          </a:p>
        </p:txBody>
      </p:sp>
      <p:pic>
        <p:nvPicPr>
          <p:cNvPr id="87" name="Picture 86">
            <a:extLst>
              <a:ext uri="{FF2B5EF4-FFF2-40B4-BE49-F238E27FC236}">
                <a16:creationId xmlns:a16="http://schemas.microsoft.com/office/drawing/2014/main" id="{88849783-7A3C-D04D-BCD4-9640A2A2029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059025" y="4543794"/>
            <a:ext cx="449561" cy="64035"/>
          </a:xfrm>
          <a:prstGeom prst="rect">
            <a:avLst/>
          </a:prstGeom>
          <a:solidFill>
            <a:srgbClr val="E1523D"/>
          </a:solidFill>
        </p:spPr>
      </p:pic>
      <p:pic>
        <p:nvPicPr>
          <p:cNvPr id="106" name="Picture 105">
            <a:extLst>
              <a:ext uri="{FF2B5EF4-FFF2-40B4-BE49-F238E27FC236}">
                <a16:creationId xmlns:a16="http://schemas.microsoft.com/office/drawing/2014/main" id="{7D4A1526-EEB3-5E45-8B79-5A3FD636AE2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556469" y="1955662"/>
            <a:ext cx="449561" cy="64035"/>
          </a:xfrm>
          <a:prstGeom prst="rect">
            <a:avLst/>
          </a:prstGeom>
          <a:solidFill>
            <a:srgbClr val="E1523D"/>
          </a:solidFill>
        </p:spPr>
      </p:pic>
      <p:sp>
        <p:nvSpPr>
          <p:cNvPr id="5" name="Footer Placeholder 4">
            <a:extLst>
              <a:ext uri="{FF2B5EF4-FFF2-40B4-BE49-F238E27FC236}">
                <a16:creationId xmlns:a16="http://schemas.microsoft.com/office/drawing/2014/main" id="{96971267-58C3-BB42-8A08-AEAFA22F5AF9}"/>
              </a:ext>
            </a:extLst>
          </p:cNvPr>
          <p:cNvSpPr>
            <a:spLocks noGrp="1"/>
          </p:cNvSpPr>
          <p:nvPr>
            <p:ph type="ftr" sz="quarter" idx="70"/>
          </p:nvPr>
        </p:nvSpPr>
        <p:spPr/>
        <p:txBody>
          <a:bodyPr/>
          <a:lstStyle/>
          <a:p>
            <a:endParaRPr lang="en-US"/>
          </a:p>
        </p:txBody>
      </p:sp>
      <p:sp>
        <p:nvSpPr>
          <p:cNvPr id="3" name="Slide Number Placeholder 2">
            <a:extLst>
              <a:ext uri="{FF2B5EF4-FFF2-40B4-BE49-F238E27FC236}">
                <a16:creationId xmlns:a16="http://schemas.microsoft.com/office/drawing/2014/main" id="{F3A52F10-EBE5-9E45-9632-3F16C863546A}"/>
              </a:ext>
            </a:extLst>
          </p:cNvPr>
          <p:cNvSpPr>
            <a:spLocks noGrp="1"/>
          </p:cNvSpPr>
          <p:nvPr>
            <p:ph type="sldNum" sz="quarter" idx="11"/>
          </p:nvPr>
        </p:nvSpPr>
        <p:spPr>
          <a:xfrm>
            <a:off x="9774936" y="6753404"/>
            <a:ext cx="457200" cy="338328"/>
          </a:xfrm>
        </p:spPr>
        <p:txBody>
          <a:bodyPr/>
          <a:lstStyle/>
          <a:p>
            <a:fld id="{D8BDC5F3-7D4B-9546-B48B-8B162A467FF4}" type="slidenum">
              <a:rPr lang="en-US" smtClean="0"/>
              <a:t>‹#›</a:t>
            </a:fld>
            <a:endParaRPr lang="en-US"/>
          </a:p>
        </p:txBody>
      </p:sp>
      <p:sp>
        <p:nvSpPr>
          <p:cNvPr id="4" name="Title 3">
            <a:extLst>
              <a:ext uri="{FF2B5EF4-FFF2-40B4-BE49-F238E27FC236}">
                <a16:creationId xmlns:a16="http://schemas.microsoft.com/office/drawing/2014/main" id="{0C587A0C-B11F-4A44-8A74-057337E58B60}"/>
              </a:ext>
            </a:extLst>
          </p:cNvPr>
          <p:cNvSpPr>
            <a:spLocks noGrp="1"/>
          </p:cNvSpPr>
          <p:nvPr>
            <p:ph type="title" hasCustomPrompt="1"/>
          </p:nvPr>
        </p:nvSpPr>
        <p:spPr/>
        <p:txBody>
          <a:bodyPr>
            <a:noAutofit/>
          </a:bodyPr>
          <a:lstStyle>
            <a:lvl1pPr>
              <a:defRPr/>
            </a:lvl1pPr>
          </a:lstStyle>
          <a:p>
            <a:r>
              <a:rPr lang="en-US"/>
              <a:t>Page Title</a:t>
            </a:r>
          </a:p>
        </p:txBody>
      </p:sp>
    </p:spTree>
    <p:custDataLst>
      <p:custData r:id="rId1"/>
    </p:custDataLst>
    <p:extLst>
      <p:ext uri="{BB962C8B-B14F-4D97-AF65-F5344CB8AC3E}">
        <p14:creationId xmlns:p14="http://schemas.microsoft.com/office/powerpoint/2010/main" val="32227296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ample Case Study">
    <p:spTree>
      <p:nvGrpSpPr>
        <p:cNvPr id="1" name=""/>
        <p:cNvGrpSpPr/>
        <p:nvPr/>
      </p:nvGrpSpPr>
      <p:grpSpPr>
        <a:xfrm>
          <a:off x="0" y="0"/>
          <a:ext cx="0" cy="0"/>
          <a:chOff x="0" y="0"/>
          <a:chExt cx="0" cy="0"/>
        </a:xfrm>
      </p:grpSpPr>
      <p:sp>
        <p:nvSpPr>
          <p:cNvPr id="37" name="Rectangle 3">
            <a:extLst>
              <a:ext uri="{FF2B5EF4-FFF2-40B4-BE49-F238E27FC236}">
                <a16:creationId xmlns:a16="http://schemas.microsoft.com/office/drawing/2014/main" id="{DF4E837C-2891-42BC-AA7F-6CFDDE8077BF}"/>
              </a:ext>
            </a:extLst>
          </p:cNvPr>
          <p:cNvSpPr>
            <a:spLocks/>
          </p:cNvSpPr>
          <p:nvPr userDrawn="1"/>
        </p:nvSpPr>
        <p:spPr>
          <a:xfrm>
            <a:off x="7153645" y="1820189"/>
            <a:ext cx="3065204" cy="1385666"/>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0822" tIns="45411" rIns="90822" bIns="45411" rtlCol="0" anchor="ctr">
            <a:noAutofit/>
          </a:bodyPr>
          <a:lstStyle/>
          <a:p>
            <a:pPr algn="ctr"/>
            <a:endParaRPr lang="en-US" sz="1033">
              <a:latin typeface="Calibri" panose="020F0502020204030204" pitchFamily="34" charset="0"/>
            </a:endParaRPr>
          </a:p>
        </p:txBody>
      </p:sp>
      <p:sp>
        <p:nvSpPr>
          <p:cNvPr id="38" name="Rectangle 3">
            <a:extLst>
              <a:ext uri="{FF2B5EF4-FFF2-40B4-BE49-F238E27FC236}">
                <a16:creationId xmlns:a16="http://schemas.microsoft.com/office/drawing/2014/main" id="{8932A200-2B54-4018-B670-C6ECA93C269F}"/>
              </a:ext>
            </a:extLst>
          </p:cNvPr>
          <p:cNvSpPr>
            <a:spLocks/>
          </p:cNvSpPr>
          <p:nvPr userDrawn="1"/>
        </p:nvSpPr>
        <p:spPr>
          <a:xfrm>
            <a:off x="7153646" y="3205855"/>
            <a:ext cx="3065203" cy="1414519"/>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0822" tIns="45411" rIns="90822" bIns="45411" rtlCol="0" anchor="ctr">
            <a:noAutofit/>
          </a:bodyPr>
          <a:lstStyle/>
          <a:p>
            <a:pPr algn="ctr"/>
            <a:endParaRPr lang="en-US" sz="1033">
              <a:latin typeface="Calibri" panose="020F0502020204030204" pitchFamily="34" charset="0"/>
            </a:endParaRPr>
          </a:p>
        </p:txBody>
      </p:sp>
      <p:sp>
        <p:nvSpPr>
          <p:cNvPr id="39" name="Rectangle 3">
            <a:extLst>
              <a:ext uri="{FF2B5EF4-FFF2-40B4-BE49-F238E27FC236}">
                <a16:creationId xmlns:a16="http://schemas.microsoft.com/office/drawing/2014/main" id="{18D5A12D-689B-4672-AFAC-727D985A7935}"/>
              </a:ext>
            </a:extLst>
          </p:cNvPr>
          <p:cNvSpPr>
            <a:spLocks/>
          </p:cNvSpPr>
          <p:nvPr userDrawn="1"/>
        </p:nvSpPr>
        <p:spPr>
          <a:xfrm>
            <a:off x="7153646" y="4620375"/>
            <a:ext cx="3065202" cy="2256674"/>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0822" tIns="45411" rIns="90822" bIns="45411" rtlCol="0" anchor="ctr">
            <a:noAutofit/>
          </a:bodyPr>
          <a:lstStyle/>
          <a:p>
            <a:pPr algn="ctr"/>
            <a:endParaRPr lang="en-US" sz="1033">
              <a:latin typeface="Calibri" panose="020F0502020204030204" pitchFamily="34" charset="0"/>
            </a:endParaRPr>
          </a:p>
        </p:txBody>
      </p:sp>
      <p:sp>
        <p:nvSpPr>
          <p:cNvPr id="3" name="TextBox 2">
            <a:extLst>
              <a:ext uri="{FF2B5EF4-FFF2-40B4-BE49-F238E27FC236}">
                <a16:creationId xmlns:a16="http://schemas.microsoft.com/office/drawing/2014/main" id="{9EEF933C-1EC3-4525-B5C3-CAE3A1CCDEA4}"/>
              </a:ext>
            </a:extLst>
          </p:cNvPr>
          <p:cNvSpPr txBox="1"/>
          <p:nvPr userDrawn="1"/>
        </p:nvSpPr>
        <p:spPr>
          <a:xfrm>
            <a:off x="3709488" y="1459742"/>
            <a:ext cx="3066809" cy="299479"/>
          </a:xfrm>
          <a:prstGeom prst="rect">
            <a:avLst/>
          </a:prstGeom>
          <a:noFill/>
        </p:spPr>
        <p:txBody>
          <a:bodyPr wrap="square" rtlCol="0">
            <a:spAutoFit/>
          </a:bodyPr>
          <a:lstStyle/>
          <a:p>
            <a:r>
              <a:rPr lang="en-US" sz="1362" b="1">
                <a:solidFill>
                  <a:schemeClr val="accent1"/>
                </a:solidFill>
                <a:latin typeface="Calibri" panose="020F0502020204030204" pitchFamily="34" charset="0"/>
                <a:cs typeface="Calibri" panose="020F0502020204030204" pitchFamily="34" charset="0"/>
              </a:rPr>
              <a:t>OUR ROLE:</a:t>
            </a:r>
          </a:p>
        </p:txBody>
      </p:sp>
      <p:sp>
        <p:nvSpPr>
          <p:cNvPr id="27" name="TextBox 26">
            <a:extLst>
              <a:ext uri="{FF2B5EF4-FFF2-40B4-BE49-F238E27FC236}">
                <a16:creationId xmlns:a16="http://schemas.microsoft.com/office/drawing/2014/main" id="{C3A0967A-A566-4E9A-9966-33D11443D285}"/>
              </a:ext>
            </a:extLst>
          </p:cNvPr>
          <p:cNvSpPr txBox="1"/>
          <p:nvPr userDrawn="1"/>
        </p:nvSpPr>
        <p:spPr>
          <a:xfrm>
            <a:off x="399550" y="3575235"/>
            <a:ext cx="3066809" cy="299479"/>
          </a:xfrm>
          <a:prstGeom prst="rect">
            <a:avLst/>
          </a:prstGeom>
          <a:noFill/>
        </p:spPr>
        <p:txBody>
          <a:bodyPr wrap="square" rtlCol="0">
            <a:spAutoFit/>
          </a:bodyPr>
          <a:lstStyle/>
          <a:p>
            <a:r>
              <a:rPr lang="en-US" sz="1362" b="1">
                <a:solidFill>
                  <a:schemeClr val="accent1"/>
                </a:solidFill>
                <a:latin typeface="Calibri" panose="020F0502020204030204" pitchFamily="34" charset="0"/>
                <a:cs typeface="Calibri" panose="020F0502020204030204" pitchFamily="34" charset="0"/>
              </a:rPr>
              <a:t>SITUATION:</a:t>
            </a:r>
          </a:p>
        </p:txBody>
      </p:sp>
      <p:sp>
        <p:nvSpPr>
          <p:cNvPr id="54" name="TextBox 53">
            <a:extLst>
              <a:ext uri="{FF2B5EF4-FFF2-40B4-BE49-F238E27FC236}">
                <a16:creationId xmlns:a16="http://schemas.microsoft.com/office/drawing/2014/main" id="{5FEBBBF7-0081-4B05-973A-B5ABBA673E00}"/>
              </a:ext>
            </a:extLst>
          </p:cNvPr>
          <p:cNvSpPr txBox="1"/>
          <p:nvPr userDrawn="1"/>
        </p:nvSpPr>
        <p:spPr>
          <a:xfrm>
            <a:off x="7020692" y="1456637"/>
            <a:ext cx="3066809" cy="299479"/>
          </a:xfrm>
          <a:prstGeom prst="rect">
            <a:avLst/>
          </a:prstGeom>
          <a:noFill/>
        </p:spPr>
        <p:txBody>
          <a:bodyPr wrap="square" rtlCol="0">
            <a:spAutoFit/>
          </a:bodyPr>
          <a:lstStyle/>
          <a:p>
            <a:r>
              <a:rPr lang="en-US" sz="1362" b="1">
                <a:solidFill>
                  <a:schemeClr val="accent1"/>
                </a:solidFill>
                <a:latin typeface="Calibri" panose="020F0502020204030204" pitchFamily="34" charset="0"/>
                <a:cs typeface="Calibri" panose="020F0502020204030204" pitchFamily="34" charset="0"/>
              </a:rPr>
              <a:t>OUR IMPACT:</a:t>
            </a:r>
          </a:p>
        </p:txBody>
      </p:sp>
      <p:sp>
        <p:nvSpPr>
          <p:cNvPr id="2" name="TextBox 1">
            <a:extLst>
              <a:ext uri="{FF2B5EF4-FFF2-40B4-BE49-F238E27FC236}">
                <a16:creationId xmlns:a16="http://schemas.microsoft.com/office/drawing/2014/main" id="{39AD4935-57CF-4BE8-8032-595D5A1FA71C}"/>
              </a:ext>
            </a:extLst>
          </p:cNvPr>
          <p:cNvSpPr txBox="1"/>
          <p:nvPr userDrawn="1"/>
        </p:nvSpPr>
        <p:spPr>
          <a:xfrm>
            <a:off x="485848" y="980960"/>
            <a:ext cx="9717876" cy="359375"/>
          </a:xfrm>
          <a:prstGeom prst="rect">
            <a:avLst/>
          </a:prstGeom>
          <a:noFill/>
        </p:spPr>
        <p:txBody>
          <a:bodyPr wrap="square" lIns="0" tIns="0" rIns="0" bIns="0" rtlCol="0" anchor="b" anchorCtr="0">
            <a:spAutoFit/>
          </a:bodyPr>
          <a:lstStyle/>
          <a:p>
            <a:r>
              <a:rPr kumimoji="0" lang="en-US" sz="2335" b="0" i="0" u="none" strike="noStrike" kern="1200" cap="none" spc="0" normalizeH="0" baseline="0" noProof="0">
                <a:ln>
                  <a:noFill/>
                </a:ln>
                <a:solidFill>
                  <a:srgbClr val="0067B1"/>
                </a:solidFill>
                <a:effectLst/>
                <a:uLnTx/>
                <a:uFillTx/>
                <a:latin typeface="Calibri" panose="020F0502020204030204" pitchFamily="34" charset="0"/>
                <a:ea typeface="+mj-ea"/>
              </a:rPr>
              <a:t>Madoff Money: Lost &amp; Found </a:t>
            </a:r>
            <a:endParaRPr lang="en-US" sz="1751"/>
          </a:p>
        </p:txBody>
      </p:sp>
      <p:sp>
        <p:nvSpPr>
          <p:cNvPr id="4" name="TextBox 3">
            <a:extLst>
              <a:ext uri="{FF2B5EF4-FFF2-40B4-BE49-F238E27FC236}">
                <a16:creationId xmlns:a16="http://schemas.microsoft.com/office/drawing/2014/main" id="{86D5BF97-B64C-414A-AA68-0015469B2547}"/>
              </a:ext>
            </a:extLst>
          </p:cNvPr>
          <p:cNvSpPr txBox="1"/>
          <p:nvPr userDrawn="1"/>
        </p:nvSpPr>
        <p:spPr>
          <a:xfrm>
            <a:off x="457200" y="1810512"/>
            <a:ext cx="3062211" cy="1257811"/>
          </a:xfrm>
          <a:prstGeom prst="rect">
            <a:avLst/>
          </a:prstGeom>
          <a:noFill/>
        </p:spPr>
        <p:txBody>
          <a:bodyPr wrap="square" lIns="0" tIns="0" rIns="0" bIns="0" rtlCol="0">
            <a:spAutoFit/>
          </a:bodyPr>
          <a:lstStyle/>
          <a:p>
            <a:pPr marL="0" marR="0" lvl="0" indent="0" algn="l" defTabSz="444856" rtl="0" eaLnBrk="1" fontAlgn="auto" latinLnBrk="0" hangingPunct="1">
              <a:lnSpc>
                <a:spcPct val="100000"/>
              </a:lnSpc>
              <a:spcBef>
                <a:spcPts val="0"/>
              </a:spcBef>
              <a:spcAft>
                <a:spcPts val="0"/>
              </a:spcAft>
              <a:buClrTx/>
              <a:buSzTx/>
              <a:buFontTx/>
              <a:buNone/>
              <a:tabLst/>
              <a:defRPr/>
            </a:pPr>
            <a:r>
              <a:rPr lang="en-US" sz="1362" b="1">
                <a:solidFill>
                  <a:srgbClr val="0066B0"/>
                </a:solidFill>
              </a:rPr>
              <a:t>In the world’s largest and best-known</a:t>
            </a:r>
            <a:br>
              <a:rPr lang="en-US" sz="1362" b="1">
                <a:solidFill>
                  <a:srgbClr val="0066B0"/>
                </a:solidFill>
              </a:rPr>
            </a:br>
            <a:r>
              <a:rPr lang="en-US" sz="1362" b="1">
                <a:solidFill>
                  <a:srgbClr val="0066B0"/>
                </a:solidFill>
              </a:rPr>
              <a:t> Ponzi scheme, FTI Consulting has </a:t>
            </a:r>
            <a:br>
              <a:rPr lang="en-US" sz="1362" b="1">
                <a:solidFill>
                  <a:srgbClr val="0066B0"/>
                </a:solidFill>
              </a:rPr>
            </a:br>
            <a:r>
              <a:rPr lang="en-US" sz="1362" b="1">
                <a:solidFill>
                  <a:srgbClr val="0066B0"/>
                </a:solidFill>
              </a:rPr>
              <a:t>“followed the cash” and helped recover over 80% of the amount lost </a:t>
            </a:r>
            <a:br>
              <a:rPr lang="en-US" sz="1362" b="1">
                <a:solidFill>
                  <a:srgbClr val="0066B0"/>
                </a:solidFill>
              </a:rPr>
            </a:br>
            <a:r>
              <a:rPr lang="en-US" sz="1362" b="1">
                <a:solidFill>
                  <a:srgbClr val="0066B0"/>
                </a:solidFill>
              </a:rPr>
              <a:t>by investors.</a:t>
            </a:r>
          </a:p>
          <a:p>
            <a:endParaRPr lang="en-US" sz="1362" b="1">
              <a:solidFill>
                <a:srgbClr val="0066B0"/>
              </a:solidFill>
            </a:endParaRPr>
          </a:p>
        </p:txBody>
      </p:sp>
      <p:sp>
        <p:nvSpPr>
          <p:cNvPr id="26" name="TextBox 25">
            <a:extLst>
              <a:ext uri="{FF2B5EF4-FFF2-40B4-BE49-F238E27FC236}">
                <a16:creationId xmlns:a16="http://schemas.microsoft.com/office/drawing/2014/main" id="{44A649AE-2559-493C-AEA7-A3B8821BB69D}"/>
              </a:ext>
            </a:extLst>
          </p:cNvPr>
          <p:cNvSpPr txBox="1"/>
          <p:nvPr userDrawn="1"/>
        </p:nvSpPr>
        <p:spPr>
          <a:xfrm>
            <a:off x="457200" y="3858768"/>
            <a:ext cx="3062211" cy="1827167"/>
          </a:xfrm>
          <a:prstGeom prst="rect">
            <a:avLst/>
          </a:prstGeom>
          <a:noFill/>
        </p:spPr>
        <p:txBody>
          <a:bodyPr wrap="square" lIns="0" tIns="0" rIns="0" bIns="0" rtlCol="0">
            <a:spAutoFit/>
          </a:bodyPr>
          <a:lstStyle/>
          <a:p>
            <a:r>
              <a:rPr lang="en-US" sz="1168"/>
              <a:t>In December 2008, Bernie Madoff admitted that the Investment Advisory business within his firm was a Ponzi scheme, setting off his arrest and a chain reaction of events throughout the financial services world and philanthropic communities.</a:t>
            </a:r>
            <a:br>
              <a:rPr lang="en-US" sz="1168"/>
            </a:br>
            <a:endParaRPr lang="en-US" sz="1168"/>
          </a:p>
          <a:p>
            <a:r>
              <a:rPr lang="en-US" sz="1168"/>
              <a:t>A Trustee under the Securities Investor Protection Act was appointed to liquidate Madoff’s firm and to recover the proceeds from his Ponzi Scheme.</a:t>
            </a:r>
          </a:p>
          <a:p>
            <a:endParaRPr lang="en-US" sz="1362" b="1">
              <a:solidFill>
                <a:srgbClr val="0066B0"/>
              </a:solidFill>
            </a:endParaRPr>
          </a:p>
        </p:txBody>
      </p:sp>
      <p:sp>
        <p:nvSpPr>
          <p:cNvPr id="28" name="TextBox 27">
            <a:extLst>
              <a:ext uri="{FF2B5EF4-FFF2-40B4-BE49-F238E27FC236}">
                <a16:creationId xmlns:a16="http://schemas.microsoft.com/office/drawing/2014/main" id="{B1ECC319-6BA0-42A8-81CF-7363411389C7}"/>
              </a:ext>
            </a:extLst>
          </p:cNvPr>
          <p:cNvSpPr txBox="1"/>
          <p:nvPr userDrawn="1"/>
        </p:nvSpPr>
        <p:spPr>
          <a:xfrm>
            <a:off x="3809543" y="1771770"/>
            <a:ext cx="3062211" cy="5186292"/>
          </a:xfrm>
          <a:prstGeom prst="rect">
            <a:avLst/>
          </a:prstGeom>
          <a:noFill/>
        </p:spPr>
        <p:txBody>
          <a:bodyPr wrap="square" lIns="0" tIns="0" rIns="0" bIns="0" rtlCol="0">
            <a:spAutoFit/>
          </a:bodyPr>
          <a:lstStyle/>
          <a:p>
            <a:pPr marL="177942" marR="0" lvl="1" indent="-177942" algn="l" defTabSz="124560" rtl="0" eaLnBrk="1" fontAlgn="auto" latinLnBrk="0" hangingPunct="1">
              <a:lnSpc>
                <a:spcPct val="100000"/>
              </a:lnSpc>
              <a:spcBef>
                <a:spcPts val="0"/>
              </a:spcBef>
              <a:spcAft>
                <a:spcPts val="438"/>
              </a:spcAft>
              <a:buSzPct val="66000"/>
              <a:buBlip>
                <a:blip r:embed="rId4"/>
              </a:buBlip>
            </a:pPr>
            <a:r>
              <a:rPr lang="en-US" sz="1168"/>
              <a:t>FTI Consulting was engaged by Irving Picard, the Trustee, and </a:t>
            </a:r>
            <a:r>
              <a:rPr lang="en-US" sz="1100" err="1"/>
              <a:t>BakerHostetler</a:t>
            </a:r>
            <a:r>
              <a:rPr lang="en-US" sz="1168"/>
              <a:t>, the Trustee’s counsel, to investigate the financial affairs, identify and analyze the massive amounts of financial documents and data, and provide forensic accounting analysis and expert testimony to help the Trustee recover the stolen funds.</a:t>
            </a:r>
            <a:br>
              <a:rPr lang="en-US" sz="1168"/>
            </a:br>
            <a:endParaRPr lang="en-US" sz="1168"/>
          </a:p>
          <a:p>
            <a:pPr marL="177942" marR="0" lvl="1" indent="-177942" algn="l" defTabSz="124560" rtl="0" eaLnBrk="1" fontAlgn="auto" latinLnBrk="0" hangingPunct="1">
              <a:lnSpc>
                <a:spcPct val="100000"/>
              </a:lnSpc>
              <a:spcBef>
                <a:spcPts val="0"/>
              </a:spcBef>
              <a:spcAft>
                <a:spcPts val="438"/>
              </a:spcAft>
              <a:buSzPct val="66000"/>
              <a:buBlip>
                <a:blip r:embed="rId4"/>
              </a:buBlip>
            </a:pPr>
            <a:r>
              <a:rPr lang="en-US" sz="1168" b="0" i="0">
                <a:solidFill>
                  <a:schemeClr val="dk1"/>
                </a:solidFill>
                <a:latin typeface="Calibri" panose="020F0502020204030204" pitchFamily="34" charset="0"/>
              </a:rPr>
              <a:t>FTI Consulting assembled a team from across the globe representing a cross-section of disciplines, including forensic accounting, data and analytics, global investigations, econometrics analysis, real estate advisory, valuation and solvency services, trial support and e-discovery expertise.</a:t>
            </a:r>
            <a:br>
              <a:rPr lang="en-US" sz="1168" b="0" i="0">
                <a:solidFill>
                  <a:schemeClr val="dk1"/>
                </a:solidFill>
                <a:latin typeface="Calibri" panose="020F0502020204030204" pitchFamily="34" charset="0"/>
              </a:rPr>
            </a:br>
            <a:endParaRPr lang="en-US" sz="1168" b="0" i="0">
              <a:solidFill>
                <a:schemeClr val="dk1"/>
              </a:solidFill>
              <a:latin typeface="Calibri" panose="020F0502020204030204" pitchFamily="34" charset="0"/>
            </a:endParaRPr>
          </a:p>
          <a:p>
            <a:pPr marL="177942" marR="0" lvl="1" indent="-177942" algn="l" defTabSz="124560" rtl="0" eaLnBrk="1" fontAlgn="auto" latinLnBrk="0" hangingPunct="1">
              <a:lnSpc>
                <a:spcPct val="100000"/>
              </a:lnSpc>
              <a:spcBef>
                <a:spcPts val="0"/>
              </a:spcBef>
              <a:spcAft>
                <a:spcPts val="438"/>
              </a:spcAft>
              <a:buSzPct val="66000"/>
              <a:buBlip>
                <a:blip r:embed="rId4"/>
              </a:buBlip>
            </a:pPr>
            <a:r>
              <a:rPr lang="en-US" sz="1168" b="0" i="0">
                <a:solidFill>
                  <a:schemeClr val="dk1"/>
                </a:solidFill>
                <a:latin typeface="Calibri" panose="020F0502020204030204" pitchFamily="34" charset="0"/>
              </a:rPr>
              <a:t>FTI Consulting investigated the Ponzi scheme, reconstructed books and records dating back to the late 1970s, determined the amounts deposited and withdrawn from thousands of customer accounts, researched the backgrounds of account holders, assisted in the discovery and management of evidence and supported the Trustee by identifying other indications of fraud relevant to recovery initiatives being pursued.</a:t>
            </a:r>
          </a:p>
          <a:p>
            <a:endParaRPr lang="en-US" sz="1168"/>
          </a:p>
        </p:txBody>
      </p:sp>
      <p:sp>
        <p:nvSpPr>
          <p:cNvPr id="32" name="TextBox 31">
            <a:extLst>
              <a:ext uri="{FF2B5EF4-FFF2-40B4-BE49-F238E27FC236}">
                <a16:creationId xmlns:a16="http://schemas.microsoft.com/office/drawing/2014/main" id="{F7DD2351-E9BD-4018-A5D7-63B5E6A6F5DA}"/>
              </a:ext>
            </a:extLst>
          </p:cNvPr>
          <p:cNvSpPr txBox="1"/>
          <p:nvPr userDrawn="1"/>
        </p:nvSpPr>
        <p:spPr>
          <a:xfrm>
            <a:off x="8293608" y="4937760"/>
            <a:ext cx="1923955" cy="1827167"/>
          </a:xfrm>
          <a:prstGeom prst="rect">
            <a:avLst/>
          </a:prstGeom>
          <a:noFill/>
        </p:spPr>
        <p:txBody>
          <a:bodyPr wrap="square" lIns="0" tIns="0" rIns="0" bIns="0" rtlCol="0">
            <a:spAutoFit/>
          </a:bodyPr>
          <a:lstStyle/>
          <a:p>
            <a:r>
              <a:rPr lang="en-US" sz="1168"/>
              <a:t>SIPC President Stephen Harbeck acknowledged the critical role played by FTI Consulting in the recovery efforts, stating “I think the impetus for the recovery has been the great forensic work that has been done starting from the blank slate.”</a:t>
            </a:r>
          </a:p>
          <a:p>
            <a:endParaRPr lang="en-US" sz="1362" b="1">
              <a:solidFill>
                <a:srgbClr val="0066B0"/>
              </a:solidFill>
            </a:endParaRPr>
          </a:p>
        </p:txBody>
      </p:sp>
      <p:sp>
        <p:nvSpPr>
          <p:cNvPr id="33" name="TextBox 32">
            <a:extLst>
              <a:ext uri="{FF2B5EF4-FFF2-40B4-BE49-F238E27FC236}">
                <a16:creationId xmlns:a16="http://schemas.microsoft.com/office/drawing/2014/main" id="{F573A82D-9A84-40AB-82C5-5B845D3E26E5}"/>
              </a:ext>
            </a:extLst>
          </p:cNvPr>
          <p:cNvSpPr txBox="1"/>
          <p:nvPr userDrawn="1"/>
        </p:nvSpPr>
        <p:spPr>
          <a:xfrm>
            <a:off x="8293608" y="3520440"/>
            <a:ext cx="1923955" cy="1108252"/>
          </a:xfrm>
          <a:prstGeom prst="rect">
            <a:avLst/>
          </a:prstGeom>
          <a:noFill/>
        </p:spPr>
        <p:txBody>
          <a:bodyPr wrap="square" lIns="0" tIns="0" rIns="0" bIns="0" rtlCol="0">
            <a:spAutoFit/>
          </a:bodyPr>
          <a:lstStyle/>
          <a:p>
            <a:r>
              <a:rPr lang="en-US" sz="1168"/>
              <a:t>This amount exceeds recovery in any other Ponzi scheme and dwarfs the initial expectations for recovery of “pennies on the dollar.”</a:t>
            </a:r>
          </a:p>
          <a:p>
            <a:endParaRPr lang="en-US" sz="1362" b="1">
              <a:solidFill>
                <a:srgbClr val="0066B0"/>
              </a:solidFill>
            </a:endParaRPr>
          </a:p>
        </p:txBody>
      </p:sp>
      <p:sp>
        <p:nvSpPr>
          <p:cNvPr id="36" name="TextBox 35">
            <a:extLst>
              <a:ext uri="{FF2B5EF4-FFF2-40B4-BE49-F238E27FC236}">
                <a16:creationId xmlns:a16="http://schemas.microsoft.com/office/drawing/2014/main" id="{A971C33A-B20F-4DF6-B726-5294C344C801}"/>
              </a:ext>
            </a:extLst>
          </p:cNvPr>
          <p:cNvSpPr txBox="1"/>
          <p:nvPr userDrawn="1"/>
        </p:nvSpPr>
        <p:spPr>
          <a:xfrm>
            <a:off x="8293608" y="2103120"/>
            <a:ext cx="1923955" cy="1108252"/>
          </a:xfrm>
          <a:prstGeom prst="rect">
            <a:avLst/>
          </a:prstGeom>
          <a:noFill/>
        </p:spPr>
        <p:txBody>
          <a:bodyPr wrap="square" lIns="0" tIns="0" rIns="0" bIns="0" rtlCol="0">
            <a:spAutoFit/>
          </a:bodyPr>
          <a:lstStyle/>
          <a:p>
            <a:r>
              <a:rPr lang="en-US" sz="1168"/>
              <a:t>Work to date from FTI Consulting has contributed to the recovery of $14.3 billion – over 80% of  the principle lost by investors. </a:t>
            </a:r>
          </a:p>
          <a:p>
            <a:endParaRPr lang="en-US" sz="1362" b="1">
              <a:solidFill>
                <a:srgbClr val="0066B0"/>
              </a:solidFill>
            </a:endParaRPr>
          </a:p>
        </p:txBody>
      </p:sp>
      <p:pic>
        <p:nvPicPr>
          <p:cNvPr id="21" name="Graphic 20" descr="Research">
            <a:extLst>
              <a:ext uri="{FF2B5EF4-FFF2-40B4-BE49-F238E27FC236}">
                <a16:creationId xmlns:a16="http://schemas.microsoft.com/office/drawing/2014/main" id="{339E6FC2-22F9-4141-88AD-D6F9346E06D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24436" y="1902349"/>
            <a:ext cx="858187" cy="858187"/>
          </a:xfrm>
          <a:prstGeom prst="rect">
            <a:avLst/>
          </a:prstGeom>
        </p:spPr>
      </p:pic>
      <p:pic>
        <p:nvPicPr>
          <p:cNvPr id="22" name="Picture Placeholder 11" descr="Statistics">
            <a:extLst>
              <a:ext uri="{FF2B5EF4-FFF2-40B4-BE49-F238E27FC236}">
                <a16:creationId xmlns:a16="http://schemas.microsoft.com/office/drawing/2014/main" id="{EB5A49C4-8C21-4888-9638-4CAC8323E7BC}"/>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a:fillRect/>
          </a:stretch>
        </p:blipFill>
        <p:spPr>
          <a:xfrm>
            <a:off x="7324436" y="3335332"/>
            <a:ext cx="858187" cy="858187"/>
          </a:xfrm>
          <a:prstGeom prst="rect">
            <a:avLst/>
          </a:prstGeom>
        </p:spPr>
      </p:pic>
      <p:pic>
        <p:nvPicPr>
          <p:cNvPr id="23" name="Picture Placeholder 15" descr="Chat">
            <a:extLst>
              <a:ext uri="{FF2B5EF4-FFF2-40B4-BE49-F238E27FC236}">
                <a16:creationId xmlns:a16="http://schemas.microsoft.com/office/drawing/2014/main" id="{2C9A192E-8037-44A4-94BE-7ACBC860A573}"/>
              </a:ext>
            </a:extLst>
          </p:cNvPr>
          <p:cNvPicPr>
            <a:picLocks noChangeAspect="1"/>
          </p:cNvPicPr>
          <p:nvPr userDrawn="1"/>
        </p:nvPicPr>
        <p:blipFill>
          <a:blip r:embed="rId9">
            <a:extLst>
              <a:ext uri="{96DAC541-7B7A-43D3-8B79-37D633B846F1}">
                <asvg:svgBlip xmlns:asvg="http://schemas.microsoft.com/office/drawing/2016/SVG/main" r:embed="rId10"/>
              </a:ext>
            </a:extLst>
          </a:blip>
          <a:srcRect t="122" b="122"/>
          <a:stretch>
            <a:fillRect/>
          </a:stretch>
        </p:blipFill>
        <p:spPr>
          <a:xfrm>
            <a:off x="7324436" y="4620373"/>
            <a:ext cx="858187" cy="856095"/>
          </a:xfrm>
          <a:prstGeom prst="rect">
            <a:avLst/>
          </a:prstGeom>
        </p:spPr>
      </p:pic>
      <p:pic>
        <p:nvPicPr>
          <p:cNvPr id="40" name="Picture 39">
            <a:extLst>
              <a:ext uri="{FF2B5EF4-FFF2-40B4-BE49-F238E27FC236}">
                <a16:creationId xmlns:a16="http://schemas.microsoft.com/office/drawing/2014/main" id="{98BC4ED5-5230-4578-B2A4-C56C883395AB}"/>
              </a:ext>
            </a:extLst>
          </p:cNvPr>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8306996" y="1962689"/>
            <a:ext cx="539496" cy="83863"/>
          </a:xfrm>
          <a:prstGeom prst="rect">
            <a:avLst/>
          </a:prstGeom>
        </p:spPr>
      </p:pic>
      <p:pic>
        <p:nvPicPr>
          <p:cNvPr id="41" name="Picture 40">
            <a:extLst>
              <a:ext uri="{FF2B5EF4-FFF2-40B4-BE49-F238E27FC236}">
                <a16:creationId xmlns:a16="http://schemas.microsoft.com/office/drawing/2014/main" id="{3921AAF3-433D-406D-B5D6-66C362043A28}"/>
              </a:ext>
            </a:extLst>
          </p:cNvPr>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8306996" y="3358931"/>
            <a:ext cx="539496" cy="83863"/>
          </a:xfrm>
          <a:prstGeom prst="rect">
            <a:avLst/>
          </a:prstGeom>
        </p:spPr>
      </p:pic>
      <p:pic>
        <p:nvPicPr>
          <p:cNvPr id="42" name="Picture 41">
            <a:extLst>
              <a:ext uri="{FF2B5EF4-FFF2-40B4-BE49-F238E27FC236}">
                <a16:creationId xmlns:a16="http://schemas.microsoft.com/office/drawing/2014/main" id="{954B2C87-162F-408F-80CF-205B1023A5F4}"/>
              </a:ext>
            </a:extLst>
          </p:cNvPr>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8306996" y="4773450"/>
            <a:ext cx="539496" cy="83863"/>
          </a:xfrm>
          <a:prstGeom prst="rect">
            <a:avLst/>
          </a:prstGeom>
        </p:spPr>
      </p:pic>
      <p:sp>
        <p:nvSpPr>
          <p:cNvPr id="24" name="TextBox 23">
            <a:extLst>
              <a:ext uri="{FF2B5EF4-FFF2-40B4-BE49-F238E27FC236}">
                <a16:creationId xmlns:a16="http://schemas.microsoft.com/office/drawing/2014/main" id="{17A8C913-060B-4386-85FE-A5FD2759AAD9}"/>
              </a:ext>
            </a:extLst>
          </p:cNvPr>
          <p:cNvSpPr txBox="1"/>
          <p:nvPr userDrawn="1">
            <p:custDataLst>
              <p:custData r:id="rId2"/>
            </p:custDataLst>
          </p:nvPr>
        </p:nvSpPr>
        <p:spPr>
          <a:xfrm>
            <a:off x="457200" y="469900"/>
            <a:ext cx="5270500" cy="203200"/>
          </a:xfrm>
          <a:prstGeom prst="rect">
            <a:avLst/>
          </a:prstGeom>
          <a:noFill/>
        </p:spPr>
        <p:txBody>
          <a:bodyPr vert="horz" lIns="0" tIns="0" rIns="0" bIns="0" rtlCol="0" anchor="t" anchorCtr="0">
            <a:noAutofit/>
          </a:bodyPr>
          <a:lstStyle/>
          <a:p>
            <a:pPr defTabSz="128016">
              <a:spcBef>
                <a:spcPts val="264"/>
              </a:spcBef>
            </a:pPr>
            <a:r>
              <a:rPr lang="en-US" sz="1200" b="1" cap="all">
                <a:solidFill>
                  <a:srgbClr val="003763"/>
                </a:solidFill>
                <a:latin typeface="Calibri" panose="020F0502020204030204" pitchFamily="34" charset="0"/>
              </a:rPr>
              <a:t>FOR INTERNAL USE AND REFERENCE ONLY</a:t>
            </a:r>
          </a:p>
        </p:txBody>
      </p:sp>
    </p:spTree>
    <p:custDataLst>
      <p:custData r:id="rId1"/>
    </p:custDataLst>
    <p:extLst>
      <p:ext uri="{BB962C8B-B14F-4D97-AF65-F5344CB8AC3E}">
        <p14:creationId xmlns:p14="http://schemas.microsoft.com/office/powerpoint/2010/main" val="2501041060"/>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ample Case Study">
    <p:spTree>
      <p:nvGrpSpPr>
        <p:cNvPr id="1" name=""/>
        <p:cNvGrpSpPr/>
        <p:nvPr/>
      </p:nvGrpSpPr>
      <p:grpSpPr>
        <a:xfrm>
          <a:off x="0" y="0"/>
          <a:ext cx="0" cy="0"/>
          <a:chOff x="0" y="0"/>
          <a:chExt cx="0" cy="0"/>
        </a:xfrm>
      </p:grpSpPr>
      <p:sp>
        <p:nvSpPr>
          <p:cNvPr id="37" name="Rectangle 3">
            <a:extLst>
              <a:ext uri="{FF2B5EF4-FFF2-40B4-BE49-F238E27FC236}">
                <a16:creationId xmlns:a16="http://schemas.microsoft.com/office/drawing/2014/main" id="{DF4E837C-2891-42BC-AA7F-6CFDDE8077BF}"/>
              </a:ext>
            </a:extLst>
          </p:cNvPr>
          <p:cNvSpPr>
            <a:spLocks/>
          </p:cNvSpPr>
          <p:nvPr userDrawn="1"/>
        </p:nvSpPr>
        <p:spPr>
          <a:xfrm>
            <a:off x="7153645" y="1820189"/>
            <a:ext cx="3065204" cy="1385666"/>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0822" tIns="45411" rIns="90822" bIns="45411" rtlCol="0" anchor="ctr">
            <a:noAutofit/>
          </a:bodyPr>
          <a:lstStyle/>
          <a:p>
            <a:pPr algn="ctr"/>
            <a:endParaRPr lang="en-US" sz="1033">
              <a:latin typeface="Calibri" panose="020F0502020204030204" pitchFamily="34" charset="0"/>
            </a:endParaRPr>
          </a:p>
        </p:txBody>
      </p:sp>
      <p:sp>
        <p:nvSpPr>
          <p:cNvPr id="38" name="Rectangle 3">
            <a:extLst>
              <a:ext uri="{FF2B5EF4-FFF2-40B4-BE49-F238E27FC236}">
                <a16:creationId xmlns:a16="http://schemas.microsoft.com/office/drawing/2014/main" id="{8932A200-2B54-4018-B670-C6ECA93C269F}"/>
              </a:ext>
            </a:extLst>
          </p:cNvPr>
          <p:cNvSpPr>
            <a:spLocks/>
          </p:cNvSpPr>
          <p:nvPr userDrawn="1"/>
        </p:nvSpPr>
        <p:spPr>
          <a:xfrm>
            <a:off x="7153646" y="3205855"/>
            <a:ext cx="3065203" cy="1414519"/>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0822" tIns="45411" rIns="90822" bIns="45411" rtlCol="0" anchor="ctr">
            <a:noAutofit/>
          </a:bodyPr>
          <a:lstStyle/>
          <a:p>
            <a:pPr algn="ctr"/>
            <a:endParaRPr lang="en-US" sz="1033">
              <a:latin typeface="Calibri" panose="020F0502020204030204" pitchFamily="34" charset="0"/>
            </a:endParaRPr>
          </a:p>
        </p:txBody>
      </p:sp>
      <p:sp>
        <p:nvSpPr>
          <p:cNvPr id="39" name="Rectangle 3">
            <a:extLst>
              <a:ext uri="{FF2B5EF4-FFF2-40B4-BE49-F238E27FC236}">
                <a16:creationId xmlns:a16="http://schemas.microsoft.com/office/drawing/2014/main" id="{18D5A12D-689B-4672-AFAC-727D985A7935}"/>
              </a:ext>
            </a:extLst>
          </p:cNvPr>
          <p:cNvSpPr>
            <a:spLocks/>
          </p:cNvSpPr>
          <p:nvPr userDrawn="1"/>
        </p:nvSpPr>
        <p:spPr>
          <a:xfrm>
            <a:off x="7153646" y="4620375"/>
            <a:ext cx="3065202" cy="2256674"/>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0822" tIns="45411" rIns="90822" bIns="45411" rtlCol="0" anchor="ctr">
            <a:noAutofit/>
          </a:bodyPr>
          <a:lstStyle/>
          <a:p>
            <a:pPr algn="ctr"/>
            <a:endParaRPr lang="en-US" sz="1033">
              <a:latin typeface="Calibri" panose="020F0502020204030204" pitchFamily="34" charset="0"/>
            </a:endParaRPr>
          </a:p>
        </p:txBody>
      </p:sp>
      <p:sp>
        <p:nvSpPr>
          <p:cNvPr id="3" name="TextBox 2">
            <a:extLst>
              <a:ext uri="{FF2B5EF4-FFF2-40B4-BE49-F238E27FC236}">
                <a16:creationId xmlns:a16="http://schemas.microsoft.com/office/drawing/2014/main" id="{9EEF933C-1EC3-4525-B5C3-CAE3A1CCDEA4}"/>
              </a:ext>
            </a:extLst>
          </p:cNvPr>
          <p:cNvSpPr txBox="1"/>
          <p:nvPr userDrawn="1"/>
        </p:nvSpPr>
        <p:spPr>
          <a:xfrm>
            <a:off x="3709488" y="1459742"/>
            <a:ext cx="3066809" cy="299479"/>
          </a:xfrm>
          <a:prstGeom prst="rect">
            <a:avLst/>
          </a:prstGeom>
          <a:noFill/>
        </p:spPr>
        <p:txBody>
          <a:bodyPr wrap="square" rtlCol="0">
            <a:spAutoFit/>
          </a:bodyPr>
          <a:lstStyle/>
          <a:p>
            <a:r>
              <a:rPr lang="en-US" sz="1362" b="1">
                <a:solidFill>
                  <a:schemeClr val="accent1"/>
                </a:solidFill>
                <a:latin typeface="Calibri" panose="020F0502020204030204" pitchFamily="34" charset="0"/>
                <a:cs typeface="Calibri" panose="020F0502020204030204" pitchFamily="34" charset="0"/>
              </a:rPr>
              <a:t>OUR ROLE:</a:t>
            </a:r>
          </a:p>
        </p:txBody>
      </p:sp>
      <p:sp>
        <p:nvSpPr>
          <p:cNvPr id="27" name="TextBox 26">
            <a:extLst>
              <a:ext uri="{FF2B5EF4-FFF2-40B4-BE49-F238E27FC236}">
                <a16:creationId xmlns:a16="http://schemas.microsoft.com/office/drawing/2014/main" id="{C3A0967A-A566-4E9A-9966-33D11443D285}"/>
              </a:ext>
            </a:extLst>
          </p:cNvPr>
          <p:cNvSpPr txBox="1"/>
          <p:nvPr userDrawn="1"/>
        </p:nvSpPr>
        <p:spPr>
          <a:xfrm>
            <a:off x="399550" y="3575235"/>
            <a:ext cx="3066809" cy="299479"/>
          </a:xfrm>
          <a:prstGeom prst="rect">
            <a:avLst/>
          </a:prstGeom>
          <a:noFill/>
        </p:spPr>
        <p:txBody>
          <a:bodyPr wrap="square" rtlCol="0">
            <a:spAutoFit/>
          </a:bodyPr>
          <a:lstStyle/>
          <a:p>
            <a:r>
              <a:rPr lang="en-US" sz="1362" b="1">
                <a:solidFill>
                  <a:schemeClr val="accent1"/>
                </a:solidFill>
                <a:latin typeface="Calibri" panose="020F0502020204030204" pitchFamily="34" charset="0"/>
                <a:cs typeface="Calibri" panose="020F0502020204030204" pitchFamily="34" charset="0"/>
              </a:rPr>
              <a:t>SITUATION:</a:t>
            </a:r>
          </a:p>
        </p:txBody>
      </p:sp>
      <p:sp>
        <p:nvSpPr>
          <p:cNvPr id="54" name="TextBox 53">
            <a:extLst>
              <a:ext uri="{FF2B5EF4-FFF2-40B4-BE49-F238E27FC236}">
                <a16:creationId xmlns:a16="http://schemas.microsoft.com/office/drawing/2014/main" id="{5FEBBBF7-0081-4B05-973A-B5ABBA673E00}"/>
              </a:ext>
            </a:extLst>
          </p:cNvPr>
          <p:cNvSpPr txBox="1"/>
          <p:nvPr userDrawn="1"/>
        </p:nvSpPr>
        <p:spPr>
          <a:xfrm>
            <a:off x="7020692" y="1456637"/>
            <a:ext cx="3066809" cy="299479"/>
          </a:xfrm>
          <a:prstGeom prst="rect">
            <a:avLst/>
          </a:prstGeom>
          <a:noFill/>
        </p:spPr>
        <p:txBody>
          <a:bodyPr wrap="square" rtlCol="0">
            <a:spAutoFit/>
          </a:bodyPr>
          <a:lstStyle/>
          <a:p>
            <a:r>
              <a:rPr lang="en-US" sz="1362" b="1">
                <a:solidFill>
                  <a:schemeClr val="accent1"/>
                </a:solidFill>
                <a:latin typeface="Calibri" panose="020F0502020204030204" pitchFamily="34" charset="0"/>
                <a:cs typeface="Calibri" panose="020F0502020204030204" pitchFamily="34" charset="0"/>
              </a:rPr>
              <a:t>OUR IMPACT:</a:t>
            </a:r>
          </a:p>
        </p:txBody>
      </p:sp>
      <p:sp>
        <p:nvSpPr>
          <p:cNvPr id="2" name="TextBox 1">
            <a:extLst>
              <a:ext uri="{FF2B5EF4-FFF2-40B4-BE49-F238E27FC236}">
                <a16:creationId xmlns:a16="http://schemas.microsoft.com/office/drawing/2014/main" id="{39AD4935-57CF-4BE8-8032-595D5A1FA71C}"/>
              </a:ext>
            </a:extLst>
          </p:cNvPr>
          <p:cNvSpPr txBox="1"/>
          <p:nvPr userDrawn="1"/>
        </p:nvSpPr>
        <p:spPr>
          <a:xfrm>
            <a:off x="485848" y="980960"/>
            <a:ext cx="9717876" cy="359375"/>
          </a:xfrm>
          <a:prstGeom prst="rect">
            <a:avLst/>
          </a:prstGeom>
          <a:noFill/>
        </p:spPr>
        <p:txBody>
          <a:bodyPr wrap="square" lIns="0" tIns="0" rIns="0" bIns="0" rtlCol="0" anchor="b" anchorCtr="0">
            <a:spAutoFit/>
          </a:bodyPr>
          <a:lstStyle/>
          <a:p>
            <a:r>
              <a:rPr kumimoji="0" lang="en-US" sz="2335" b="0" i="0" u="none" strike="noStrike" kern="1200" cap="none" spc="0" normalizeH="0" baseline="0" noProof="0">
                <a:ln>
                  <a:noFill/>
                </a:ln>
                <a:solidFill>
                  <a:srgbClr val="0067B1"/>
                </a:solidFill>
                <a:effectLst/>
                <a:uLnTx/>
                <a:uFillTx/>
                <a:latin typeface="Calibri" panose="020F0502020204030204" pitchFamily="34" charset="0"/>
                <a:ea typeface="+mj-ea"/>
              </a:rPr>
              <a:t>Madoff Money: Lost &amp; Found </a:t>
            </a:r>
            <a:endParaRPr lang="en-US" sz="1751"/>
          </a:p>
        </p:txBody>
      </p:sp>
      <p:sp>
        <p:nvSpPr>
          <p:cNvPr id="4" name="TextBox 3">
            <a:extLst>
              <a:ext uri="{FF2B5EF4-FFF2-40B4-BE49-F238E27FC236}">
                <a16:creationId xmlns:a16="http://schemas.microsoft.com/office/drawing/2014/main" id="{86D5BF97-B64C-414A-AA68-0015469B2547}"/>
              </a:ext>
            </a:extLst>
          </p:cNvPr>
          <p:cNvSpPr txBox="1"/>
          <p:nvPr userDrawn="1"/>
        </p:nvSpPr>
        <p:spPr>
          <a:xfrm>
            <a:off x="457200" y="1810512"/>
            <a:ext cx="3062211" cy="1257811"/>
          </a:xfrm>
          <a:prstGeom prst="rect">
            <a:avLst/>
          </a:prstGeom>
          <a:noFill/>
        </p:spPr>
        <p:txBody>
          <a:bodyPr wrap="square" lIns="0" tIns="0" rIns="0" bIns="0" rtlCol="0">
            <a:spAutoFit/>
          </a:bodyPr>
          <a:lstStyle/>
          <a:p>
            <a:pPr marL="0" marR="0" lvl="0" indent="0" algn="l" defTabSz="444856" rtl="0" eaLnBrk="1" fontAlgn="auto" latinLnBrk="0" hangingPunct="1">
              <a:lnSpc>
                <a:spcPct val="100000"/>
              </a:lnSpc>
              <a:spcBef>
                <a:spcPts val="0"/>
              </a:spcBef>
              <a:spcAft>
                <a:spcPts val="0"/>
              </a:spcAft>
              <a:buClrTx/>
              <a:buSzTx/>
              <a:buFontTx/>
              <a:buNone/>
              <a:tabLst/>
              <a:defRPr/>
            </a:pPr>
            <a:r>
              <a:rPr lang="en-US" sz="1362" b="1">
                <a:solidFill>
                  <a:srgbClr val="0066B0"/>
                </a:solidFill>
              </a:rPr>
              <a:t>In the world’s largest and best-known</a:t>
            </a:r>
            <a:br>
              <a:rPr lang="en-US" sz="1362" b="1">
                <a:solidFill>
                  <a:srgbClr val="0066B0"/>
                </a:solidFill>
              </a:rPr>
            </a:br>
            <a:r>
              <a:rPr lang="en-US" sz="1362" b="1">
                <a:solidFill>
                  <a:srgbClr val="0066B0"/>
                </a:solidFill>
              </a:rPr>
              <a:t> Ponzi scheme, FTI Consulting has </a:t>
            </a:r>
            <a:br>
              <a:rPr lang="en-US" sz="1362" b="1">
                <a:solidFill>
                  <a:srgbClr val="0066B0"/>
                </a:solidFill>
              </a:rPr>
            </a:br>
            <a:r>
              <a:rPr lang="en-US" sz="1362" b="1">
                <a:solidFill>
                  <a:srgbClr val="0066B0"/>
                </a:solidFill>
              </a:rPr>
              <a:t>“followed the cash” and helped recover over 80% of the amount lost </a:t>
            </a:r>
            <a:br>
              <a:rPr lang="en-US" sz="1362" b="1">
                <a:solidFill>
                  <a:srgbClr val="0066B0"/>
                </a:solidFill>
              </a:rPr>
            </a:br>
            <a:r>
              <a:rPr lang="en-US" sz="1362" b="1">
                <a:solidFill>
                  <a:srgbClr val="0066B0"/>
                </a:solidFill>
              </a:rPr>
              <a:t>by investors.</a:t>
            </a:r>
          </a:p>
          <a:p>
            <a:endParaRPr lang="en-US" sz="1362" b="1">
              <a:solidFill>
                <a:srgbClr val="0066B0"/>
              </a:solidFill>
            </a:endParaRPr>
          </a:p>
        </p:txBody>
      </p:sp>
      <p:sp>
        <p:nvSpPr>
          <p:cNvPr id="26" name="TextBox 25">
            <a:extLst>
              <a:ext uri="{FF2B5EF4-FFF2-40B4-BE49-F238E27FC236}">
                <a16:creationId xmlns:a16="http://schemas.microsoft.com/office/drawing/2014/main" id="{44A649AE-2559-493C-AEA7-A3B8821BB69D}"/>
              </a:ext>
            </a:extLst>
          </p:cNvPr>
          <p:cNvSpPr txBox="1"/>
          <p:nvPr userDrawn="1"/>
        </p:nvSpPr>
        <p:spPr>
          <a:xfrm>
            <a:off x="457200" y="3858768"/>
            <a:ext cx="3062211" cy="1827167"/>
          </a:xfrm>
          <a:prstGeom prst="rect">
            <a:avLst/>
          </a:prstGeom>
          <a:noFill/>
        </p:spPr>
        <p:txBody>
          <a:bodyPr wrap="square" lIns="0" tIns="0" rIns="0" bIns="0" rtlCol="0">
            <a:spAutoFit/>
          </a:bodyPr>
          <a:lstStyle/>
          <a:p>
            <a:r>
              <a:rPr lang="en-US" sz="1168"/>
              <a:t>In December 2008, Bernie Madoff admitted that the Investment Advisory business within his firm was a Ponzi scheme, setting off his arrest and a chain reaction of events throughout the financial services world and philanthropic communities.</a:t>
            </a:r>
            <a:br>
              <a:rPr lang="en-US" sz="1168"/>
            </a:br>
            <a:endParaRPr lang="en-US" sz="1168"/>
          </a:p>
          <a:p>
            <a:r>
              <a:rPr lang="en-US" sz="1168"/>
              <a:t>A Trustee under the Securities Investor Protection Act was appointed to liquidate Madoff’s firm and to recover the proceeds from his Ponzi Scheme.</a:t>
            </a:r>
          </a:p>
          <a:p>
            <a:endParaRPr lang="en-US" sz="1362" b="1">
              <a:solidFill>
                <a:srgbClr val="0066B0"/>
              </a:solidFill>
            </a:endParaRPr>
          </a:p>
        </p:txBody>
      </p:sp>
      <p:sp>
        <p:nvSpPr>
          <p:cNvPr id="28" name="TextBox 27">
            <a:extLst>
              <a:ext uri="{FF2B5EF4-FFF2-40B4-BE49-F238E27FC236}">
                <a16:creationId xmlns:a16="http://schemas.microsoft.com/office/drawing/2014/main" id="{B1ECC319-6BA0-42A8-81CF-7363411389C7}"/>
              </a:ext>
            </a:extLst>
          </p:cNvPr>
          <p:cNvSpPr txBox="1"/>
          <p:nvPr userDrawn="1"/>
        </p:nvSpPr>
        <p:spPr>
          <a:xfrm>
            <a:off x="3809543" y="1771770"/>
            <a:ext cx="3062211" cy="5186292"/>
          </a:xfrm>
          <a:prstGeom prst="rect">
            <a:avLst/>
          </a:prstGeom>
          <a:noFill/>
        </p:spPr>
        <p:txBody>
          <a:bodyPr wrap="square" lIns="0" tIns="0" rIns="0" bIns="0" rtlCol="0">
            <a:spAutoFit/>
          </a:bodyPr>
          <a:lstStyle/>
          <a:p>
            <a:pPr marL="177942" marR="0" lvl="1" indent="-177942" algn="l" defTabSz="124560" rtl="0" eaLnBrk="1" fontAlgn="auto" latinLnBrk="0" hangingPunct="1">
              <a:lnSpc>
                <a:spcPct val="100000"/>
              </a:lnSpc>
              <a:spcBef>
                <a:spcPts val="0"/>
              </a:spcBef>
              <a:spcAft>
                <a:spcPts val="438"/>
              </a:spcAft>
              <a:buSzPct val="66000"/>
              <a:buBlip>
                <a:blip r:embed="rId4"/>
              </a:buBlip>
            </a:pPr>
            <a:r>
              <a:rPr lang="en-US" sz="1168"/>
              <a:t>FTI Consulting was engaged by Irving Picard, the Trustee, and </a:t>
            </a:r>
            <a:r>
              <a:rPr lang="en-US" sz="1100" err="1"/>
              <a:t>BakerHostetler</a:t>
            </a:r>
            <a:r>
              <a:rPr lang="en-US" sz="1168"/>
              <a:t>, the Trustee’s counsel, to investigate the financial affairs, identify and analyze the massive amounts of financial documents and data, and provide forensic accounting analysis and expert testimony to help the Trustee recover the stolen funds.</a:t>
            </a:r>
            <a:br>
              <a:rPr lang="en-US" sz="1168"/>
            </a:br>
            <a:endParaRPr lang="en-US" sz="1168"/>
          </a:p>
          <a:p>
            <a:pPr marL="177942" marR="0" lvl="1" indent="-177942" algn="l" defTabSz="124560" rtl="0" eaLnBrk="1" fontAlgn="auto" latinLnBrk="0" hangingPunct="1">
              <a:lnSpc>
                <a:spcPct val="100000"/>
              </a:lnSpc>
              <a:spcBef>
                <a:spcPts val="0"/>
              </a:spcBef>
              <a:spcAft>
                <a:spcPts val="438"/>
              </a:spcAft>
              <a:buSzPct val="66000"/>
              <a:buBlip>
                <a:blip r:embed="rId4"/>
              </a:buBlip>
            </a:pPr>
            <a:r>
              <a:rPr lang="en-US" sz="1168" b="0" i="0">
                <a:solidFill>
                  <a:schemeClr val="dk1"/>
                </a:solidFill>
                <a:latin typeface="Calibri" panose="020F0502020204030204" pitchFamily="34" charset="0"/>
              </a:rPr>
              <a:t>FTI Consulting assembled a team from across the globe representing a cross-section of disciplines, including forensic accounting, data and analytics, global investigations, econometrics analysis, real estate advisory, valuation and solvency services, trial support and e-discovery expertise.</a:t>
            </a:r>
            <a:br>
              <a:rPr lang="en-US" sz="1168" b="0" i="0">
                <a:solidFill>
                  <a:schemeClr val="dk1"/>
                </a:solidFill>
                <a:latin typeface="Calibri" panose="020F0502020204030204" pitchFamily="34" charset="0"/>
              </a:rPr>
            </a:br>
            <a:endParaRPr lang="en-US" sz="1168" b="0" i="0">
              <a:solidFill>
                <a:schemeClr val="dk1"/>
              </a:solidFill>
              <a:latin typeface="Calibri" panose="020F0502020204030204" pitchFamily="34" charset="0"/>
            </a:endParaRPr>
          </a:p>
          <a:p>
            <a:pPr marL="177942" marR="0" lvl="1" indent="-177942" algn="l" defTabSz="124560" rtl="0" eaLnBrk="1" fontAlgn="auto" latinLnBrk="0" hangingPunct="1">
              <a:lnSpc>
                <a:spcPct val="100000"/>
              </a:lnSpc>
              <a:spcBef>
                <a:spcPts val="0"/>
              </a:spcBef>
              <a:spcAft>
                <a:spcPts val="438"/>
              </a:spcAft>
              <a:buSzPct val="66000"/>
              <a:buBlip>
                <a:blip r:embed="rId4"/>
              </a:buBlip>
            </a:pPr>
            <a:r>
              <a:rPr lang="en-US" sz="1168" b="0" i="0">
                <a:solidFill>
                  <a:schemeClr val="dk1"/>
                </a:solidFill>
                <a:latin typeface="Calibri" panose="020F0502020204030204" pitchFamily="34" charset="0"/>
              </a:rPr>
              <a:t>FTI Consulting investigated the Ponzi scheme, reconstructed books and records dating back to the late 1970s, determined the amounts deposited and withdrawn from thousands of customer accounts, researched the backgrounds of account holders, assisted in the discovery and management of evidence and supported the Trustee by identifying other indications of fraud relevant to recovery initiatives being pursued.</a:t>
            </a:r>
          </a:p>
          <a:p>
            <a:endParaRPr lang="en-US" sz="1168"/>
          </a:p>
        </p:txBody>
      </p:sp>
      <p:sp>
        <p:nvSpPr>
          <p:cNvPr id="32" name="TextBox 31">
            <a:extLst>
              <a:ext uri="{FF2B5EF4-FFF2-40B4-BE49-F238E27FC236}">
                <a16:creationId xmlns:a16="http://schemas.microsoft.com/office/drawing/2014/main" id="{F7DD2351-E9BD-4018-A5D7-63B5E6A6F5DA}"/>
              </a:ext>
            </a:extLst>
          </p:cNvPr>
          <p:cNvSpPr txBox="1"/>
          <p:nvPr userDrawn="1"/>
        </p:nvSpPr>
        <p:spPr>
          <a:xfrm>
            <a:off x="8293608" y="4937760"/>
            <a:ext cx="1923955" cy="1827167"/>
          </a:xfrm>
          <a:prstGeom prst="rect">
            <a:avLst/>
          </a:prstGeom>
          <a:noFill/>
        </p:spPr>
        <p:txBody>
          <a:bodyPr wrap="square" lIns="0" tIns="0" rIns="0" bIns="0" rtlCol="0">
            <a:spAutoFit/>
          </a:bodyPr>
          <a:lstStyle/>
          <a:p>
            <a:r>
              <a:rPr lang="en-US" sz="1168"/>
              <a:t>SIPC President Stephen Harbeck acknowledged the critical role played by FTI Consulting in the recovery efforts, stating “I think the impetus for the recovery has been the great forensic work that has been done starting from the blank slate.”</a:t>
            </a:r>
          </a:p>
          <a:p>
            <a:endParaRPr lang="en-US" sz="1362" b="1">
              <a:solidFill>
                <a:srgbClr val="0066B0"/>
              </a:solidFill>
            </a:endParaRPr>
          </a:p>
        </p:txBody>
      </p:sp>
      <p:sp>
        <p:nvSpPr>
          <p:cNvPr id="33" name="TextBox 32">
            <a:extLst>
              <a:ext uri="{FF2B5EF4-FFF2-40B4-BE49-F238E27FC236}">
                <a16:creationId xmlns:a16="http://schemas.microsoft.com/office/drawing/2014/main" id="{F573A82D-9A84-40AB-82C5-5B845D3E26E5}"/>
              </a:ext>
            </a:extLst>
          </p:cNvPr>
          <p:cNvSpPr txBox="1"/>
          <p:nvPr userDrawn="1"/>
        </p:nvSpPr>
        <p:spPr>
          <a:xfrm>
            <a:off x="8293608" y="3520440"/>
            <a:ext cx="1923955" cy="1108252"/>
          </a:xfrm>
          <a:prstGeom prst="rect">
            <a:avLst/>
          </a:prstGeom>
          <a:noFill/>
        </p:spPr>
        <p:txBody>
          <a:bodyPr wrap="square" lIns="0" tIns="0" rIns="0" bIns="0" rtlCol="0">
            <a:spAutoFit/>
          </a:bodyPr>
          <a:lstStyle/>
          <a:p>
            <a:r>
              <a:rPr lang="en-US" sz="1168"/>
              <a:t>This amount exceeds recovery in any other Ponzi scheme and dwarfs the initial expectations for recovery of “pennies on the dollar.”</a:t>
            </a:r>
          </a:p>
          <a:p>
            <a:endParaRPr lang="en-US" sz="1362" b="1">
              <a:solidFill>
                <a:srgbClr val="0066B0"/>
              </a:solidFill>
            </a:endParaRPr>
          </a:p>
        </p:txBody>
      </p:sp>
      <p:sp>
        <p:nvSpPr>
          <p:cNvPr id="36" name="TextBox 35">
            <a:extLst>
              <a:ext uri="{FF2B5EF4-FFF2-40B4-BE49-F238E27FC236}">
                <a16:creationId xmlns:a16="http://schemas.microsoft.com/office/drawing/2014/main" id="{A971C33A-B20F-4DF6-B726-5294C344C801}"/>
              </a:ext>
            </a:extLst>
          </p:cNvPr>
          <p:cNvSpPr txBox="1"/>
          <p:nvPr userDrawn="1"/>
        </p:nvSpPr>
        <p:spPr>
          <a:xfrm>
            <a:off x="8293608" y="2103120"/>
            <a:ext cx="1923955" cy="1108252"/>
          </a:xfrm>
          <a:prstGeom prst="rect">
            <a:avLst/>
          </a:prstGeom>
          <a:noFill/>
        </p:spPr>
        <p:txBody>
          <a:bodyPr wrap="square" lIns="0" tIns="0" rIns="0" bIns="0" rtlCol="0">
            <a:spAutoFit/>
          </a:bodyPr>
          <a:lstStyle/>
          <a:p>
            <a:r>
              <a:rPr lang="en-US" sz="1168"/>
              <a:t>Work to date from FTI Consulting has contributed to the recovery of $14.3 billion – over 80% of  the principle lost by investors. </a:t>
            </a:r>
          </a:p>
          <a:p>
            <a:endParaRPr lang="en-US" sz="1362" b="1">
              <a:solidFill>
                <a:srgbClr val="0066B0"/>
              </a:solidFill>
            </a:endParaRPr>
          </a:p>
        </p:txBody>
      </p:sp>
      <p:pic>
        <p:nvPicPr>
          <p:cNvPr id="21" name="Graphic 20" descr="Research">
            <a:extLst>
              <a:ext uri="{FF2B5EF4-FFF2-40B4-BE49-F238E27FC236}">
                <a16:creationId xmlns:a16="http://schemas.microsoft.com/office/drawing/2014/main" id="{339E6FC2-22F9-4141-88AD-D6F9346E06D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24436" y="1902349"/>
            <a:ext cx="858187" cy="858187"/>
          </a:xfrm>
          <a:prstGeom prst="rect">
            <a:avLst/>
          </a:prstGeom>
        </p:spPr>
      </p:pic>
      <p:pic>
        <p:nvPicPr>
          <p:cNvPr id="22" name="Picture Placeholder 11" descr="Statistics">
            <a:extLst>
              <a:ext uri="{FF2B5EF4-FFF2-40B4-BE49-F238E27FC236}">
                <a16:creationId xmlns:a16="http://schemas.microsoft.com/office/drawing/2014/main" id="{EB5A49C4-8C21-4888-9638-4CAC8323E7BC}"/>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a:fillRect/>
          </a:stretch>
        </p:blipFill>
        <p:spPr>
          <a:xfrm>
            <a:off x="7324436" y="3335332"/>
            <a:ext cx="858187" cy="858187"/>
          </a:xfrm>
          <a:prstGeom prst="rect">
            <a:avLst/>
          </a:prstGeom>
        </p:spPr>
      </p:pic>
      <p:pic>
        <p:nvPicPr>
          <p:cNvPr id="23" name="Picture Placeholder 15" descr="Chat">
            <a:extLst>
              <a:ext uri="{FF2B5EF4-FFF2-40B4-BE49-F238E27FC236}">
                <a16:creationId xmlns:a16="http://schemas.microsoft.com/office/drawing/2014/main" id="{2C9A192E-8037-44A4-94BE-7ACBC860A573}"/>
              </a:ext>
            </a:extLst>
          </p:cNvPr>
          <p:cNvPicPr>
            <a:picLocks noChangeAspect="1"/>
          </p:cNvPicPr>
          <p:nvPr userDrawn="1"/>
        </p:nvPicPr>
        <p:blipFill>
          <a:blip r:embed="rId9">
            <a:extLst>
              <a:ext uri="{96DAC541-7B7A-43D3-8B79-37D633B846F1}">
                <asvg:svgBlip xmlns:asvg="http://schemas.microsoft.com/office/drawing/2016/SVG/main" r:embed="rId10"/>
              </a:ext>
            </a:extLst>
          </a:blip>
          <a:srcRect t="122" b="122"/>
          <a:stretch>
            <a:fillRect/>
          </a:stretch>
        </p:blipFill>
        <p:spPr>
          <a:xfrm>
            <a:off x="7324436" y="4620373"/>
            <a:ext cx="858187" cy="856095"/>
          </a:xfrm>
          <a:prstGeom prst="rect">
            <a:avLst/>
          </a:prstGeom>
        </p:spPr>
      </p:pic>
      <p:pic>
        <p:nvPicPr>
          <p:cNvPr id="40" name="Picture 39">
            <a:extLst>
              <a:ext uri="{FF2B5EF4-FFF2-40B4-BE49-F238E27FC236}">
                <a16:creationId xmlns:a16="http://schemas.microsoft.com/office/drawing/2014/main" id="{98BC4ED5-5230-4578-B2A4-C56C883395AB}"/>
              </a:ext>
            </a:extLst>
          </p:cNvPr>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8306996" y="1962689"/>
            <a:ext cx="539496" cy="83863"/>
          </a:xfrm>
          <a:prstGeom prst="rect">
            <a:avLst/>
          </a:prstGeom>
        </p:spPr>
      </p:pic>
      <p:pic>
        <p:nvPicPr>
          <p:cNvPr id="41" name="Picture 40">
            <a:extLst>
              <a:ext uri="{FF2B5EF4-FFF2-40B4-BE49-F238E27FC236}">
                <a16:creationId xmlns:a16="http://schemas.microsoft.com/office/drawing/2014/main" id="{3921AAF3-433D-406D-B5D6-66C362043A28}"/>
              </a:ext>
            </a:extLst>
          </p:cNvPr>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8306996" y="3358931"/>
            <a:ext cx="539496" cy="83863"/>
          </a:xfrm>
          <a:prstGeom prst="rect">
            <a:avLst/>
          </a:prstGeom>
        </p:spPr>
      </p:pic>
      <p:pic>
        <p:nvPicPr>
          <p:cNvPr id="42" name="Picture 41">
            <a:extLst>
              <a:ext uri="{FF2B5EF4-FFF2-40B4-BE49-F238E27FC236}">
                <a16:creationId xmlns:a16="http://schemas.microsoft.com/office/drawing/2014/main" id="{954B2C87-162F-408F-80CF-205B1023A5F4}"/>
              </a:ext>
            </a:extLst>
          </p:cNvPr>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8306996" y="4773450"/>
            <a:ext cx="539496" cy="83863"/>
          </a:xfrm>
          <a:prstGeom prst="rect">
            <a:avLst/>
          </a:prstGeom>
        </p:spPr>
      </p:pic>
      <p:sp>
        <p:nvSpPr>
          <p:cNvPr id="24" name="TextBox 23">
            <a:extLst>
              <a:ext uri="{FF2B5EF4-FFF2-40B4-BE49-F238E27FC236}">
                <a16:creationId xmlns:a16="http://schemas.microsoft.com/office/drawing/2014/main" id="{17A8C913-060B-4386-85FE-A5FD2759AAD9}"/>
              </a:ext>
            </a:extLst>
          </p:cNvPr>
          <p:cNvSpPr txBox="1"/>
          <p:nvPr userDrawn="1">
            <p:custDataLst>
              <p:custData r:id="rId2"/>
            </p:custDataLst>
          </p:nvPr>
        </p:nvSpPr>
        <p:spPr>
          <a:xfrm>
            <a:off x="457200" y="469900"/>
            <a:ext cx="5270500" cy="203200"/>
          </a:xfrm>
          <a:prstGeom prst="rect">
            <a:avLst/>
          </a:prstGeom>
          <a:noFill/>
        </p:spPr>
        <p:txBody>
          <a:bodyPr vert="horz" lIns="0" tIns="0" rIns="0" bIns="0" rtlCol="0" anchor="t" anchorCtr="0">
            <a:noAutofit/>
          </a:bodyPr>
          <a:lstStyle/>
          <a:p>
            <a:pPr defTabSz="128016">
              <a:spcBef>
                <a:spcPts val="264"/>
              </a:spcBef>
            </a:pPr>
            <a:r>
              <a:rPr lang="en-US" sz="1200" b="1" cap="all">
                <a:solidFill>
                  <a:srgbClr val="003763"/>
                </a:solidFill>
                <a:latin typeface="Calibri" panose="020F0502020204030204" pitchFamily="34" charset="0"/>
              </a:rPr>
              <a:t>FOR INTERNAL USE AND REFERENCE ONLY</a:t>
            </a:r>
          </a:p>
        </p:txBody>
      </p:sp>
    </p:spTree>
    <p:custDataLst>
      <p:custData r:id="rId1"/>
    </p:custDataLst>
    <p:extLst>
      <p:ext uri="{BB962C8B-B14F-4D97-AF65-F5344CB8AC3E}">
        <p14:creationId xmlns:p14="http://schemas.microsoft.com/office/powerpoint/2010/main" val="250104106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ubsection Divi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45E23A5-840B-8805-452F-EE179997A2B7}"/>
              </a:ext>
            </a:extLst>
          </p:cNvPr>
          <p:cNvSpPr/>
          <p:nvPr userDrawn="1"/>
        </p:nvSpPr>
        <p:spPr>
          <a:xfrm>
            <a:off x="230188" y="931491"/>
            <a:ext cx="10212107" cy="5555327"/>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E16163C6-69FB-B047-8128-A2225C52D8E4}"/>
              </a:ext>
            </a:extLst>
          </p:cNvPr>
          <p:cNvSpPr/>
          <p:nvPr userDrawn="1"/>
        </p:nvSpPr>
        <p:spPr>
          <a:xfrm>
            <a:off x="10445714" y="0"/>
            <a:ext cx="242924" cy="7562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sp>
        <p:nvSpPr>
          <p:cNvPr id="32" name="Rectangle 31">
            <a:extLst>
              <a:ext uri="{FF2B5EF4-FFF2-40B4-BE49-F238E27FC236}">
                <a16:creationId xmlns:a16="http://schemas.microsoft.com/office/drawing/2014/main" id="{8C84CD4F-D048-3F4C-BDFF-6DFAA0CA55B3}"/>
              </a:ext>
            </a:extLst>
          </p:cNvPr>
          <p:cNvSpPr/>
          <p:nvPr userDrawn="1"/>
        </p:nvSpPr>
        <p:spPr>
          <a:xfrm>
            <a:off x="0" y="6450666"/>
            <a:ext cx="10688638" cy="1112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sp>
        <p:nvSpPr>
          <p:cNvPr id="33" name="Rectangle 32">
            <a:extLst>
              <a:ext uri="{FF2B5EF4-FFF2-40B4-BE49-F238E27FC236}">
                <a16:creationId xmlns:a16="http://schemas.microsoft.com/office/drawing/2014/main" id="{4119D055-0B22-B641-AFAE-12BCBEF7FC3C}"/>
              </a:ext>
            </a:extLst>
          </p:cNvPr>
          <p:cNvSpPr/>
          <p:nvPr userDrawn="1"/>
        </p:nvSpPr>
        <p:spPr>
          <a:xfrm>
            <a:off x="0" y="0"/>
            <a:ext cx="242924" cy="7562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sp>
        <p:nvSpPr>
          <p:cNvPr id="34" name="Rectangle 33">
            <a:extLst>
              <a:ext uri="{FF2B5EF4-FFF2-40B4-BE49-F238E27FC236}">
                <a16:creationId xmlns:a16="http://schemas.microsoft.com/office/drawing/2014/main" id="{86D17CA8-F050-1D47-80D6-A92964F644C2}"/>
              </a:ext>
            </a:extLst>
          </p:cNvPr>
          <p:cNvSpPr/>
          <p:nvPr userDrawn="1"/>
        </p:nvSpPr>
        <p:spPr>
          <a:xfrm>
            <a:off x="0" y="0"/>
            <a:ext cx="10688638" cy="9304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sp>
        <p:nvSpPr>
          <p:cNvPr id="8" name="Title 1">
            <a:extLst>
              <a:ext uri="{FF2B5EF4-FFF2-40B4-BE49-F238E27FC236}">
                <a16:creationId xmlns:a16="http://schemas.microsoft.com/office/drawing/2014/main" id="{ED63DE72-54BF-644D-841E-74B9E112CEF9}"/>
              </a:ext>
            </a:extLst>
          </p:cNvPr>
          <p:cNvSpPr>
            <a:spLocks noGrp="1"/>
          </p:cNvSpPr>
          <p:nvPr>
            <p:ph type="title" hasCustomPrompt="1"/>
          </p:nvPr>
        </p:nvSpPr>
        <p:spPr>
          <a:xfrm>
            <a:off x="3800744" y="2247538"/>
            <a:ext cx="6402048" cy="1325353"/>
          </a:xfrm>
        </p:spPr>
        <p:txBody>
          <a:bodyPr anchor="ctr"/>
          <a:lstStyle>
            <a:lvl1pPr marL="0" algn="l" defTabSz="978682" rtl="0" eaLnBrk="1" latinLnBrk="0" hangingPunct="1">
              <a:lnSpc>
                <a:spcPct val="90000"/>
              </a:lnSpc>
              <a:spcBef>
                <a:spcPct val="0"/>
              </a:spcBef>
              <a:buNone/>
              <a:defRPr lang="en-US" sz="3200" b="1" strike="noStrike" kern="1200" dirty="0">
                <a:solidFill>
                  <a:schemeClr val="bg1"/>
                </a:solidFill>
                <a:latin typeface="Calibri" panose="020F0502020204030204" pitchFamily="34" charset="0"/>
                <a:ea typeface="+mj-ea"/>
                <a:cs typeface="Calibri" panose="020F0502020204030204" pitchFamily="34" charset="0"/>
              </a:defRPr>
            </a:lvl1pPr>
          </a:lstStyle>
          <a:p>
            <a:r>
              <a:rPr lang="en-US">
                <a:solidFill>
                  <a:schemeClr val="bg1"/>
                </a:solidFill>
              </a:rPr>
              <a:t>Click to add text</a:t>
            </a:r>
          </a:p>
        </p:txBody>
      </p:sp>
      <p:pic>
        <p:nvPicPr>
          <p:cNvPr id="17" name="Picture 16">
            <a:extLst>
              <a:ext uri="{FF2B5EF4-FFF2-40B4-BE49-F238E27FC236}">
                <a16:creationId xmlns:a16="http://schemas.microsoft.com/office/drawing/2014/main" id="{B842F1E9-5EA4-F5FA-D4F2-0BB739CFDAE8}"/>
              </a:ext>
            </a:extLst>
          </p:cNvPr>
          <p:cNvPicPr>
            <a:picLocks noChangeAspect="1"/>
          </p:cNvPicPr>
          <p:nvPr userDrawn="1"/>
        </p:nvPicPr>
        <p:blipFill>
          <a:blip r:embed="rId3"/>
          <a:stretch>
            <a:fillRect/>
          </a:stretch>
        </p:blipFill>
        <p:spPr>
          <a:xfrm>
            <a:off x="2436347" y="2029115"/>
            <a:ext cx="1207008" cy="379523"/>
          </a:xfrm>
          <a:prstGeom prst="rect">
            <a:avLst/>
          </a:prstGeom>
        </p:spPr>
      </p:pic>
      <p:grpSp>
        <p:nvGrpSpPr>
          <p:cNvPr id="21" name="Group 20">
            <a:extLst>
              <a:ext uri="{FF2B5EF4-FFF2-40B4-BE49-F238E27FC236}">
                <a16:creationId xmlns:a16="http://schemas.microsoft.com/office/drawing/2014/main" id="{A9471F48-E027-EA2F-0931-D252B5DA777F}"/>
              </a:ext>
            </a:extLst>
          </p:cNvPr>
          <p:cNvGrpSpPr/>
          <p:nvPr userDrawn="1"/>
        </p:nvGrpSpPr>
        <p:grpSpPr>
          <a:xfrm>
            <a:off x="1906282" y="1813029"/>
            <a:ext cx="8536013" cy="3150872"/>
            <a:chOff x="1898394" y="1768475"/>
            <a:chExt cx="8558784" cy="3150872"/>
          </a:xfrm>
        </p:grpSpPr>
        <p:sp>
          <p:nvSpPr>
            <p:cNvPr id="22" name="Rectangle 21">
              <a:extLst>
                <a:ext uri="{FF2B5EF4-FFF2-40B4-BE49-F238E27FC236}">
                  <a16:creationId xmlns:a16="http://schemas.microsoft.com/office/drawing/2014/main" id="{927F334E-13E6-B9E8-A3FA-23874393AD4A}"/>
                </a:ext>
              </a:extLst>
            </p:cNvPr>
            <p:cNvSpPr/>
            <p:nvPr/>
          </p:nvSpPr>
          <p:spPr>
            <a:xfrm>
              <a:off x="1898394" y="1768475"/>
              <a:ext cx="8558784" cy="3150872"/>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751"/>
            </a:p>
          </p:txBody>
        </p:sp>
        <p:pic>
          <p:nvPicPr>
            <p:cNvPr id="23" name="Picture 22">
              <a:extLst>
                <a:ext uri="{FF2B5EF4-FFF2-40B4-BE49-F238E27FC236}">
                  <a16:creationId xmlns:a16="http://schemas.microsoft.com/office/drawing/2014/main" id="{F0D41F48-647A-DC81-BD64-ACF4FFB30A69}"/>
                </a:ext>
              </a:extLst>
            </p:cNvPr>
            <p:cNvPicPr>
              <a:picLocks noChangeAspect="1"/>
            </p:cNvPicPr>
            <p:nvPr/>
          </p:nvPicPr>
          <p:blipFill>
            <a:blip r:embed="rId3"/>
            <a:stretch>
              <a:fillRect/>
            </a:stretch>
          </p:blipFill>
          <p:spPr>
            <a:xfrm>
              <a:off x="2429956" y="1984562"/>
              <a:ext cx="1207008" cy="379523"/>
            </a:xfrm>
            <a:prstGeom prst="rect">
              <a:avLst/>
            </a:prstGeom>
          </p:spPr>
        </p:pic>
      </p:grpSp>
      <p:pic>
        <p:nvPicPr>
          <p:cNvPr id="3" name="Picture 2">
            <a:extLst>
              <a:ext uri="{FF2B5EF4-FFF2-40B4-BE49-F238E27FC236}">
                <a16:creationId xmlns:a16="http://schemas.microsoft.com/office/drawing/2014/main" id="{14D91433-136D-6788-51B6-E3C98A218056}"/>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65069" y="6671515"/>
            <a:ext cx="1905000" cy="635000"/>
          </a:xfrm>
          <a:prstGeom prst="rect">
            <a:avLst/>
          </a:prstGeom>
        </p:spPr>
      </p:pic>
    </p:spTree>
    <p:custDataLst>
      <p:custData r:id="rId1"/>
    </p:custDataLst>
    <p:extLst>
      <p:ext uri="{BB962C8B-B14F-4D97-AF65-F5344CB8AC3E}">
        <p14:creationId xmlns:p14="http://schemas.microsoft.com/office/powerpoint/2010/main" val="6124360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 Case Study">
    <p:spTree>
      <p:nvGrpSpPr>
        <p:cNvPr id="1" name=""/>
        <p:cNvGrpSpPr/>
        <p:nvPr/>
      </p:nvGrpSpPr>
      <p:grpSpPr>
        <a:xfrm>
          <a:off x="0" y="0"/>
          <a:ext cx="0" cy="0"/>
          <a:chOff x="0" y="0"/>
          <a:chExt cx="0" cy="0"/>
        </a:xfrm>
      </p:grpSpPr>
      <p:sp>
        <p:nvSpPr>
          <p:cNvPr id="47" name="Text Placeholder 9">
            <a:extLst>
              <a:ext uri="{FF2B5EF4-FFF2-40B4-BE49-F238E27FC236}">
                <a16:creationId xmlns:a16="http://schemas.microsoft.com/office/drawing/2014/main" id="{E724EB30-9577-4F98-B0C3-46921B5F5BEE}"/>
              </a:ext>
            </a:extLst>
          </p:cNvPr>
          <p:cNvSpPr>
            <a:spLocks noGrp="1"/>
          </p:cNvSpPr>
          <p:nvPr>
            <p:ph type="body" sz="quarter" idx="103" hasCustomPrompt="1"/>
          </p:nvPr>
        </p:nvSpPr>
        <p:spPr>
          <a:xfrm>
            <a:off x="7141464" y="5504688"/>
            <a:ext cx="3081528" cy="1243584"/>
          </a:xfrm>
          <a:noFill/>
          <a:ln w="38100">
            <a:solidFill>
              <a:srgbClr val="CFD1D1"/>
            </a:solidFill>
            <a:miter lim="800000"/>
          </a:ln>
        </p:spPr>
        <p:txBody>
          <a:bodyPr/>
          <a:lstStyle>
            <a:lvl1pPr marL="0" marR="0" indent="0" algn="l" defTabSz="128016" eaLnBrk="1" fontAlgn="auto" hangingPunct="1">
              <a:lnSpc>
                <a:spcPct val="100000"/>
              </a:lnSpc>
              <a:spcBef>
                <a:spcPts val="264"/>
              </a:spcBef>
              <a:spcAft>
                <a:spcPts val="0"/>
              </a:spcAft>
              <a:buClrTx/>
              <a:buFontTx/>
              <a:buNone/>
              <a:defRPr lang="en-US" sz="1200" b="0" i="0" kern="1200" dirty="0">
                <a:solidFill>
                  <a:schemeClr val="dk1"/>
                </a:solidFill>
                <a:latin typeface="Calibri" panose="020F0502020204030204" pitchFamily="34" charset="0"/>
                <a:ea typeface="+mn-ea"/>
                <a:cs typeface="Calibri" panose="020F0502020204030204" pitchFamily="34" charset="0"/>
              </a:defRPr>
            </a:lvl1pPr>
          </a:lstStyle>
          <a:p>
            <a:pPr marL="182880" marR="0" lvl="0" indent="-182880" algn="l" defTabSz="1005840" rtl="0" eaLnBrk="1" fontAlgn="auto" latinLnBrk="0" hangingPunct="1">
              <a:lnSpc>
                <a:spcPct val="110000"/>
              </a:lnSpc>
              <a:spcBef>
                <a:spcPts val="450"/>
              </a:spcBef>
              <a:spcAft>
                <a:spcPts val="450"/>
              </a:spcAft>
              <a:buClr>
                <a:schemeClr val="accent2"/>
              </a:buClr>
              <a:buFont typeface="System Font Regular"/>
              <a:buNone/>
              <a:tabLst/>
            </a:pPr>
            <a:r>
              <a:rPr lang="en-US"/>
              <a:t> </a:t>
            </a:r>
          </a:p>
        </p:txBody>
      </p:sp>
      <p:sp>
        <p:nvSpPr>
          <p:cNvPr id="45" name="Text Placeholder 9">
            <a:extLst>
              <a:ext uri="{FF2B5EF4-FFF2-40B4-BE49-F238E27FC236}">
                <a16:creationId xmlns:a16="http://schemas.microsoft.com/office/drawing/2014/main" id="{C69E45A8-2EAC-4F30-A425-7568119225F9}"/>
              </a:ext>
            </a:extLst>
          </p:cNvPr>
          <p:cNvSpPr>
            <a:spLocks noGrp="1"/>
          </p:cNvSpPr>
          <p:nvPr>
            <p:ph type="body" sz="quarter" idx="102" hasCustomPrompt="1"/>
          </p:nvPr>
        </p:nvSpPr>
        <p:spPr>
          <a:xfrm>
            <a:off x="7141464" y="4279392"/>
            <a:ext cx="3081528" cy="1243584"/>
          </a:xfrm>
          <a:noFill/>
          <a:ln w="38100">
            <a:solidFill>
              <a:srgbClr val="CFD1D1"/>
            </a:solidFill>
            <a:miter lim="800000"/>
          </a:ln>
        </p:spPr>
        <p:txBody>
          <a:bodyPr/>
          <a:lstStyle>
            <a:lvl1pPr marL="0" marR="0" indent="0" algn="l" defTabSz="128016" eaLnBrk="1" fontAlgn="auto" hangingPunct="1">
              <a:lnSpc>
                <a:spcPct val="100000"/>
              </a:lnSpc>
              <a:spcBef>
                <a:spcPts val="264"/>
              </a:spcBef>
              <a:spcAft>
                <a:spcPts val="0"/>
              </a:spcAft>
              <a:buClrTx/>
              <a:buFontTx/>
              <a:buNone/>
              <a:defRPr lang="en-US" sz="1200" b="0" i="0" kern="1200" dirty="0">
                <a:solidFill>
                  <a:schemeClr val="dk1"/>
                </a:solidFill>
                <a:latin typeface="Calibri" panose="020F0502020204030204" pitchFamily="34" charset="0"/>
                <a:ea typeface="+mn-ea"/>
                <a:cs typeface="Calibri" panose="020F0502020204030204" pitchFamily="34" charset="0"/>
              </a:defRPr>
            </a:lvl1pPr>
          </a:lstStyle>
          <a:p>
            <a:pPr marL="182880" marR="0" lvl="0" indent="-182880" algn="l" defTabSz="1005840" rtl="0" eaLnBrk="1" fontAlgn="auto" latinLnBrk="0" hangingPunct="1">
              <a:lnSpc>
                <a:spcPct val="110000"/>
              </a:lnSpc>
              <a:spcBef>
                <a:spcPts val="450"/>
              </a:spcBef>
              <a:spcAft>
                <a:spcPts val="450"/>
              </a:spcAft>
              <a:buClr>
                <a:schemeClr val="accent2"/>
              </a:buClr>
              <a:buFont typeface="System Font Regular"/>
              <a:buNone/>
              <a:tabLst/>
            </a:pPr>
            <a:r>
              <a:rPr lang="en-US"/>
              <a:t> </a:t>
            </a:r>
          </a:p>
        </p:txBody>
      </p:sp>
      <p:sp>
        <p:nvSpPr>
          <p:cNvPr id="40" name="Text Placeholder 9">
            <a:extLst>
              <a:ext uri="{FF2B5EF4-FFF2-40B4-BE49-F238E27FC236}">
                <a16:creationId xmlns:a16="http://schemas.microsoft.com/office/drawing/2014/main" id="{4E388A02-2652-4C6B-8B65-CAD75AE5F6D0}"/>
              </a:ext>
            </a:extLst>
          </p:cNvPr>
          <p:cNvSpPr>
            <a:spLocks noGrp="1"/>
          </p:cNvSpPr>
          <p:nvPr>
            <p:ph type="body" sz="quarter" idx="101" hasCustomPrompt="1"/>
          </p:nvPr>
        </p:nvSpPr>
        <p:spPr>
          <a:xfrm>
            <a:off x="7141464" y="3035808"/>
            <a:ext cx="3081528" cy="1243584"/>
          </a:xfrm>
          <a:noFill/>
          <a:ln w="38100">
            <a:solidFill>
              <a:srgbClr val="CFD1D1"/>
            </a:solidFill>
            <a:miter lim="800000"/>
          </a:ln>
        </p:spPr>
        <p:txBody>
          <a:bodyPr/>
          <a:lstStyle>
            <a:lvl1pPr marL="0" marR="0" indent="0" algn="l" defTabSz="128016" eaLnBrk="1" fontAlgn="auto" hangingPunct="1">
              <a:lnSpc>
                <a:spcPct val="100000"/>
              </a:lnSpc>
              <a:spcBef>
                <a:spcPts val="264"/>
              </a:spcBef>
              <a:spcAft>
                <a:spcPts val="0"/>
              </a:spcAft>
              <a:buClrTx/>
              <a:buFontTx/>
              <a:buNone/>
              <a:defRPr lang="en-US" sz="1200" b="0" i="0" kern="1200" dirty="0">
                <a:solidFill>
                  <a:schemeClr val="dk1"/>
                </a:solidFill>
                <a:latin typeface="Calibri" panose="020F0502020204030204" pitchFamily="34" charset="0"/>
                <a:ea typeface="+mn-ea"/>
                <a:cs typeface="Calibri" panose="020F0502020204030204" pitchFamily="34" charset="0"/>
              </a:defRPr>
            </a:lvl1pPr>
          </a:lstStyle>
          <a:p>
            <a:pPr marL="182880" marR="0" lvl="0" indent="-182880" algn="l" defTabSz="1005840" rtl="0" eaLnBrk="1" fontAlgn="auto" latinLnBrk="0" hangingPunct="1">
              <a:lnSpc>
                <a:spcPct val="110000"/>
              </a:lnSpc>
              <a:spcBef>
                <a:spcPts val="450"/>
              </a:spcBef>
              <a:spcAft>
                <a:spcPts val="450"/>
              </a:spcAft>
              <a:buClr>
                <a:schemeClr val="accent2"/>
              </a:buClr>
              <a:buFont typeface="System Font Regular"/>
              <a:buNone/>
              <a:tabLst/>
            </a:pPr>
            <a:r>
              <a:rPr lang="en-US"/>
              <a:t> </a:t>
            </a:r>
          </a:p>
        </p:txBody>
      </p:sp>
      <p:sp>
        <p:nvSpPr>
          <p:cNvPr id="34" name="Text Placeholder 9">
            <a:extLst>
              <a:ext uri="{FF2B5EF4-FFF2-40B4-BE49-F238E27FC236}">
                <a16:creationId xmlns:a16="http://schemas.microsoft.com/office/drawing/2014/main" id="{A0599166-8F6B-431D-B6F5-5D01F0543EF7}"/>
              </a:ext>
            </a:extLst>
          </p:cNvPr>
          <p:cNvSpPr>
            <a:spLocks noGrp="1"/>
          </p:cNvSpPr>
          <p:nvPr>
            <p:ph type="body" sz="quarter" idx="100" hasCustomPrompt="1"/>
          </p:nvPr>
        </p:nvSpPr>
        <p:spPr>
          <a:xfrm>
            <a:off x="7141464" y="1792224"/>
            <a:ext cx="3081528" cy="1243584"/>
          </a:xfrm>
          <a:noFill/>
          <a:ln w="38100">
            <a:solidFill>
              <a:srgbClr val="CFD1D1"/>
            </a:solidFill>
            <a:miter lim="800000"/>
          </a:ln>
        </p:spPr>
        <p:txBody>
          <a:bodyPr/>
          <a:lstStyle>
            <a:lvl1pPr marL="0" marR="0" indent="0" algn="l" defTabSz="128016" eaLnBrk="1" fontAlgn="auto" hangingPunct="1">
              <a:lnSpc>
                <a:spcPct val="100000"/>
              </a:lnSpc>
              <a:spcBef>
                <a:spcPts val="264"/>
              </a:spcBef>
              <a:spcAft>
                <a:spcPts val="0"/>
              </a:spcAft>
              <a:buClrTx/>
              <a:buFontTx/>
              <a:buNone/>
              <a:defRPr lang="en-US" sz="1200" b="0" i="0" kern="1200" dirty="0">
                <a:solidFill>
                  <a:schemeClr val="dk1"/>
                </a:solidFill>
                <a:latin typeface="Calibri" panose="020F0502020204030204" pitchFamily="34" charset="0"/>
                <a:ea typeface="+mn-ea"/>
                <a:cs typeface="Calibri" panose="020F0502020204030204" pitchFamily="34" charset="0"/>
              </a:defRPr>
            </a:lvl1pPr>
          </a:lstStyle>
          <a:p>
            <a:pPr marL="182880" marR="0" lvl="0" indent="-182880" algn="l" defTabSz="1005840" rtl="0" eaLnBrk="1" fontAlgn="auto" latinLnBrk="0" hangingPunct="1">
              <a:lnSpc>
                <a:spcPct val="110000"/>
              </a:lnSpc>
              <a:spcBef>
                <a:spcPts val="450"/>
              </a:spcBef>
              <a:spcAft>
                <a:spcPts val="450"/>
              </a:spcAft>
              <a:buClr>
                <a:schemeClr val="accent2"/>
              </a:buClr>
              <a:buFont typeface="System Font Regular"/>
              <a:buNone/>
              <a:tabLst/>
            </a:pPr>
            <a:r>
              <a:rPr lang="en-US"/>
              <a:t> </a:t>
            </a:r>
          </a:p>
        </p:txBody>
      </p:sp>
      <p:sp>
        <p:nvSpPr>
          <p:cNvPr id="29" name="Picture Placeholder 2">
            <a:extLst>
              <a:ext uri="{FF2B5EF4-FFF2-40B4-BE49-F238E27FC236}">
                <a16:creationId xmlns:a16="http://schemas.microsoft.com/office/drawing/2014/main" id="{03727B16-B220-4C20-B82E-7C686C0AE5CB}"/>
              </a:ext>
            </a:extLst>
          </p:cNvPr>
          <p:cNvSpPr>
            <a:spLocks noGrp="1"/>
          </p:cNvSpPr>
          <p:nvPr>
            <p:ph type="pic" sz="quarter" idx="52" hasCustomPrompt="1"/>
          </p:nvPr>
        </p:nvSpPr>
        <p:spPr>
          <a:xfrm>
            <a:off x="7406861" y="2031911"/>
            <a:ext cx="690563" cy="631720"/>
          </a:xfrm>
        </p:spPr>
        <p:txBody>
          <a:bodyPr vert="horz" anchor="ctr" anchorCtr="0">
            <a:noAutofit/>
          </a:bodyPr>
          <a:lstStyle>
            <a:lvl1pPr marL="0" indent="0" algn="ctr">
              <a:buNone/>
              <a:defRPr sz="753"/>
            </a:lvl1pPr>
          </a:lstStyle>
          <a:p>
            <a:r>
              <a:rPr lang="en-US"/>
              <a:t>Icon Placeholder</a:t>
            </a:r>
          </a:p>
        </p:txBody>
      </p:sp>
      <p:sp>
        <p:nvSpPr>
          <p:cNvPr id="2" name="Title 1">
            <a:extLst>
              <a:ext uri="{FF2B5EF4-FFF2-40B4-BE49-F238E27FC236}">
                <a16:creationId xmlns:a16="http://schemas.microsoft.com/office/drawing/2014/main" id="{52899A4A-AFED-E64F-A55F-E7624E1F5CB7}"/>
              </a:ext>
            </a:extLst>
          </p:cNvPr>
          <p:cNvSpPr>
            <a:spLocks noGrp="1"/>
          </p:cNvSpPr>
          <p:nvPr>
            <p:ph type="title" hasCustomPrompt="1"/>
          </p:nvPr>
        </p:nvSpPr>
        <p:spPr/>
        <p:txBody>
          <a:bodyPr/>
          <a:lstStyle/>
          <a:p>
            <a:r>
              <a:rPr lang="en-US"/>
              <a:t>Page Title</a:t>
            </a:r>
          </a:p>
        </p:txBody>
      </p:sp>
      <p:sp>
        <p:nvSpPr>
          <p:cNvPr id="30" name="Slide Number Placeholder 7">
            <a:extLst>
              <a:ext uri="{FF2B5EF4-FFF2-40B4-BE49-F238E27FC236}">
                <a16:creationId xmlns:a16="http://schemas.microsoft.com/office/drawing/2014/main" id="{47FD2319-6215-474B-A906-BE0605369AA6}"/>
              </a:ext>
            </a:extLst>
          </p:cNvPr>
          <p:cNvSpPr>
            <a:spLocks noGrp="1"/>
          </p:cNvSpPr>
          <p:nvPr>
            <p:ph type="sldNum" sz="quarter" idx="4"/>
          </p:nvPr>
        </p:nvSpPr>
        <p:spPr>
          <a:xfrm>
            <a:off x="9774936" y="6759982"/>
            <a:ext cx="457200" cy="338328"/>
          </a:xfrm>
          <a:prstGeom prst="rect">
            <a:avLst/>
          </a:prstGeom>
        </p:spPr>
        <p:txBody>
          <a:bodyPr vert="horz" lIns="0" tIns="0" rIns="0" bIns="0" rtlCol="0" anchor="b" anchorCtr="0">
            <a:noAutofit/>
          </a:bodyPr>
          <a:lstStyle>
            <a:lvl1pPr algn="r">
              <a:defRPr sz="800">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23" name="TextBox 22">
            <a:extLst>
              <a:ext uri="{FF2B5EF4-FFF2-40B4-BE49-F238E27FC236}">
                <a16:creationId xmlns:a16="http://schemas.microsoft.com/office/drawing/2014/main" id="{F1925F23-11E3-406D-A3F0-AD6012DB10A0}"/>
              </a:ext>
            </a:extLst>
          </p:cNvPr>
          <p:cNvSpPr txBox="1"/>
          <p:nvPr userDrawn="1"/>
        </p:nvSpPr>
        <p:spPr>
          <a:xfrm>
            <a:off x="3703920" y="1503561"/>
            <a:ext cx="3106166" cy="307777"/>
          </a:xfrm>
          <a:prstGeom prst="rect">
            <a:avLst/>
          </a:prstGeom>
          <a:noFill/>
        </p:spPr>
        <p:txBody>
          <a:bodyPr wrap="square" rtlCol="0">
            <a:spAutoFit/>
          </a:bodyPr>
          <a:lstStyle/>
          <a:p>
            <a:r>
              <a:rPr lang="en-US" sz="1400" b="1">
                <a:solidFill>
                  <a:schemeClr val="accent1"/>
                </a:solidFill>
                <a:latin typeface="Calibri" panose="020F0502020204030204" pitchFamily="34" charset="0"/>
                <a:cs typeface="Calibri" panose="020F0502020204030204" pitchFamily="34" charset="0"/>
              </a:rPr>
              <a:t>OUR ROLE:</a:t>
            </a:r>
          </a:p>
        </p:txBody>
      </p:sp>
      <p:sp>
        <p:nvSpPr>
          <p:cNvPr id="24" name="TextBox 23">
            <a:extLst>
              <a:ext uri="{FF2B5EF4-FFF2-40B4-BE49-F238E27FC236}">
                <a16:creationId xmlns:a16="http://schemas.microsoft.com/office/drawing/2014/main" id="{AFDC8789-4E07-4024-B4D9-FDB441D005D6}"/>
              </a:ext>
            </a:extLst>
          </p:cNvPr>
          <p:cNvSpPr txBox="1"/>
          <p:nvPr userDrawn="1"/>
        </p:nvSpPr>
        <p:spPr>
          <a:xfrm>
            <a:off x="7045887" y="1504108"/>
            <a:ext cx="3107388" cy="307777"/>
          </a:xfrm>
          <a:prstGeom prst="rect">
            <a:avLst/>
          </a:prstGeom>
          <a:noFill/>
        </p:spPr>
        <p:txBody>
          <a:bodyPr wrap="square" rtlCol="0">
            <a:spAutoFit/>
          </a:bodyPr>
          <a:lstStyle/>
          <a:p>
            <a:r>
              <a:rPr lang="en-US" sz="1400" b="1">
                <a:solidFill>
                  <a:schemeClr val="accent1"/>
                </a:solidFill>
                <a:latin typeface="Calibri" panose="020F0502020204030204" pitchFamily="34" charset="0"/>
                <a:cs typeface="Calibri" panose="020F0502020204030204" pitchFamily="34" charset="0"/>
              </a:rPr>
              <a:t>OUR IMPACT:</a:t>
            </a:r>
          </a:p>
        </p:txBody>
      </p:sp>
      <p:sp>
        <p:nvSpPr>
          <p:cNvPr id="25" name="TextBox 24">
            <a:extLst>
              <a:ext uri="{FF2B5EF4-FFF2-40B4-BE49-F238E27FC236}">
                <a16:creationId xmlns:a16="http://schemas.microsoft.com/office/drawing/2014/main" id="{932F9B38-B3F7-4432-AD54-3CCF0FBD46B7}"/>
              </a:ext>
            </a:extLst>
          </p:cNvPr>
          <p:cNvSpPr txBox="1"/>
          <p:nvPr userDrawn="1"/>
        </p:nvSpPr>
        <p:spPr>
          <a:xfrm>
            <a:off x="382127" y="3547229"/>
            <a:ext cx="3108959" cy="307777"/>
          </a:xfrm>
          <a:prstGeom prst="rect">
            <a:avLst/>
          </a:prstGeom>
          <a:noFill/>
        </p:spPr>
        <p:txBody>
          <a:bodyPr wrap="square" rtlCol="0">
            <a:spAutoFit/>
          </a:bodyPr>
          <a:lstStyle/>
          <a:p>
            <a:r>
              <a:rPr lang="en-US" sz="1400" b="1">
                <a:solidFill>
                  <a:schemeClr val="accent1"/>
                </a:solidFill>
                <a:latin typeface="Calibri" panose="020F0502020204030204" pitchFamily="34" charset="0"/>
                <a:cs typeface="Calibri" panose="020F0502020204030204" pitchFamily="34" charset="0"/>
              </a:rPr>
              <a:t>SITUATION:</a:t>
            </a:r>
          </a:p>
        </p:txBody>
      </p:sp>
      <p:sp>
        <p:nvSpPr>
          <p:cNvPr id="42" name="Picture Placeholder 2">
            <a:extLst>
              <a:ext uri="{FF2B5EF4-FFF2-40B4-BE49-F238E27FC236}">
                <a16:creationId xmlns:a16="http://schemas.microsoft.com/office/drawing/2014/main" id="{23723A58-DCF1-49C6-A139-0CAE040D4DE1}"/>
              </a:ext>
            </a:extLst>
          </p:cNvPr>
          <p:cNvSpPr>
            <a:spLocks noGrp="1"/>
          </p:cNvSpPr>
          <p:nvPr>
            <p:ph type="pic" sz="quarter" idx="54" hasCustomPrompt="1"/>
          </p:nvPr>
        </p:nvSpPr>
        <p:spPr>
          <a:xfrm>
            <a:off x="7406861" y="3275627"/>
            <a:ext cx="690563" cy="631720"/>
          </a:xfrm>
        </p:spPr>
        <p:txBody>
          <a:bodyPr vert="horz" anchor="ctr" anchorCtr="0">
            <a:noAutofit/>
          </a:bodyPr>
          <a:lstStyle>
            <a:lvl1pPr marL="0" indent="0" algn="ctr">
              <a:buNone/>
              <a:defRPr sz="753"/>
            </a:lvl1pPr>
          </a:lstStyle>
          <a:p>
            <a:r>
              <a:rPr lang="en-US"/>
              <a:t>Icon Placeholder</a:t>
            </a:r>
          </a:p>
        </p:txBody>
      </p:sp>
      <p:sp>
        <p:nvSpPr>
          <p:cNvPr id="49" name="Picture Placeholder 2">
            <a:extLst>
              <a:ext uri="{FF2B5EF4-FFF2-40B4-BE49-F238E27FC236}">
                <a16:creationId xmlns:a16="http://schemas.microsoft.com/office/drawing/2014/main" id="{E488896B-4BD3-4B96-9956-FB982525E83F}"/>
              </a:ext>
            </a:extLst>
          </p:cNvPr>
          <p:cNvSpPr>
            <a:spLocks noGrp="1"/>
          </p:cNvSpPr>
          <p:nvPr>
            <p:ph type="pic" sz="quarter" idx="56" hasCustomPrompt="1"/>
          </p:nvPr>
        </p:nvSpPr>
        <p:spPr>
          <a:xfrm>
            <a:off x="7407700" y="4519969"/>
            <a:ext cx="690563" cy="631720"/>
          </a:xfrm>
        </p:spPr>
        <p:txBody>
          <a:bodyPr vert="horz" anchor="ctr" anchorCtr="0">
            <a:noAutofit/>
          </a:bodyPr>
          <a:lstStyle>
            <a:lvl1pPr marL="0" indent="0" algn="ctr">
              <a:buNone/>
              <a:defRPr sz="753"/>
            </a:lvl1pPr>
          </a:lstStyle>
          <a:p>
            <a:r>
              <a:rPr lang="en-US"/>
              <a:t>Icon Placeholder</a:t>
            </a:r>
          </a:p>
        </p:txBody>
      </p:sp>
      <p:sp>
        <p:nvSpPr>
          <p:cNvPr id="53" name="Picture Placeholder 2">
            <a:extLst>
              <a:ext uri="{FF2B5EF4-FFF2-40B4-BE49-F238E27FC236}">
                <a16:creationId xmlns:a16="http://schemas.microsoft.com/office/drawing/2014/main" id="{C4253D3A-2863-4A71-8E89-463C2CCD1DF5}"/>
              </a:ext>
            </a:extLst>
          </p:cNvPr>
          <p:cNvSpPr>
            <a:spLocks noGrp="1"/>
          </p:cNvSpPr>
          <p:nvPr>
            <p:ph type="pic" sz="quarter" idx="58" hasCustomPrompt="1"/>
          </p:nvPr>
        </p:nvSpPr>
        <p:spPr>
          <a:xfrm>
            <a:off x="7407700" y="5749929"/>
            <a:ext cx="690563" cy="631720"/>
          </a:xfrm>
        </p:spPr>
        <p:txBody>
          <a:bodyPr vert="horz" anchor="ctr" anchorCtr="0">
            <a:noAutofit/>
          </a:bodyPr>
          <a:lstStyle>
            <a:lvl1pPr marL="0" indent="0" algn="ctr">
              <a:buNone/>
              <a:defRPr sz="753"/>
            </a:lvl1pPr>
          </a:lstStyle>
          <a:p>
            <a:r>
              <a:rPr lang="en-US"/>
              <a:t>Icon Placeholder</a:t>
            </a:r>
          </a:p>
        </p:txBody>
      </p:sp>
      <p:sp>
        <p:nvSpPr>
          <p:cNvPr id="31" name="Text Placeholder 16">
            <a:extLst>
              <a:ext uri="{FF2B5EF4-FFF2-40B4-BE49-F238E27FC236}">
                <a16:creationId xmlns:a16="http://schemas.microsoft.com/office/drawing/2014/main" id="{E2604834-5000-434E-89BA-74A3DD38C01B}"/>
              </a:ext>
            </a:extLst>
          </p:cNvPr>
          <p:cNvSpPr>
            <a:spLocks noGrp="1"/>
          </p:cNvSpPr>
          <p:nvPr>
            <p:ph type="body" sz="quarter" idx="33" hasCustomPrompt="1"/>
          </p:nvPr>
        </p:nvSpPr>
        <p:spPr>
          <a:xfrm>
            <a:off x="-2512308" y="685800"/>
            <a:ext cx="2411606" cy="4910328"/>
          </a:xfrm>
          <a:blipFill dpi="0" rotWithShape="1">
            <a:blip r:embed="rId3">
              <a:extLst>
                <a:ext uri="{28A0092B-C50C-407E-A947-70E740481C1C}">
                  <a14:useLocalDpi xmlns:a14="http://schemas.microsoft.com/office/drawing/2010/main" val="0"/>
                </a:ext>
              </a:extLst>
            </a:blip>
            <a:srcRect/>
            <a:stretch>
              <a:fillRect/>
            </a:stretch>
          </a:blipFill>
          <a:ln w="25400">
            <a:noFill/>
          </a:ln>
        </p:spPr>
        <p:txBody>
          <a:bodyPr/>
          <a:lstStyle>
            <a:lvl1pPr marL="0" indent="0">
              <a:buNone/>
              <a:defRPr sz="1400"/>
            </a:lvl1pPr>
          </a:lstStyle>
          <a:p>
            <a:r>
              <a:rPr lang="en-US" sz="1200">
                <a:solidFill>
                  <a:schemeClr val="dk1"/>
                </a:solidFill>
                <a:latin typeface="Calibri"/>
              </a:rPr>
              <a:t> </a:t>
            </a:r>
          </a:p>
        </p:txBody>
      </p:sp>
      <p:sp>
        <p:nvSpPr>
          <p:cNvPr id="32" name="Text Placeholder 16">
            <a:extLst>
              <a:ext uri="{FF2B5EF4-FFF2-40B4-BE49-F238E27FC236}">
                <a16:creationId xmlns:a16="http://schemas.microsoft.com/office/drawing/2014/main" id="{1BC1B5AE-F89F-4EAB-8A42-E59E480D4BE9}"/>
              </a:ext>
            </a:extLst>
          </p:cNvPr>
          <p:cNvSpPr>
            <a:spLocks noGrp="1"/>
          </p:cNvSpPr>
          <p:nvPr>
            <p:ph type="body" sz="quarter" idx="94" hasCustomPrompt="1"/>
          </p:nvPr>
        </p:nvSpPr>
        <p:spPr>
          <a:xfrm>
            <a:off x="10790038" y="691698"/>
            <a:ext cx="3831725" cy="4184374"/>
          </a:xfrm>
          <a:blipFill dpi="0" rotWithShape="1">
            <a:blip r:embed="rId4">
              <a:extLst>
                <a:ext uri="{28A0092B-C50C-407E-A947-70E740481C1C}">
                  <a14:useLocalDpi xmlns:a14="http://schemas.microsoft.com/office/drawing/2010/main" val="0"/>
                </a:ext>
              </a:extLst>
            </a:blip>
            <a:srcRect/>
            <a:stretch>
              <a:fillRect/>
            </a:stretch>
          </a:blipFill>
          <a:ln w="25400">
            <a:noFill/>
          </a:ln>
        </p:spPr>
        <p:txBody>
          <a:bodyPr/>
          <a:lstStyle>
            <a:lvl1pPr marL="0" indent="0">
              <a:buNone/>
              <a:defRPr sz="1400"/>
            </a:lvl1pPr>
          </a:lstStyle>
          <a:p>
            <a:r>
              <a:rPr lang="en-US" sz="1200">
                <a:solidFill>
                  <a:schemeClr val="dk1"/>
                </a:solidFill>
                <a:latin typeface="Calibri"/>
              </a:rPr>
              <a:t> </a:t>
            </a:r>
          </a:p>
        </p:txBody>
      </p:sp>
      <p:sp>
        <p:nvSpPr>
          <p:cNvPr id="6" name="Text Placeholder 20">
            <a:extLst>
              <a:ext uri="{FF2B5EF4-FFF2-40B4-BE49-F238E27FC236}">
                <a16:creationId xmlns:a16="http://schemas.microsoft.com/office/drawing/2014/main" id="{67EF99D5-B5CC-CA40-B1E9-F60A23D5FA4E}"/>
              </a:ext>
            </a:extLst>
          </p:cNvPr>
          <p:cNvSpPr>
            <a:spLocks noGrp="1"/>
          </p:cNvSpPr>
          <p:nvPr>
            <p:ph type="body" sz="quarter" idx="12" hasCustomPrompt="1"/>
          </p:nvPr>
        </p:nvSpPr>
        <p:spPr>
          <a:xfrm>
            <a:off x="456953" y="1811338"/>
            <a:ext cx="3108960" cy="1735891"/>
          </a:xfrm>
          <a:prstGeom prst="rect">
            <a:avLst/>
          </a:prstGeom>
          <a:noFill/>
        </p:spPr>
        <p:txBody>
          <a:bodyPr wrap="square" lIns="0" tIns="0" rIns="0" bIns="0" anchor="t" anchorCtr="0">
            <a:noAutofit/>
          </a:bodyPr>
          <a:lstStyle>
            <a:lvl1pPr marL="0" marR="0" indent="0" algn="l" defTabSz="128016" rtl="0" eaLnBrk="1" fontAlgn="auto" latinLnBrk="0" hangingPunct="1">
              <a:lnSpc>
                <a:spcPct val="100000"/>
              </a:lnSpc>
              <a:spcBef>
                <a:spcPts val="264"/>
              </a:spcBef>
              <a:spcAft>
                <a:spcPts val="0"/>
              </a:spcAft>
              <a:buClrTx/>
              <a:buSzTx/>
              <a:buFontTx/>
              <a:buNone/>
              <a:tabLst/>
              <a:defRPr lang="en-US" sz="1400" b="1" i="0" smtClean="0">
                <a:solidFill>
                  <a:schemeClr val="accent2"/>
                </a:solidFill>
                <a:effectLst/>
                <a:latin typeface="Calibri" panose="020F0502020204030204" pitchFamily="34" charset="0"/>
              </a:defRPr>
            </a:lvl1pPr>
          </a:lstStyle>
          <a:p>
            <a:pPr marL="0" marR="0" lvl="0" indent="0" algn="l" defTabSz="128016" rtl="0" eaLnBrk="1" fontAlgn="auto" latinLnBrk="0" hangingPunct="1">
              <a:lnSpc>
                <a:spcPct val="100000"/>
              </a:lnSpc>
              <a:spcBef>
                <a:spcPts val="264"/>
              </a:spcBef>
              <a:spcAft>
                <a:spcPts val="0"/>
              </a:spcAft>
              <a:buClrTx/>
              <a:buSzTx/>
              <a:buFontTx/>
              <a:buNone/>
              <a:tabLst/>
            </a:pPr>
            <a:r>
              <a:rPr lang="en-US"/>
              <a:t>Headline text here</a:t>
            </a:r>
          </a:p>
        </p:txBody>
      </p:sp>
      <p:sp>
        <p:nvSpPr>
          <p:cNvPr id="33" name="Text Placeholder 4">
            <a:extLst>
              <a:ext uri="{FF2B5EF4-FFF2-40B4-BE49-F238E27FC236}">
                <a16:creationId xmlns:a16="http://schemas.microsoft.com/office/drawing/2014/main" id="{868C9E04-9A46-40B1-95A9-CCA2A8F157C6}"/>
              </a:ext>
            </a:extLst>
          </p:cNvPr>
          <p:cNvSpPr>
            <a:spLocks noGrp="1"/>
          </p:cNvSpPr>
          <p:nvPr>
            <p:ph type="body" sz="quarter" idx="95" hasCustomPrompt="1"/>
          </p:nvPr>
        </p:nvSpPr>
        <p:spPr>
          <a:xfrm>
            <a:off x="8293608" y="4517136"/>
            <a:ext cx="539496" cy="82296"/>
          </a:xfrm>
          <a:solidFill>
            <a:srgbClr val="E1523D"/>
          </a:solidFill>
          <a:ln>
            <a:solidFill>
              <a:srgbClr val="E0503D"/>
            </a:solidFill>
            <a:miter lim="800000"/>
          </a:ln>
        </p:spPr>
        <p:txBody>
          <a:bodyPr/>
          <a:lstStyle>
            <a:lvl1pPr marL="0" indent="0">
              <a:buNone/>
              <a:defRPr/>
            </a:lvl1pPr>
          </a:lstStyle>
          <a:p>
            <a:pPr lvl="0"/>
            <a:r>
              <a:rPr lang="en-US"/>
              <a:t> </a:t>
            </a:r>
          </a:p>
        </p:txBody>
      </p:sp>
      <p:sp>
        <p:nvSpPr>
          <p:cNvPr id="35" name="Text Placeholder 4">
            <a:extLst>
              <a:ext uri="{FF2B5EF4-FFF2-40B4-BE49-F238E27FC236}">
                <a16:creationId xmlns:a16="http://schemas.microsoft.com/office/drawing/2014/main" id="{154D60A7-BD70-475B-B9D2-97AB145BBCF9}"/>
              </a:ext>
            </a:extLst>
          </p:cNvPr>
          <p:cNvSpPr>
            <a:spLocks noGrp="1"/>
          </p:cNvSpPr>
          <p:nvPr>
            <p:ph type="body" sz="quarter" idx="97" hasCustomPrompt="1"/>
          </p:nvPr>
        </p:nvSpPr>
        <p:spPr>
          <a:xfrm>
            <a:off x="8293608" y="3273552"/>
            <a:ext cx="539496" cy="82296"/>
          </a:xfrm>
          <a:solidFill>
            <a:srgbClr val="E1523D"/>
          </a:solidFill>
          <a:ln>
            <a:solidFill>
              <a:srgbClr val="E0503D"/>
            </a:solidFill>
            <a:miter lim="800000"/>
          </a:ln>
        </p:spPr>
        <p:txBody>
          <a:bodyPr/>
          <a:lstStyle>
            <a:lvl1pPr marL="0" indent="0">
              <a:buNone/>
              <a:defRPr/>
            </a:lvl1pPr>
          </a:lstStyle>
          <a:p>
            <a:pPr lvl="0"/>
            <a:r>
              <a:rPr lang="en-US"/>
              <a:t> </a:t>
            </a:r>
          </a:p>
        </p:txBody>
      </p:sp>
      <p:sp>
        <p:nvSpPr>
          <p:cNvPr id="41" name="Text Placeholder 4">
            <a:extLst>
              <a:ext uri="{FF2B5EF4-FFF2-40B4-BE49-F238E27FC236}">
                <a16:creationId xmlns:a16="http://schemas.microsoft.com/office/drawing/2014/main" id="{143A1570-CB1F-496E-9D09-3D033748F496}"/>
              </a:ext>
            </a:extLst>
          </p:cNvPr>
          <p:cNvSpPr>
            <a:spLocks noGrp="1"/>
          </p:cNvSpPr>
          <p:nvPr>
            <p:ph type="body" sz="quarter" idx="98" hasCustomPrompt="1"/>
          </p:nvPr>
        </p:nvSpPr>
        <p:spPr>
          <a:xfrm>
            <a:off x="8293608" y="5742432"/>
            <a:ext cx="539496" cy="82296"/>
          </a:xfrm>
          <a:solidFill>
            <a:srgbClr val="E1523D"/>
          </a:solidFill>
          <a:ln>
            <a:solidFill>
              <a:srgbClr val="E0503D"/>
            </a:solidFill>
            <a:miter lim="800000"/>
          </a:ln>
        </p:spPr>
        <p:txBody>
          <a:bodyPr/>
          <a:lstStyle>
            <a:lvl1pPr marL="0" indent="0">
              <a:buNone/>
              <a:defRPr/>
            </a:lvl1pPr>
          </a:lstStyle>
          <a:p>
            <a:pPr lvl="0"/>
            <a:r>
              <a:rPr lang="en-US"/>
              <a:t> </a:t>
            </a:r>
          </a:p>
        </p:txBody>
      </p:sp>
      <p:sp>
        <p:nvSpPr>
          <p:cNvPr id="46" name="Text Placeholder 4">
            <a:extLst>
              <a:ext uri="{FF2B5EF4-FFF2-40B4-BE49-F238E27FC236}">
                <a16:creationId xmlns:a16="http://schemas.microsoft.com/office/drawing/2014/main" id="{46914857-99D5-4B2B-9DBF-BE1B396C8E4A}"/>
              </a:ext>
            </a:extLst>
          </p:cNvPr>
          <p:cNvSpPr>
            <a:spLocks noGrp="1"/>
          </p:cNvSpPr>
          <p:nvPr>
            <p:ph type="body" sz="quarter" idx="96" hasCustomPrompt="1"/>
          </p:nvPr>
        </p:nvSpPr>
        <p:spPr>
          <a:xfrm>
            <a:off x="8293608" y="2026717"/>
            <a:ext cx="539496" cy="82296"/>
          </a:xfrm>
          <a:solidFill>
            <a:srgbClr val="E1523D"/>
          </a:solidFill>
          <a:ln>
            <a:solidFill>
              <a:srgbClr val="E0503D"/>
            </a:solidFill>
            <a:miter lim="800000"/>
          </a:ln>
        </p:spPr>
        <p:txBody>
          <a:bodyPr/>
          <a:lstStyle>
            <a:lvl1pPr marL="0" indent="0">
              <a:buNone/>
              <a:defRPr/>
            </a:lvl1pPr>
          </a:lstStyle>
          <a:p>
            <a:pPr lvl="0"/>
            <a:r>
              <a:rPr lang="en-US"/>
              <a:t> </a:t>
            </a:r>
          </a:p>
        </p:txBody>
      </p:sp>
      <p:sp>
        <p:nvSpPr>
          <p:cNvPr id="38" name="Text Placeholder 36">
            <a:extLst>
              <a:ext uri="{FF2B5EF4-FFF2-40B4-BE49-F238E27FC236}">
                <a16:creationId xmlns:a16="http://schemas.microsoft.com/office/drawing/2014/main" id="{6645D819-AC18-5A44-B3F6-1A19A6DDEE2E}"/>
              </a:ext>
            </a:extLst>
          </p:cNvPr>
          <p:cNvSpPr>
            <a:spLocks noGrp="1"/>
          </p:cNvSpPr>
          <p:nvPr>
            <p:ph type="body" sz="quarter" idx="40" hasCustomPrompt="1"/>
          </p:nvPr>
        </p:nvSpPr>
        <p:spPr>
          <a:xfrm>
            <a:off x="456953" y="3855005"/>
            <a:ext cx="3108960" cy="2869747"/>
          </a:xfrm>
          <a:prstGeom prst="rect">
            <a:avLst/>
          </a:prstGeom>
        </p:spPr>
        <p:txBody>
          <a:bodyPr>
            <a:noAutofit/>
          </a:bodyPr>
          <a:lstStyle>
            <a:lvl1pPr marL="0" indent="0">
              <a:buNone/>
              <a:defRPr/>
            </a:lvl1pPr>
            <a:lvl2pPr>
              <a:defRPr/>
            </a:lvl2pPr>
          </a:lstStyle>
          <a:p>
            <a:pPr lvl="0"/>
            <a:r>
              <a:rPr lang="en-US"/>
              <a:t>Click to add text</a:t>
            </a:r>
          </a:p>
        </p:txBody>
      </p:sp>
      <p:sp>
        <p:nvSpPr>
          <p:cNvPr id="28" name="Text Placeholder 36">
            <a:extLst>
              <a:ext uri="{FF2B5EF4-FFF2-40B4-BE49-F238E27FC236}">
                <a16:creationId xmlns:a16="http://schemas.microsoft.com/office/drawing/2014/main" id="{DFFA7201-62DE-D24F-B387-2A19E1429EE8}"/>
              </a:ext>
            </a:extLst>
          </p:cNvPr>
          <p:cNvSpPr>
            <a:spLocks noGrp="1"/>
          </p:cNvSpPr>
          <p:nvPr>
            <p:ph type="body" sz="quarter" idx="49" hasCustomPrompt="1"/>
          </p:nvPr>
        </p:nvSpPr>
        <p:spPr>
          <a:xfrm>
            <a:off x="3794760" y="1811338"/>
            <a:ext cx="3108960" cy="4938712"/>
          </a:xfrm>
          <a:prstGeom prst="rect">
            <a:avLst/>
          </a:prstGeom>
        </p:spPr>
        <p:txBody>
          <a:bodyPr>
            <a:noAutofit/>
          </a:bodyPr>
          <a:lstStyle>
            <a:lvl1pPr>
              <a:defRPr/>
            </a:lvl1pPr>
            <a:lvl2pPr>
              <a:defRPr/>
            </a:lvl2pPr>
            <a:lvl3pPr>
              <a:defRPr/>
            </a:lvl3pPr>
          </a:lstStyle>
          <a:p>
            <a:pPr lvl="0"/>
            <a:r>
              <a:rPr lang="en-US"/>
              <a:t>Click to add text</a:t>
            </a:r>
          </a:p>
          <a:p>
            <a:pPr lvl="1"/>
            <a:r>
              <a:rPr lang="en-US"/>
              <a:t>Insert text</a:t>
            </a:r>
          </a:p>
          <a:p>
            <a:pPr lvl="2"/>
            <a:r>
              <a:rPr lang="en-US"/>
              <a:t>Insert text</a:t>
            </a:r>
          </a:p>
        </p:txBody>
      </p:sp>
      <p:sp>
        <p:nvSpPr>
          <p:cNvPr id="37" name="Text Placeholder 9">
            <a:extLst>
              <a:ext uri="{FF2B5EF4-FFF2-40B4-BE49-F238E27FC236}">
                <a16:creationId xmlns:a16="http://schemas.microsoft.com/office/drawing/2014/main" id="{472A3BE7-350C-4FB5-A471-16B8B2D9CEED}"/>
              </a:ext>
            </a:extLst>
          </p:cNvPr>
          <p:cNvSpPr>
            <a:spLocks noGrp="1"/>
          </p:cNvSpPr>
          <p:nvPr>
            <p:ph type="body" sz="quarter" idx="53" hasCustomPrompt="1"/>
          </p:nvPr>
        </p:nvSpPr>
        <p:spPr>
          <a:xfrm>
            <a:off x="8293321" y="2185811"/>
            <a:ext cx="1924689" cy="831374"/>
          </a:xfrm>
        </p:spPr>
        <p:txBody>
          <a:bodyPr/>
          <a:lstStyle>
            <a:lvl1pPr marL="0" indent="0">
              <a:buNone/>
              <a:defRPr/>
            </a:lvl1pPr>
          </a:lstStyle>
          <a:p>
            <a:pPr lvl="0"/>
            <a:r>
              <a:rPr lang="en-US"/>
              <a:t>Text here</a:t>
            </a:r>
          </a:p>
        </p:txBody>
      </p:sp>
      <p:sp>
        <p:nvSpPr>
          <p:cNvPr id="43" name="Text Placeholder 9">
            <a:extLst>
              <a:ext uri="{FF2B5EF4-FFF2-40B4-BE49-F238E27FC236}">
                <a16:creationId xmlns:a16="http://schemas.microsoft.com/office/drawing/2014/main" id="{06F87AD8-8654-49B2-A8A9-49D937DFA0D6}"/>
              </a:ext>
            </a:extLst>
          </p:cNvPr>
          <p:cNvSpPr>
            <a:spLocks noGrp="1"/>
          </p:cNvSpPr>
          <p:nvPr>
            <p:ph type="body" sz="quarter" idx="55" hasCustomPrompt="1"/>
          </p:nvPr>
        </p:nvSpPr>
        <p:spPr>
          <a:xfrm>
            <a:off x="8293321" y="3429527"/>
            <a:ext cx="1924689" cy="831374"/>
          </a:xfrm>
        </p:spPr>
        <p:txBody>
          <a:bodyPr/>
          <a:lstStyle>
            <a:lvl1pPr marL="0" indent="0">
              <a:buNone/>
              <a:defRPr/>
            </a:lvl1pPr>
          </a:lstStyle>
          <a:p>
            <a:pPr lvl="0"/>
            <a:r>
              <a:rPr lang="en-US"/>
              <a:t>Text here</a:t>
            </a:r>
          </a:p>
        </p:txBody>
      </p:sp>
      <p:sp>
        <p:nvSpPr>
          <p:cNvPr id="50" name="Text Placeholder 9">
            <a:extLst>
              <a:ext uri="{FF2B5EF4-FFF2-40B4-BE49-F238E27FC236}">
                <a16:creationId xmlns:a16="http://schemas.microsoft.com/office/drawing/2014/main" id="{37C8A50C-47A3-4257-A3AB-2AEFB85698B3}"/>
              </a:ext>
            </a:extLst>
          </p:cNvPr>
          <p:cNvSpPr>
            <a:spLocks noGrp="1"/>
          </p:cNvSpPr>
          <p:nvPr>
            <p:ph type="body" sz="quarter" idx="57" hasCustomPrompt="1"/>
          </p:nvPr>
        </p:nvSpPr>
        <p:spPr>
          <a:xfrm>
            <a:off x="8294160" y="4673869"/>
            <a:ext cx="1924689" cy="831374"/>
          </a:xfrm>
        </p:spPr>
        <p:txBody>
          <a:bodyPr/>
          <a:lstStyle>
            <a:lvl1pPr marL="0" indent="0">
              <a:buNone/>
              <a:defRPr/>
            </a:lvl1pPr>
          </a:lstStyle>
          <a:p>
            <a:pPr lvl="0"/>
            <a:r>
              <a:rPr lang="en-US"/>
              <a:t>Text here</a:t>
            </a:r>
          </a:p>
        </p:txBody>
      </p:sp>
      <p:sp>
        <p:nvSpPr>
          <p:cNvPr id="54" name="Text Placeholder 9">
            <a:extLst>
              <a:ext uri="{FF2B5EF4-FFF2-40B4-BE49-F238E27FC236}">
                <a16:creationId xmlns:a16="http://schemas.microsoft.com/office/drawing/2014/main" id="{01C171A5-C963-4298-9249-F134B3106B78}"/>
              </a:ext>
            </a:extLst>
          </p:cNvPr>
          <p:cNvSpPr>
            <a:spLocks noGrp="1"/>
          </p:cNvSpPr>
          <p:nvPr>
            <p:ph type="body" sz="quarter" idx="59" hasCustomPrompt="1"/>
          </p:nvPr>
        </p:nvSpPr>
        <p:spPr>
          <a:xfrm>
            <a:off x="8294160" y="5903829"/>
            <a:ext cx="1924689" cy="831374"/>
          </a:xfrm>
        </p:spPr>
        <p:txBody>
          <a:bodyPr/>
          <a:lstStyle>
            <a:lvl1pPr marL="0" indent="0">
              <a:buNone/>
              <a:defRPr/>
            </a:lvl1pPr>
          </a:lstStyle>
          <a:p>
            <a:pPr lvl="0"/>
            <a:r>
              <a:rPr lang="en-US"/>
              <a:t>Text here</a:t>
            </a:r>
          </a:p>
        </p:txBody>
      </p:sp>
    </p:spTree>
    <p:custDataLst>
      <p:custData r:id="rId1"/>
    </p:custDataLst>
    <p:extLst>
      <p:ext uri="{BB962C8B-B14F-4D97-AF65-F5344CB8AC3E}">
        <p14:creationId xmlns:p14="http://schemas.microsoft.com/office/powerpoint/2010/main" val="3020177826"/>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 Case Study (No Icons)">
    <p:spTree>
      <p:nvGrpSpPr>
        <p:cNvPr id="1" name=""/>
        <p:cNvGrpSpPr/>
        <p:nvPr/>
      </p:nvGrpSpPr>
      <p:grpSpPr>
        <a:xfrm>
          <a:off x="0" y="0"/>
          <a:ext cx="0" cy="0"/>
          <a:chOff x="0" y="0"/>
          <a:chExt cx="0" cy="0"/>
        </a:xfrm>
      </p:grpSpPr>
      <p:sp>
        <p:nvSpPr>
          <p:cNvPr id="34" name="Text Placeholder 9">
            <a:extLst>
              <a:ext uri="{FF2B5EF4-FFF2-40B4-BE49-F238E27FC236}">
                <a16:creationId xmlns:a16="http://schemas.microsoft.com/office/drawing/2014/main" id="{A0599166-8F6B-431D-B6F5-5D01F0543EF7}"/>
              </a:ext>
            </a:extLst>
          </p:cNvPr>
          <p:cNvSpPr>
            <a:spLocks noGrp="1"/>
          </p:cNvSpPr>
          <p:nvPr>
            <p:ph type="body" sz="quarter" idx="100" hasCustomPrompt="1"/>
          </p:nvPr>
        </p:nvSpPr>
        <p:spPr>
          <a:xfrm>
            <a:off x="7141464" y="1792224"/>
            <a:ext cx="3081528" cy="4974336"/>
          </a:xfrm>
          <a:noFill/>
          <a:ln w="38100">
            <a:solidFill>
              <a:srgbClr val="CFD1D1"/>
            </a:solidFill>
            <a:miter lim="800000"/>
          </a:ln>
        </p:spPr>
        <p:txBody>
          <a:bodyPr/>
          <a:lstStyle>
            <a:lvl1pPr marL="0" marR="0" indent="0" algn="l" defTabSz="128016" eaLnBrk="1" fontAlgn="auto" hangingPunct="1">
              <a:lnSpc>
                <a:spcPct val="100000"/>
              </a:lnSpc>
              <a:spcBef>
                <a:spcPts val="264"/>
              </a:spcBef>
              <a:spcAft>
                <a:spcPts val="0"/>
              </a:spcAft>
              <a:buClrTx/>
              <a:buFontTx/>
              <a:buNone/>
              <a:defRPr lang="en-US" sz="1200" b="0" i="0" kern="1200" dirty="0">
                <a:solidFill>
                  <a:schemeClr val="dk1"/>
                </a:solidFill>
                <a:latin typeface="Calibri" panose="020F0502020204030204" pitchFamily="34" charset="0"/>
                <a:ea typeface="+mn-ea"/>
                <a:cs typeface="Calibri" panose="020F0502020204030204" pitchFamily="34" charset="0"/>
              </a:defRPr>
            </a:lvl1pPr>
          </a:lstStyle>
          <a:p>
            <a:pPr marL="182880" marR="0" lvl="0" indent="-182880" algn="l" defTabSz="1005840" rtl="0" eaLnBrk="1" fontAlgn="auto" latinLnBrk="0" hangingPunct="1">
              <a:lnSpc>
                <a:spcPct val="110000"/>
              </a:lnSpc>
              <a:spcBef>
                <a:spcPts val="450"/>
              </a:spcBef>
              <a:spcAft>
                <a:spcPts val="450"/>
              </a:spcAft>
              <a:buClr>
                <a:schemeClr val="accent2"/>
              </a:buClr>
              <a:buFont typeface="System Font Regular"/>
              <a:buNone/>
              <a:tabLst/>
            </a:pPr>
            <a:r>
              <a:rPr lang="en-US"/>
              <a:t> </a:t>
            </a:r>
          </a:p>
        </p:txBody>
      </p:sp>
      <p:sp>
        <p:nvSpPr>
          <p:cNvPr id="6" name="Text Placeholder 20">
            <a:extLst>
              <a:ext uri="{FF2B5EF4-FFF2-40B4-BE49-F238E27FC236}">
                <a16:creationId xmlns:a16="http://schemas.microsoft.com/office/drawing/2014/main" id="{67EF99D5-B5CC-CA40-B1E9-F60A23D5FA4E}"/>
              </a:ext>
            </a:extLst>
          </p:cNvPr>
          <p:cNvSpPr>
            <a:spLocks noGrp="1"/>
          </p:cNvSpPr>
          <p:nvPr>
            <p:ph type="body" sz="quarter" idx="12" hasCustomPrompt="1"/>
          </p:nvPr>
        </p:nvSpPr>
        <p:spPr>
          <a:xfrm>
            <a:off x="456953" y="1811338"/>
            <a:ext cx="3108960" cy="1735891"/>
          </a:xfrm>
          <a:prstGeom prst="rect">
            <a:avLst/>
          </a:prstGeom>
          <a:noFill/>
        </p:spPr>
        <p:txBody>
          <a:bodyPr wrap="square" lIns="0" tIns="0" rIns="0" bIns="0" anchor="t" anchorCtr="0">
            <a:noAutofit/>
          </a:bodyPr>
          <a:lstStyle>
            <a:lvl1pPr marL="0" marR="0" indent="0" algn="l" defTabSz="128016" rtl="0" eaLnBrk="1" fontAlgn="auto" latinLnBrk="0" hangingPunct="1">
              <a:lnSpc>
                <a:spcPct val="100000"/>
              </a:lnSpc>
              <a:spcBef>
                <a:spcPts val="264"/>
              </a:spcBef>
              <a:spcAft>
                <a:spcPts val="0"/>
              </a:spcAft>
              <a:buClrTx/>
              <a:buSzTx/>
              <a:buFontTx/>
              <a:buNone/>
              <a:tabLst/>
              <a:defRPr lang="en-US" sz="1400" b="1" i="0" smtClean="0">
                <a:solidFill>
                  <a:schemeClr val="accent2"/>
                </a:solidFill>
                <a:effectLst/>
                <a:latin typeface="Calibri" panose="020F0502020204030204" pitchFamily="34" charset="0"/>
              </a:defRPr>
            </a:lvl1pPr>
          </a:lstStyle>
          <a:p>
            <a:pPr marL="0" marR="0" lvl="0" indent="0" algn="l" defTabSz="128016" rtl="0" eaLnBrk="1" fontAlgn="auto" latinLnBrk="0" hangingPunct="1">
              <a:lnSpc>
                <a:spcPct val="100000"/>
              </a:lnSpc>
              <a:spcBef>
                <a:spcPts val="264"/>
              </a:spcBef>
              <a:spcAft>
                <a:spcPts val="0"/>
              </a:spcAft>
              <a:buClrTx/>
              <a:buSzTx/>
              <a:buFontTx/>
              <a:buNone/>
              <a:tabLst/>
            </a:pPr>
            <a:r>
              <a:rPr lang="en-US"/>
              <a:t>Headline text here</a:t>
            </a:r>
          </a:p>
        </p:txBody>
      </p:sp>
      <p:sp>
        <p:nvSpPr>
          <p:cNvPr id="38" name="Text Placeholder 36">
            <a:extLst>
              <a:ext uri="{FF2B5EF4-FFF2-40B4-BE49-F238E27FC236}">
                <a16:creationId xmlns:a16="http://schemas.microsoft.com/office/drawing/2014/main" id="{6645D819-AC18-5A44-B3F6-1A19A6DDEE2E}"/>
              </a:ext>
            </a:extLst>
          </p:cNvPr>
          <p:cNvSpPr>
            <a:spLocks noGrp="1"/>
          </p:cNvSpPr>
          <p:nvPr>
            <p:ph type="body" sz="quarter" idx="40" hasCustomPrompt="1"/>
          </p:nvPr>
        </p:nvSpPr>
        <p:spPr>
          <a:xfrm>
            <a:off x="456953" y="3855005"/>
            <a:ext cx="3108960" cy="2911555"/>
          </a:xfrm>
          <a:prstGeom prst="rect">
            <a:avLst/>
          </a:prstGeom>
        </p:spPr>
        <p:txBody>
          <a:bodyPr>
            <a:noAutofit/>
          </a:bodyPr>
          <a:lstStyle>
            <a:lvl1pPr marL="0" indent="0">
              <a:buNone/>
              <a:defRPr/>
            </a:lvl1pPr>
            <a:lvl2pPr>
              <a:defRPr/>
            </a:lvl2pPr>
          </a:lstStyle>
          <a:p>
            <a:pPr lvl="0"/>
            <a:r>
              <a:rPr lang="en-US"/>
              <a:t>Click to add text</a:t>
            </a:r>
          </a:p>
        </p:txBody>
      </p:sp>
      <p:sp>
        <p:nvSpPr>
          <p:cNvPr id="2" name="Title 1">
            <a:extLst>
              <a:ext uri="{FF2B5EF4-FFF2-40B4-BE49-F238E27FC236}">
                <a16:creationId xmlns:a16="http://schemas.microsoft.com/office/drawing/2014/main" id="{52899A4A-AFED-E64F-A55F-E7624E1F5CB7}"/>
              </a:ext>
            </a:extLst>
          </p:cNvPr>
          <p:cNvSpPr>
            <a:spLocks noGrp="1"/>
          </p:cNvSpPr>
          <p:nvPr>
            <p:ph type="title" hasCustomPrompt="1"/>
          </p:nvPr>
        </p:nvSpPr>
        <p:spPr/>
        <p:txBody>
          <a:bodyPr/>
          <a:lstStyle/>
          <a:p>
            <a:r>
              <a:rPr lang="en-US"/>
              <a:t>Page Title</a:t>
            </a:r>
          </a:p>
        </p:txBody>
      </p:sp>
      <p:sp>
        <p:nvSpPr>
          <p:cNvPr id="28" name="Text Placeholder 36">
            <a:extLst>
              <a:ext uri="{FF2B5EF4-FFF2-40B4-BE49-F238E27FC236}">
                <a16:creationId xmlns:a16="http://schemas.microsoft.com/office/drawing/2014/main" id="{DFFA7201-62DE-D24F-B387-2A19E1429EE8}"/>
              </a:ext>
            </a:extLst>
          </p:cNvPr>
          <p:cNvSpPr>
            <a:spLocks noGrp="1"/>
          </p:cNvSpPr>
          <p:nvPr>
            <p:ph type="body" sz="quarter" idx="49" hasCustomPrompt="1"/>
          </p:nvPr>
        </p:nvSpPr>
        <p:spPr>
          <a:xfrm>
            <a:off x="3794760" y="1811338"/>
            <a:ext cx="3108960" cy="4938712"/>
          </a:xfrm>
          <a:prstGeom prst="rect">
            <a:avLst/>
          </a:prstGeom>
        </p:spPr>
        <p:txBody>
          <a:bodyPr>
            <a:noAutofit/>
          </a:bodyPr>
          <a:lstStyle>
            <a:lvl1pPr>
              <a:defRPr/>
            </a:lvl1pPr>
            <a:lvl2pPr>
              <a:defRPr/>
            </a:lvl2pPr>
            <a:lvl3pPr>
              <a:defRPr/>
            </a:lvl3pPr>
          </a:lstStyle>
          <a:p>
            <a:pPr lvl="0"/>
            <a:r>
              <a:rPr lang="en-US"/>
              <a:t>Click to add text</a:t>
            </a:r>
          </a:p>
          <a:p>
            <a:pPr lvl="1"/>
            <a:r>
              <a:rPr lang="en-US"/>
              <a:t>Insert text</a:t>
            </a:r>
          </a:p>
          <a:p>
            <a:pPr lvl="2"/>
            <a:r>
              <a:rPr lang="en-US"/>
              <a:t>Insert text</a:t>
            </a:r>
          </a:p>
        </p:txBody>
      </p:sp>
      <p:sp>
        <p:nvSpPr>
          <p:cNvPr id="30" name="Slide Number Placeholder 7">
            <a:extLst>
              <a:ext uri="{FF2B5EF4-FFF2-40B4-BE49-F238E27FC236}">
                <a16:creationId xmlns:a16="http://schemas.microsoft.com/office/drawing/2014/main" id="{47FD2319-6215-474B-A906-BE0605369AA6}"/>
              </a:ext>
            </a:extLst>
          </p:cNvPr>
          <p:cNvSpPr>
            <a:spLocks noGrp="1"/>
          </p:cNvSpPr>
          <p:nvPr>
            <p:ph type="sldNum" sz="quarter" idx="4"/>
          </p:nvPr>
        </p:nvSpPr>
        <p:spPr>
          <a:xfrm>
            <a:off x="9774936" y="6759982"/>
            <a:ext cx="457200" cy="338328"/>
          </a:xfrm>
          <a:prstGeom prst="rect">
            <a:avLst/>
          </a:prstGeom>
        </p:spPr>
        <p:txBody>
          <a:bodyPr vert="horz" lIns="0" tIns="0" rIns="0" bIns="0" rtlCol="0" anchor="b" anchorCtr="0">
            <a:noAutofit/>
          </a:bodyPr>
          <a:lstStyle>
            <a:lvl1pPr algn="r">
              <a:defRPr sz="800">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23" name="TextBox 22">
            <a:extLst>
              <a:ext uri="{FF2B5EF4-FFF2-40B4-BE49-F238E27FC236}">
                <a16:creationId xmlns:a16="http://schemas.microsoft.com/office/drawing/2014/main" id="{F1925F23-11E3-406D-A3F0-AD6012DB10A0}"/>
              </a:ext>
            </a:extLst>
          </p:cNvPr>
          <p:cNvSpPr txBox="1"/>
          <p:nvPr userDrawn="1"/>
        </p:nvSpPr>
        <p:spPr>
          <a:xfrm>
            <a:off x="3703920" y="1503561"/>
            <a:ext cx="3106166" cy="307777"/>
          </a:xfrm>
          <a:prstGeom prst="rect">
            <a:avLst/>
          </a:prstGeom>
          <a:noFill/>
        </p:spPr>
        <p:txBody>
          <a:bodyPr wrap="square" rtlCol="0">
            <a:spAutoFit/>
          </a:bodyPr>
          <a:lstStyle/>
          <a:p>
            <a:r>
              <a:rPr lang="en-US" sz="1400" b="1">
                <a:solidFill>
                  <a:schemeClr val="accent1"/>
                </a:solidFill>
                <a:latin typeface="Calibri" panose="020F0502020204030204" pitchFamily="34" charset="0"/>
                <a:cs typeface="Calibri" panose="020F0502020204030204" pitchFamily="34" charset="0"/>
              </a:rPr>
              <a:t>OUR ROLE:</a:t>
            </a:r>
          </a:p>
        </p:txBody>
      </p:sp>
      <p:sp>
        <p:nvSpPr>
          <p:cNvPr id="24" name="TextBox 23">
            <a:extLst>
              <a:ext uri="{FF2B5EF4-FFF2-40B4-BE49-F238E27FC236}">
                <a16:creationId xmlns:a16="http://schemas.microsoft.com/office/drawing/2014/main" id="{AFDC8789-4E07-4024-B4D9-FDB441D005D6}"/>
              </a:ext>
            </a:extLst>
          </p:cNvPr>
          <p:cNvSpPr txBox="1"/>
          <p:nvPr userDrawn="1"/>
        </p:nvSpPr>
        <p:spPr>
          <a:xfrm>
            <a:off x="7045887" y="1504108"/>
            <a:ext cx="3107388" cy="307777"/>
          </a:xfrm>
          <a:prstGeom prst="rect">
            <a:avLst/>
          </a:prstGeom>
          <a:noFill/>
        </p:spPr>
        <p:txBody>
          <a:bodyPr wrap="square" rtlCol="0">
            <a:spAutoFit/>
          </a:bodyPr>
          <a:lstStyle/>
          <a:p>
            <a:r>
              <a:rPr lang="en-US" sz="1400" b="1">
                <a:solidFill>
                  <a:schemeClr val="accent1"/>
                </a:solidFill>
                <a:latin typeface="Calibri" panose="020F0502020204030204" pitchFamily="34" charset="0"/>
                <a:cs typeface="Calibri" panose="020F0502020204030204" pitchFamily="34" charset="0"/>
              </a:rPr>
              <a:t>OUR IMPACT:</a:t>
            </a:r>
          </a:p>
        </p:txBody>
      </p:sp>
      <p:sp>
        <p:nvSpPr>
          <p:cNvPr id="25" name="TextBox 24">
            <a:extLst>
              <a:ext uri="{FF2B5EF4-FFF2-40B4-BE49-F238E27FC236}">
                <a16:creationId xmlns:a16="http://schemas.microsoft.com/office/drawing/2014/main" id="{932F9B38-B3F7-4432-AD54-3CCF0FBD46B7}"/>
              </a:ext>
            </a:extLst>
          </p:cNvPr>
          <p:cNvSpPr txBox="1"/>
          <p:nvPr userDrawn="1"/>
        </p:nvSpPr>
        <p:spPr>
          <a:xfrm>
            <a:off x="382127" y="3547229"/>
            <a:ext cx="3108959" cy="307777"/>
          </a:xfrm>
          <a:prstGeom prst="rect">
            <a:avLst/>
          </a:prstGeom>
          <a:noFill/>
        </p:spPr>
        <p:txBody>
          <a:bodyPr wrap="square" rtlCol="0">
            <a:spAutoFit/>
          </a:bodyPr>
          <a:lstStyle/>
          <a:p>
            <a:r>
              <a:rPr lang="en-US" sz="1400" b="1">
                <a:solidFill>
                  <a:schemeClr val="accent1"/>
                </a:solidFill>
                <a:latin typeface="Calibri" panose="020F0502020204030204" pitchFamily="34" charset="0"/>
                <a:cs typeface="Calibri" panose="020F0502020204030204" pitchFamily="34" charset="0"/>
              </a:rPr>
              <a:t>SITUATION:</a:t>
            </a:r>
          </a:p>
        </p:txBody>
      </p:sp>
      <p:sp>
        <p:nvSpPr>
          <p:cNvPr id="31" name="Text Placeholder 16">
            <a:extLst>
              <a:ext uri="{FF2B5EF4-FFF2-40B4-BE49-F238E27FC236}">
                <a16:creationId xmlns:a16="http://schemas.microsoft.com/office/drawing/2014/main" id="{E2604834-5000-434E-89BA-74A3DD38C01B}"/>
              </a:ext>
            </a:extLst>
          </p:cNvPr>
          <p:cNvSpPr>
            <a:spLocks noGrp="1"/>
          </p:cNvSpPr>
          <p:nvPr>
            <p:ph type="body" sz="quarter" idx="33" hasCustomPrompt="1"/>
          </p:nvPr>
        </p:nvSpPr>
        <p:spPr>
          <a:xfrm>
            <a:off x="-2512308" y="685800"/>
            <a:ext cx="2411606" cy="4910328"/>
          </a:xfrm>
          <a:blipFill dpi="0" rotWithShape="1">
            <a:blip r:embed="rId3">
              <a:extLst>
                <a:ext uri="{28A0092B-C50C-407E-A947-70E740481C1C}">
                  <a14:useLocalDpi xmlns:a14="http://schemas.microsoft.com/office/drawing/2010/main" val="0"/>
                </a:ext>
              </a:extLst>
            </a:blip>
            <a:srcRect/>
            <a:stretch>
              <a:fillRect/>
            </a:stretch>
          </a:blipFill>
          <a:ln w="25400">
            <a:noFill/>
          </a:ln>
        </p:spPr>
        <p:txBody>
          <a:bodyPr/>
          <a:lstStyle>
            <a:lvl1pPr marL="0" indent="0">
              <a:buNone/>
              <a:defRPr sz="1400"/>
            </a:lvl1pPr>
          </a:lstStyle>
          <a:p>
            <a:r>
              <a:rPr lang="en-US" sz="1200">
                <a:solidFill>
                  <a:schemeClr val="dk1"/>
                </a:solidFill>
                <a:latin typeface="Calibri"/>
              </a:rPr>
              <a:t> </a:t>
            </a:r>
          </a:p>
        </p:txBody>
      </p:sp>
      <p:sp>
        <p:nvSpPr>
          <p:cNvPr id="32" name="Text Placeholder 16">
            <a:extLst>
              <a:ext uri="{FF2B5EF4-FFF2-40B4-BE49-F238E27FC236}">
                <a16:creationId xmlns:a16="http://schemas.microsoft.com/office/drawing/2014/main" id="{1BC1B5AE-F89F-4EAB-8A42-E59E480D4BE9}"/>
              </a:ext>
            </a:extLst>
          </p:cNvPr>
          <p:cNvSpPr>
            <a:spLocks noGrp="1"/>
          </p:cNvSpPr>
          <p:nvPr>
            <p:ph type="body" sz="quarter" idx="94" hasCustomPrompt="1"/>
          </p:nvPr>
        </p:nvSpPr>
        <p:spPr>
          <a:xfrm>
            <a:off x="10790038" y="691698"/>
            <a:ext cx="3831725" cy="4184374"/>
          </a:xfrm>
          <a:blipFill dpi="0" rotWithShape="1">
            <a:blip r:embed="rId4">
              <a:extLst>
                <a:ext uri="{28A0092B-C50C-407E-A947-70E740481C1C}">
                  <a14:useLocalDpi xmlns:a14="http://schemas.microsoft.com/office/drawing/2010/main" val="0"/>
                </a:ext>
              </a:extLst>
            </a:blip>
            <a:srcRect/>
            <a:stretch>
              <a:fillRect/>
            </a:stretch>
          </a:blipFill>
          <a:ln w="25400">
            <a:noFill/>
          </a:ln>
        </p:spPr>
        <p:txBody>
          <a:bodyPr/>
          <a:lstStyle>
            <a:lvl1pPr marL="0" indent="0">
              <a:buNone/>
              <a:defRPr sz="1400"/>
            </a:lvl1pPr>
          </a:lstStyle>
          <a:p>
            <a:r>
              <a:rPr lang="en-US" sz="1200">
                <a:solidFill>
                  <a:schemeClr val="dk1"/>
                </a:solidFill>
                <a:latin typeface="Calibri"/>
              </a:rPr>
              <a:t> </a:t>
            </a:r>
          </a:p>
        </p:txBody>
      </p:sp>
      <p:sp>
        <p:nvSpPr>
          <p:cNvPr id="46" name="Text Placeholder 4">
            <a:extLst>
              <a:ext uri="{FF2B5EF4-FFF2-40B4-BE49-F238E27FC236}">
                <a16:creationId xmlns:a16="http://schemas.microsoft.com/office/drawing/2014/main" id="{46914857-99D5-4B2B-9DBF-BE1B396C8E4A}"/>
              </a:ext>
            </a:extLst>
          </p:cNvPr>
          <p:cNvSpPr>
            <a:spLocks noGrp="1"/>
          </p:cNvSpPr>
          <p:nvPr>
            <p:ph type="body" sz="quarter" idx="96" hasCustomPrompt="1"/>
          </p:nvPr>
        </p:nvSpPr>
        <p:spPr>
          <a:xfrm>
            <a:off x="7406860" y="2017376"/>
            <a:ext cx="539496" cy="82296"/>
          </a:xfrm>
          <a:solidFill>
            <a:srgbClr val="E1523D"/>
          </a:solidFill>
          <a:ln>
            <a:solidFill>
              <a:srgbClr val="E0503D"/>
            </a:solidFill>
          </a:ln>
        </p:spPr>
        <p:txBody>
          <a:bodyPr/>
          <a:lstStyle>
            <a:lvl1pPr marL="0" indent="0">
              <a:buNone/>
              <a:defRPr/>
            </a:lvl1pPr>
          </a:lstStyle>
          <a:p>
            <a:pPr lvl="0"/>
            <a:r>
              <a:rPr lang="en-US"/>
              <a:t> </a:t>
            </a:r>
          </a:p>
        </p:txBody>
      </p:sp>
      <p:sp>
        <p:nvSpPr>
          <p:cNvPr id="26" name="Text Placeholder 36">
            <a:extLst>
              <a:ext uri="{FF2B5EF4-FFF2-40B4-BE49-F238E27FC236}">
                <a16:creationId xmlns:a16="http://schemas.microsoft.com/office/drawing/2014/main" id="{F1593AAC-474F-4E25-973A-87466919AE3D}"/>
              </a:ext>
            </a:extLst>
          </p:cNvPr>
          <p:cNvSpPr>
            <a:spLocks noGrp="1"/>
          </p:cNvSpPr>
          <p:nvPr>
            <p:ph type="body" sz="quarter" idx="101" hasCustomPrompt="1"/>
          </p:nvPr>
        </p:nvSpPr>
        <p:spPr>
          <a:xfrm>
            <a:off x="7406860" y="2187194"/>
            <a:ext cx="2809703" cy="4562856"/>
          </a:xfrm>
          <a:prstGeom prst="rect">
            <a:avLst/>
          </a:prstGeom>
        </p:spPr>
        <p:txBody>
          <a:bodyPr>
            <a:noAutofit/>
          </a:bodyPr>
          <a:lstStyle>
            <a:lvl1pPr>
              <a:defRPr/>
            </a:lvl1pPr>
            <a:lvl2pPr>
              <a:defRPr/>
            </a:lvl2pPr>
            <a:lvl3pPr>
              <a:defRPr/>
            </a:lvl3pPr>
          </a:lstStyle>
          <a:p>
            <a:pPr lvl="0"/>
            <a:r>
              <a:rPr lang="en-US"/>
              <a:t>Click to add text</a:t>
            </a:r>
          </a:p>
          <a:p>
            <a:pPr lvl="1"/>
            <a:r>
              <a:rPr lang="en-US"/>
              <a:t>Insert text</a:t>
            </a:r>
          </a:p>
          <a:p>
            <a:pPr lvl="2"/>
            <a:r>
              <a:rPr lang="en-US"/>
              <a:t>Insert text</a:t>
            </a:r>
          </a:p>
        </p:txBody>
      </p:sp>
    </p:spTree>
    <p:custDataLst>
      <p:custData r:id="rId1"/>
    </p:custDataLst>
    <p:extLst>
      <p:ext uri="{BB962C8B-B14F-4D97-AF65-F5344CB8AC3E}">
        <p14:creationId xmlns:p14="http://schemas.microsoft.com/office/powerpoint/2010/main" val="2741879377"/>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ase Study-2">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3031CD9C-A47F-2C46-9B05-3E154D44034D}"/>
              </a:ext>
            </a:extLst>
          </p:cNvPr>
          <p:cNvSpPr/>
          <p:nvPr userDrawn="1"/>
        </p:nvSpPr>
        <p:spPr>
          <a:xfrm>
            <a:off x="475488" y="1828800"/>
            <a:ext cx="4736592" cy="4910328"/>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sp>
        <p:nvSpPr>
          <p:cNvPr id="57" name="Rectangle 56">
            <a:extLst>
              <a:ext uri="{FF2B5EF4-FFF2-40B4-BE49-F238E27FC236}">
                <a16:creationId xmlns:a16="http://schemas.microsoft.com/office/drawing/2014/main" id="{870F1623-50DD-784B-B539-AE13C42DCBC8}"/>
              </a:ext>
            </a:extLst>
          </p:cNvPr>
          <p:cNvSpPr/>
          <p:nvPr userDrawn="1"/>
        </p:nvSpPr>
        <p:spPr>
          <a:xfrm>
            <a:off x="5477256" y="1828800"/>
            <a:ext cx="4736592" cy="4910328"/>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sp>
        <p:nvSpPr>
          <p:cNvPr id="2" name="Title 1">
            <a:extLst>
              <a:ext uri="{FF2B5EF4-FFF2-40B4-BE49-F238E27FC236}">
                <a16:creationId xmlns:a16="http://schemas.microsoft.com/office/drawing/2014/main" id="{0E7B7EA5-8423-3042-86FB-677B57705AD6}"/>
              </a:ext>
            </a:extLst>
          </p:cNvPr>
          <p:cNvSpPr>
            <a:spLocks noGrp="1"/>
          </p:cNvSpPr>
          <p:nvPr>
            <p:ph type="title" hasCustomPrompt="1"/>
          </p:nvPr>
        </p:nvSpPr>
        <p:spPr/>
        <p:txBody>
          <a:bodyPr/>
          <a:lstStyle/>
          <a:p>
            <a:r>
              <a:rPr lang="en-US"/>
              <a:t>Page Title</a:t>
            </a:r>
          </a:p>
        </p:txBody>
      </p:sp>
      <p:sp>
        <p:nvSpPr>
          <p:cNvPr id="3" name="Slide Number Placeholder 2">
            <a:extLst>
              <a:ext uri="{FF2B5EF4-FFF2-40B4-BE49-F238E27FC236}">
                <a16:creationId xmlns:a16="http://schemas.microsoft.com/office/drawing/2014/main" id="{8733757C-1C4D-9D48-8F84-24EC28CB34AC}"/>
              </a:ext>
            </a:extLst>
          </p:cNvPr>
          <p:cNvSpPr>
            <a:spLocks noGrp="1"/>
          </p:cNvSpPr>
          <p:nvPr>
            <p:ph type="sldNum" sz="quarter" idx="10"/>
          </p:nvPr>
        </p:nvSpPr>
        <p:spPr/>
        <p:txBody>
          <a:bodyPr/>
          <a:lstStyle/>
          <a:p>
            <a:fld id="{495CDFE8-06BB-8C4A-81DE-67EF32F50FC9}" type="slidenum">
              <a:rPr lang="en-US" smtClean="0"/>
              <a:pPr/>
              <a:t>‹#›</a:t>
            </a:fld>
            <a:endParaRPr lang="en-US"/>
          </a:p>
        </p:txBody>
      </p:sp>
      <p:sp>
        <p:nvSpPr>
          <p:cNvPr id="5" name="Text Placeholder 20">
            <a:extLst>
              <a:ext uri="{FF2B5EF4-FFF2-40B4-BE49-F238E27FC236}">
                <a16:creationId xmlns:a16="http://schemas.microsoft.com/office/drawing/2014/main" id="{DEB446AE-0573-364C-B6FA-2ED519E7B6A0}"/>
              </a:ext>
            </a:extLst>
          </p:cNvPr>
          <p:cNvSpPr>
            <a:spLocks noGrp="1"/>
          </p:cNvSpPr>
          <p:nvPr>
            <p:ph type="body" sz="quarter" idx="12" hasCustomPrompt="1"/>
          </p:nvPr>
        </p:nvSpPr>
        <p:spPr>
          <a:xfrm>
            <a:off x="1777384" y="1965960"/>
            <a:ext cx="3289915" cy="952029"/>
          </a:xfrm>
          <a:prstGeom prst="rect">
            <a:avLst/>
          </a:prstGeom>
          <a:noFill/>
        </p:spPr>
        <p:txBody>
          <a:bodyPr wrap="square" lIns="0" tIns="0" rIns="0" bIns="0" anchor="t" anchorCtr="0">
            <a:noAutofit/>
          </a:bodyPr>
          <a:lstStyle>
            <a:lvl1pPr marL="0" marR="0" indent="0" algn="l" defTabSz="889711" rtl="0" eaLnBrk="1" fontAlgn="auto" latinLnBrk="0" hangingPunct="1">
              <a:lnSpc>
                <a:spcPct val="100000"/>
              </a:lnSpc>
              <a:spcBef>
                <a:spcPts val="0"/>
              </a:spcBef>
              <a:spcAft>
                <a:spcPts val="0"/>
              </a:spcAft>
              <a:buClrTx/>
              <a:buSzTx/>
              <a:buFontTx/>
              <a:buNone/>
              <a:tabLst/>
              <a:defRPr lang="en-US" sz="1400" b="1" i="0" smtClean="0">
                <a:solidFill>
                  <a:schemeClr val="accent2"/>
                </a:solidFill>
                <a:effectLst/>
              </a:defRPr>
            </a:lvl1pPr>
          </a:lstStyle>
          <a:p>
            <a:r>
              <a:rPr lang="en-US"/>
              <a:t>Intro here. Quick synopsis of case study.</a:t>
            </a:r>
          </a:p>
        </p:txBody>
      </p:sp>
      <p:sp>
        <p:nvSpPr>
          <p:cNvPr id="6" name="Text Placeholder 20">
            <a:extLst>
              <a:ext uri="{FF2B5EF4-FFF2-40B4-BE49-F238E27FC236}">
                <a16:creationId xmlns:a16="http://schemas.microsoft.com/office/drawing/2014/main" id="{F9B44DE6-1D96-C943-AE14-43BE8CB4C6C7}"/>
              </a:ext>
            </a:extLst>
          </p:cNvPr>
          <p:cNvSpPr>
            <a:spLocks noGrp="1"/>
          </p:cNvSpPr>
          <p:nvPr>
            <p:ph type="body" sz="quarter" idx="62" hasCustomPrompt="1"/>
          </p:nvPr>
        </p:nvSpPr>
        <p:spPr>
          <a:xfrm>
            <a:off x="6775704" y="1965960"/>
            <a:ext cx="3291840" cy="952029"/>
          </a:xfrm>
          <a:prstGeom prst="rect">
            <a:avLst/>
          </a:prstGeom>
          <a:noFill/>
        </p:spPr>
        <p:txBody>
          <a:bodyPr wrap="square" lIns="0" tIns="0" rIns="0" bIns="0" anchor="t" anchorCtr="0">
            <a:noAutofit/>
          </a:bodyPr>
          <a:lstStyle>
            <a:lvl1pPr marL="0" marR="0" indent="0" algn="l" defTabSz="889711" rtl="0" eaLnBrk="1" fontAlgn="auto" latinLnBrk="0" hangingPunct="1">
              <a:lnSpc>
                <a:spcPct val="100000"/>
              </a:lnSpc>
              <a:spcBef>
                <a:spcPts val="0"/>
              </a:spcBef>
              <a:spcAft>
                <a:spcPts val="0"/>
              </a:spcAft>
              <a:buClrTx/>
              <a:buSzTx/>
              <a:buFontTx/>
              <a:buNone/>
              <a:tabLst/>
              <a:defRPr lang="en-US" sz="1400" b="1" i="0" smtClean="0">
                <a:solidFill>
                  <a:schemeClr val="accent2"/>
                </a:solidFill>
                <a:effectLst/>
              </a:defRPr>
            </a:lvl1pPr>
          </a:lstStyle>
          <a:p>
            <a:r>
              <a:rPr lang="en-US"/>
              <a:t>Intro here. Quick synopsis of case study.</a:t>
            </a:r>
          </a:p>
        </p:txBody>
      </p:sp>
      <p:sp>
        <p:nvSpPr>
          <p:cNvPr id="7" name="Content Placeholder 8">
            <a:extLst>
              <a:ext uri="{FF2B5EF4-FFF2-40B4-BE49-F238E27FC236}">
                <a16:creationId xmlns:a16="http://schemas.microsoft.com/office/drawing/2014/main" id="{BC65313A-E5C3-3843-A18A-ABF31E2E4669}"/>
              </a:ext>
            </a:extLst>
          </p:cNvPr>
          <p:cNvSpPr>
            <a:spLocks noGrp="1"/>
          </p:cNvSpPr>
          <p:nvPr>
            <p:ph sz="quarter" idx="104" hasCustomPrompt="1"/>
          </p:nvPr>
        </p:nvSpPr>
        <p:spPr>
          <a:xfrm>
            <a:off x="612648" y="1965960"/>
            <a:ext cx="1033271" cy="952029"/>
          </a:xfrm>
        </p:spPr>
        <p:txBody>
          <a:bodyPr anchor="ctr" anchorCtr="1"/>
          <a:lstStyle>
            <a:lvl1pPr marL="0" indent="0">
              <a:buNone/>
              <a:defRPr sz="778"/>
            </a:lvl1pPr>
          </a:lstStyle>
          <a:p>
            <a:pPr lvl="0"/>
            <a:r>
              <a:rPr lang="en-US"/>
              <a:t>Icon Placeholder</a:t>
            </a:r>
          </a:p>
        </p:txBody>
      </p:sp>
      <p:sp>
        <p:nvSpPr>
          <p:cNvPr id="8" name="Content Placeholder 8">
            <a:extLst>
              <a:ext uri="{FF2B5EF4-FFF2-40B4-BE49-F238E27FC236}">
                <a16:creationId xmlns:a16="http://schemas.microsoft.com/office/drawing/2014/main" id="{F65DD7D1-FA7D-D142-84DE-8FD1AED3B2D8}"/>
              </a:ext>
            </a:extLst>
          </p:cNvPr>
          <p:cNvSpPr>
            <a:spLocks noGrp="1"/>
          </p:cNvSpPr>
          <p:nvPr>
            <p:ph sz="quarter" idx="105" hasCustomPrompt="1"/>
          </p:nvPr>
        </p:nvSpPr>
        <p:spPr>
          <a:xfrm>
            <a:off x="5609851" y="1965960"/>
            <a:ext cx="1029996" cy="952029"/>
          </a:xfrm>
        </p:spPr>
        <p:txBody>
          <a:bodyPr anchor="ctr" anchorCtr="1"/>
          <a:lstStyle>
            <a:lvl1pPr marL="0" indent="0">
              <a:buNone/>
              <a:defRPr sz="778"/>
            </a:lvl1pPr>
          </a:lstStyle>
          <a:p>
            <a:pPr lvl="0"/>
            <a:r>
              <a:rPr lang="en-US"/>
              <a:t>Icon Placeholder</a:t>
            </a:r>
          </a:p>
        </p:txBody>
      </p:sp>
      <p:sp>
        <p:nvSpPr>
          <p:cNvPr id="18" name="Text Placeholder 7">
            <a:extLst>
              <a:ext uri="{FF2B5EF4-FFF2-40B4-BE49-F238E27FC236}">
                <a16:creationId xmlns:a16="http://schemas.microsoft.com/office/drawing/2014/main" id="{604BD2FB-759D-994C-8E93-AD3319447B6D}"/>
              </a:ext>
            </a:extLst>
          </p:cNvPr>
          <p:cNvSpPr>
            <a:spLocks noGrp="1"/>
          </p:cNvSpPr>
          <p:nvPr>
            <p:ph type="body" sz="quarter" idx="99" hasCustomPrompt="1"/>
          </p:nvPr>
        </p:nvSpPr>
        <p:spPr>
          <a:xfrm>
            <a:off x="5609851" y="3006498"/>
            <a:ext cx="4453128" cy="222437"/>
          </a:xfrm>
          <a:prstGeom prst="rect">
            <a:avLst/>
          </a:prstGeom>
        </p:spPr>
        <p:txBody>
          <a:bodyPr/>
          <a:lstStyle>
            <a:lvl1pPr marL="0" marR="0" indent="0" algn="l" defTabSz="444856" rtl="0" eaLnBrk="1" fontAlgn="auto" latinLnBrk="0" hangingPunct="1">
              <a:lnSpc>
                <a:spcPct val="100000"/>
              </a:lnSpc>
              <a:spcBef>
                <a:spcPts val="0"/>
              </a:spcBef>
              <a:spcAft>
                <a:spcPts val="0"/>
              </a:spcAft>
              <a:buClrTx/>
              <a:buSzTx/>
              <a:buFont typeface="System Font Regular"/>
              <a:buNone/>
              <a:tabLst/>
              <a:defRPr lang="en-US" sz="1400" b="1" kern="1200" cap="all" baseline="0" dirty="0">
                <a:solidFill>
                  <a:schemeClr val="accent1"/>
                </a:solidFill>
                <a:latin typeface="Calibri" panose="020F0502020204030204" pitchFamily="34" charset="0"/>
                <a:ea typeface="+mn-ea"/>
                <a:cs typeface="Calibri" panose="020F0502020204030204" pitchFamily="34" charset="0"/>
              </a:defRPr>
            </a:lvl1pPr>
            <a:lvl2pPr marL="177942" indent="-177942">
              <a:lnSpc>
                <a:spcPct val="110000"/>
              </a:lnSpc>
              <a:spcAft>
                <a:spcPts val="438"/>
              </a:spcAft>
              <a:buFont typeface="System Font Regular"/>
              <a:buChar char="■"/>
              <a:defRPr sz="1168" b="0"/>
            </a:lvl2pPr>
            <a:lvl3pPr marL="177942" marR="0" indent="-177942" algn="l" defTabSz="978682" rtl="0" eaLnBrk="1" fontAlgn="auto" latinLnBrk="0" hangingPunct="1">
              <a:lnSpc>
                <a:spcPct val="110000"/>
              </a:lnSpc>
              <a:spcBef>
                <a:spcPts val="0"/>
              </a:spcBef>
              <a:spcAft>
                <a:spcPts val="0"/>
              </a:spcAft>
              <a:buClr>
                <a:schemeClr val="accent2"/>
              </a:buClr>
              <a:buSzTx/>
              <a:buFont typeface="System Font Regular"/>
              <a:buChar char="■"/>
              <a:tabLst/>
              <a:defRPr sz="1168" b="0"/>
            </a:lvl3pPr>
            <a:lvl4pPr marL="177942" indent="0">
              <a:lnSpc>
                <a:spcPct val="110000"/>
              </a:lnSpc>
              <a:buFontTx/>
              <a:buNone/>
              <a:tabLst/>
              <a:defRPr sz="1168"/>
            </a:lvl4pPr>
            <a:lvl5pPr marL="488665" indent="0">
              <a:buNone/>
              <a:defRPr/>
            </a:lvl5pPr>
          </a:lstStyle>
          <a:p>
            <a:pPr marL="0" marR="0" lvl="0" indent="0" algn="l" defTabSz="895526" rtl="0" eaLnBrk="1" fontAlgn="auto" latinLnBrk="0" hangingPunct="1">
              <a:lnSpc>
                <a:spcPct val="100000"/>
              </a:lnSpc>
              <a:spcBef>
                <a:spcPts val="0"/>
              </a:spcBef>
              <a:spcAft>
                <a:spcPts val="0"/>
              </a:spcAft>
              <a:buClrTx/>
              <a:buSzTx/>
              <a:buFont typeface="System Font Regular"/>
              <a:buNone/>
              <a:tabLst/>
              <a:defRPr/>
            </a:pPr>
            <a:r>
              <a:rPr lang="en-US"/>
              <a:t>SITUATION: (Retype Header)</a:t>
            </a:r>
          </a:p>
        </p:txBody>
      </p:sp>
      <p:sp>
        <p:nvSpPr>
          <p:cNvPr id="23" name="Text Placeholder 7">
            <a:extLst>
              <a:ext uri="{FF2B5EF4-FFF2-40B4-BE49-F238E27FC236}">
                <a16:creationId xmlns:a16="http://schemas.microsoft.com/office/drawing/2014/main" id="{46FB1E3F-DDFF-A84D-B30C-8F53392C3234}"/>
              </a:ext>
            </a:extLst>
          </p:cNvPr>
          <p:cNvSpPr>
            <a:spLocks noGrp="1"/>
          </p:cNvSpPr>
          <p:nvPr>
            <p:ph type="body" sz="quarter" idx="135" hasCustomPrompt="1"/>
          </p:nvPr>
        </p:nvSpPr>
        <p:spPr>
          <a:xfrm>
            <a:off x="612647" y="3006498"/>
            <a:ext cx="4453128" cy="222437"/>
          </a:xfrm>
          <a:prstGeom prst="rect">
            <a:avLst/>
          </a:prstGeom>
        </p:spPr>
        <p:txBody>
          <a:bodyPr/>
          <a:lstStyle>
            <a:lvl1pPr marL="0" marR="0" indent="0" algn="l" defTabSz="444856" rtl="0" eaLnBrk="1" fontAlgn="auto" latinLnBrk="0" hangingPunct="1">
              <a:lnSpc>
                <a:spcPct val="100000"/>
              </a:lnSpc>
              <a:spcBef>
                <a:spcPts val="0"/>
              </a:spcBef>
              <a:spcAft>
                <a:spcPts val="0"/>
              </a:spcAft>
              <a:buClrTx/>
              <a:buSzTx/>
              <a:buFont typeface="System Font Regular"/>
              <a:buNone/>
              <a:tabLst/>
              <a:defRPr lang="en-US" sz="1400" b="1" kern="1200" cap="all" baseline="0" dirty="0">
                <a:solidFill>
                  <a:schemeClr val="accent1"/>
                </a:solidFill>
                <a:latin typeface="Calibri" panose="020F0502020204030204" pitchFamily="34" charset="0"/>
                <a:ea typeface="+mn-ea"/>
                <a:cs typeface="Calibri" panose="020F0502020204030204" pitchFamily="34" charset="0"/>
              </a:defRPr>
            </a:lvl1pPr>
            <a:lvl2pPr marL="177942" indent="-177942">
              <a:lnSpc>
                <a:spcPct val="110000"/>
              </a:lnSpc>
              <a:spcAft>
                <a:spcPts val="438"/>
              </a:spcAft>
              <a:buFont typeface="System Font Regular"/>
              <a:buChar char="■"/>
              <a:defRPr sz="1168" b="0"/>
            </a:lvl2pPr>
            <a:lvl3pPr marL="177942" marR="0" indent="-177942" algn="l" defTabSz="978682" rtl="0" eaLnBrk="1" fontAlgn="auto" latinLnBrk="0" hangingPunct="1">
              <a:lnSpc>
                <a:spcPct val="110000"/>
              </a:lnSpc>
              <a:spcBef>
                <a:spcPts val="0"/>
              </a:spcBef>
              <a:spcAft>
                <a:spcPts val="0"/>
              </a:spcAft>
              <a:buClr>
                <a:schemeClr val="accent2"/>
              </a:buClr>
              <a:buSzTx/>
              <a:buFont typeface="System Font Regular"/>
              <a:buChar char="■"/>
              <a:tabLst/>
              <a:defRPr sz="1168" b="0"/>
            </a:lvl3pPr>
            <a:lvl4pPr marL="177942" indent="0">
              <a:lnSpc>
                <a:spcPct val="110000"/>
              </a:lnSpc>
              <a:buFontTx/>
              <a:buNone/>
              <a:tabLst/>
              <a:defRPr sz="1168"/>
            </a:lvl4pPr>
            <a:lvl5pPr marL="488665" indent="0">
              <a:buNone/>
              <a:defRPr/>
            </a:lvl5pPr>
          </a:lstStyle>
          <a:p>
            <a:pPr marL="0" marR="0" lvl="0" indent="0" algn="l" defTabSz="895526" rtl="0" eaLnBrk="1" fontAlgn="auto" latinLnBrk="0" hangingPunct="1">
              <a:lnSpc>
                <a:spcPct val="100000"/>
              </a:lnSpc>
              <a:spcBef>
                <a:spcPts val="0"/>
              </a:spcBef>
              <a:spcAft>
                <a:spcPts val="0"/>
              </a:spcAft>
              <a:buClrTx/>
              <a:buSzTx/>
              <a:buFont typeface="System Font Regular"/>
              <a:buNone/>
              <a:tabLst/>
              <a:defRPr/>
            </a:pPr>
            <a:r>
              <a:rPr lang="en-US"/>
              <a:t>SITUATION: (Retype Header)</a:t>
            </a:r>
          </a:p>
        </p:txBody>
      </p:sp>
      <p:sp>
        <p:nvSpPr>
          <p:cNvPr id="16" name="Text Placeholder 20">
            <a:extLst>
              <a:ext uri="{FF2B5EF4-FFF2-40B4-BE49-F238E27FC236}">
                <a16:creationId xmlns:a16="http://schemas.microsoft.com/office/drawing/2014/main" id="{930E08C7-7577-1547-81B2-160AE4747B95}"/>
              </a:ext>
            </a:extLst>
          </p:cNvPr>
          <p:cNvSpPr>
            <a:spLocks noGrp="1"/>
          </p:cNvSpPr>
          <p:nvPr>
            <p:ph type="body" sz="quarter" idx="127" hasCustomPrompt="1"/>
          </p:nvPr>
        </p:nvSpPr>
        <p:spPr>
          <a:xfrm>
            <a:off x="5609851" y="3239603"/>
            <a:ext cx="4453128" cy="711798"/>
          </a:xfrm>
          <a:prstGeom prst="rect">
            <a:avLst/>
          </a:prstGeom>
          <a:noFill/>
        </p:spPr>
        <p:txBody>
          <a:bodyPr wrap="square" lIns="0" tIns="0" rIns="0" bIns="0" anchor="t" anchorCtr="0">
            <a:noAutofit/>
          </a:bodyPr>
          <a:lstStyle>
            <a:lvl1pPr marL="0" marR="0" indent="0" algn="l" defTabSz="889711" rtl="0" eaLnBrk="1" fontAlgn="auto" latinLnBrk="0" hangingPunct="1">
              <a:lnSpc>
                <a:spcPct val="100000"/>
              </a:lnSpc>
              <a:spcBef>
                <a:spcPts val="0"/>
              </a:spcBef>
              <a:spcAft>
                <a:spcPts val="195"/>
              </a:spcAft>
              <a:buClrTx/>
              <a:buSzTx/>
              <a:buFontTx/>
              <a:buNone/>
              <a:tabLst/>
              <a:defRPr lang="en-US" sz="1050" b="0" i="0" kern="1200" dirty="0">
                <a:solidFill>
                  <a:schemeClr val="tx1"/>
                </a:solidFill>
                <a:effectLst/>
                <a:latin typeface="Calibri" panose="020F0502020204030204" pitchFamily="34" charset="0"/>
                <a:ea typeface="+mn-ea"/>
                <a:cs typeface="Calibri" panose="020F0502020204030204" pitchFamily="34" charset="0"/>
              </a:defRPr>
            </a:lvl1pPr>
          </a:lstStyle>
          <a:p>
            <a:r>
              <a:rPr lang="en-US"/>
              <a:t>Situation here. Sentence format; up to 4 lines.</a:t>
            </a:r>
          </a:p>
        </p:txBody>
      </p:sp>
      <p:sp>
        <p:nvSpPr>
          <p:cNvPr id="21" name="Text Placeholder 20">
            <a:extLst>
              <a:ext uri="{FF2B5EF4-FFF2-40B4-BE49-F238E27FC236}">
                <a16:creationId xmlns:a16="http://schemas.microsoft.com/office/drawing/2014/main" id="{ED6640AC-6250-9E43-AFDC-8041EF3B74BA}"/>
              </a:ext>
            </a:extLst>
          </p:cNvPr>
          <p:cNvSpPr>
            <a:spLocks noGrp="1"/>
          </p:cNvSpPr>
          <p:nvPr>
            <p:ph type="body" sz="quarter" idx="133" hasCustomPrompt="1"/>
          </p:nvPr>
        </p:nvSpPr>
        <p:spPr>
          <a:xfrm>
            <a:off x="612647" y="3239603"/>
            <a:ext cx="4453128" cy="711798"/>
          </a:xfrm>
          <a:prstGeom prst="rect">
            <a:avLst/>
          </a:prstGeom>
          <a:noFill/>
        </p:spPr>
        <p:txBody>
          <a:bodyPr wrap="square" lIns="0" tIns="0" rIns="0" bIns="0" anchor="t" anchorCtr="0">
            <a:noAutofit/>
          </a:bodyPr>
          <a:lstStyle>
            <a:lvl1pPr marL="0" marR="0" indent="0" algn="l" defTabSz="889711" rtl="0" eaLnBrk="1" fontAlgn="auto" latinLnBrk="0" hangingPunct="1">
              <a:lnSpc>
                <a:spcPct val="100000"/>
              </a:lnSpc>
              <a:spcBef>
                <a:spcPts val="0"/>
              </a:spcBef>
              <a:spcAft>
                <a:spcPts val="195"/>
              </a:spcAft>
              <a:buClrTx/>
              <a:buSzTx/>
              <a:buFontTx/>
              <a:buNone/>
              <a:tabLst/>
              <a:defRPr lang="en-US" sz="1050" b="0" i="0" smtClean="0">
                <a:solidFill>
                  <a:schemeClr val="tx1"/>
                </a:solidFill>
                <a:effectLst/>
              </a:defRPr>
            </a:lvl1pPr>
          </a:lstStyle>
          <a:p>
            <a:r>
              <a:rPr lang="en-US"/>
              <a:t>Situation here. Sentence format; up to 4 lines.</a:t>
            </a:r>
          </a:p>
        </p:txBody>
      </p:sp>
      <p:sp>
        <p:nvSpPr>
          <p:cNvPr id="19" name="Text Placeholder 7">
            <a:extLst>
              <a:ext uri="{FF2B5EF4-FFF2-40B4-BE49-F238E27FC236}">
                <a16:creationId xmlns:a16="http://schemas.microsoft.com/office/drawing/2014/main" id="{49B80915-BD57-DE4D-A112-B1E21DDFCC0D}"/>
              </a:ext>
            </a:extLst>
          </p:cNvPr>
          <p:cNvSpPr>
            <a:spLocks noGrp="1"/>
          </p:cNvSpPr>
          <p:nvPr>
            <p:ph type="body" sz="quarter" idx="131" hasCustomPrompt="1"/>
          </p:nvPr>
        </p:nvSpPr>
        <p:spPr>
          <a:xfrm>
            <a:off x="5609851" y="4039043"/>
            <a:ext cx="4453128" cy="222437"/>
          </a:xfrm>
          <a:prstGeom prst="rect">
            <a:avLst/>
          </a:prstGeom>
        </p:spPr>
        <p:txBody>
          <a:bodyPr/>
          <a:lstStyle>
            <a:lvl1pPr marL="0" marR="0" indent="0" algn="l" defTabSz="444856" rtl="0" eaLnBrk="1" fontAlgn="auto" latinLnBrk="0" hangingPunct="1">
              <a:lnSpc>
                <a:spcPct val="100000"/>
              </a:lnSpc>
              <a:spcBef>
                <a:spcPts val="0"/>
              </a:spcBef>
              <a:spcAft>
                <a:spcPts val="0"/>
              </a:spcAft>
              <a:buClrTx/>
              <a:buSzTx/>
              <a:buFont typeface="System Font Regular"/>
              <a:buNone/>
              <a:tabLst/>
              <a:defRPr lang="en-US" sz="1400" b="1" kern="1200" cap="all" baseline="0" dirty="0">
                <a:solidFill>
                  <a:schemeClr val="accent1"/>
                </a:solidFill>
                <a:latin typeface="Calibri" panose="020F0502020204030204" pitchFamily="34" charset="0"/>
                <a:ea typeface="+mn-ea"/>
                <a:cs typeface="Calibri" panose="020F0502020204030204" pitchFamily="34" charset="0"/>
              </a:defRPr>
            </a:lvl1pPr>
            <a:lvl2pPr marL="177942" indent="-177942">
              <a:lnSpc>
                <a:spcPct val="110000"/>
              </a:lnSpc>
              <a:spcAft>
                <a:spcPts val="438"/>
              </a:spcAft>
              <a:buFont typeface="System Font Regular"/>
              <a:buChar char="■"/>
              <a:defRPr sz="1168" b="0"/>
            </a:lvl2pPr>
            <a:lvl3pPr marL="177942" marR="0" indent="-177942" algn="l" defTabSz="978682" rtl="0" eaLnBrk="1" fontAlgn="auto" latinLnBrk="0" hangingPunct="1">
              <a:lnSpc>
                <a:spcPct val="110000"/>
              </a:lnSpc>
              <a:spcBef>
                <a:spcPts val="0"/>
              </a:spcBef>
              <a:spcAft>
                <a:spcPts val="0"/>
              </a:spcAft>
              <a:buClr>
                <a:schemeClr val="accent2"/>
              </a:buClr>
              <a:buSzTx/>
              <a:buFont typeface="System Font Regular"/>
              <a:buChar char="■"/>
              <a:tabLst/>
              <a:defRPr sz="1168" b="0"/>
            </a:lvl3pPr>
            <a:lvl4pPr marL="177942" indent="0">
              <a:lnSpc>
                <a:spcPct val="110000"/>
              </a:lnSpc>
              <a:buFontTx/>
              <a:buNone/>
              <a:tabLst/>
              <a:defRPr sz="1168"/>
            </a:lvl4pPr>
            <a:lvl5pPr marL="488665" indent="0">
              <a:buNone/>
              <a:defRPr/>
            </a:lvl5pPr>
          </a:lstStyle>
          <a:p>
            <a:pPr marL="0" marR="0" lvl="0" indent="0" algn="l" defTabSz="895526" rtl="0" eaLnBrk="1" fontAlgn="auto" latinLnBrk="0" hangingPunct="1">
              <a:lnSpc>
                <a:spcPct val="100000"/>
              </a:lnSpc>
              <a:spcBef>
                <a:spcPts val="0"/>
              </a:spcBef>
              <a:spcAft>
                <a:spcPts val="0"/>
              </a:spcAft>
              <a:buClrTx/>
              <a:buSzTx/>
              <a:buFont typeface="System Font Regular"/>
              <a:buNone/>
              <a:tabLst/>
              <a:defRPr/>
            </a:pPr>
            <a:r>
              <a:rPr lang="en-US"/>
              <a:t>OUR ROLE: (Retype Header)</a:t>
            </a:r>
          </a:p>
        </p:txBody>
      </p:sp>
      <p:sp>
        <p:nvSpPr>
          <p:cNvPr id="24" name="Text Placeholder 7">
            <a:extLst>
              <a:ext uri="{FF2B5EF4-FFF2-40B4-BE49-F238E27FC236}">
                <a16:creationId xmlns:a16="http://schemas.microsoft.com/office/drawing/2014/main" id="{79EC6E4C-182C-684F-B84E-A15B1AC5CC1D}"/>
              </a:ext>
            </a:extLst>
          </p:cNvPr>
          <p:cNvSpPr>
            <a:spLocks noGrp="1"/>
          </p:cNvSpPr>
          <p:nvPr>
            <p:ph type="body" sz="quarter" idx="136" hasCustomPrompt="1"/>
          </p:nvPr>
        </p:nvSpPr>
        <p:spPr>
          <a:xfrm>
            <a:off x="612647" y="4039043"/>
            <a:ext cx="4453128" cy="222437"/>
          </a:xfrm>
          <a:prstGeom prst="rect">
            <a:avLst/>
          </a:prstGeom>
        </p:spPr>
        <p:txBody>
          <a:bodyPr/>
          <a:lstStyle>
            <a:lvl1pPr marL="0" marR="0" indent="0" algn="l" defTabSz="444856" rtl="0" eaLnBrk="1" fontAlgn="auto" latinLnBrk="0" hangingPunct="1">
              <a:lnSpc>
                <a:spcPct val="100000"/>
              </a:lnSpc>
              <a:spcBef>
                <a:spcPts val="0"/>
              </a:spcBef>
              <a:spcAft>
                <a:spcPts val="0"/>
              </a:spcAft>
              <a:buClrTx/>
              <a:buSzTx/>
              <a:buFont typeface="System Font Regular"/>
              <a:buNone/>
              <a:tabLst/>
              <a:defRPr lang="en-US" sz="1400" b="1" kern="1200" cap="all" baseline="0" dirty="0">
                <a:solidFill>
                  <a:schemeClr val="accent1"/>
                </a:solidFill>
                <a:latin typeface="Calibri" panose="020F0502020204030204" pitchFamily="34" charset="0"/>
                <a:ea typeface="+mn-ea"/>
                <a:cs typeface="Calibri" panose="020F0502020204030204" pitchFamily="34" charset="0"/>
              </a:defRPr>
            </a:lvl1pPr>
            <a:lvl2pPr marL="177942" indent="-177942">
              <a:lnSpc>
                <a:spcPct val="110000"/>
              </a:lnSpc>
              <a:spcAft>
                <a:spcPts val="438"/>
              </a:spcAft>
              <a:buFont typeface="System Font Regular"/>
              <a:buChar char="■"/>
              <a:defRPr sz="1168" b="0"/>
            </a:lvl2pPr>
            <a:lvl3pPr marL="177942" marR="0" indent="-177942" algn="l" defTabSz="978682" rtl="0" eaLnBrk="1" fontAlgn="auto" latinLnBrk="0" hangingPunct="1">
              <a:lnSpc>
                <a:spcPct val="110000"/>
              </a:lnSpc>
              <a:spcBef>
                <a:spcPts val="0"/>
              </a:spcBef>
              <a:spcAft>
                <a:spcPts val="0"/>
              </a:spcAft>
              <a:buClr>
                <a:schemeClr val="accent2"/>
              </a:buClr>
              <a:buSzTx/>
              <a:buFont typeface="System Font Regular"/>
              <a:buChar char="■"/>
              <a:tabLst/>
              <a:defRPr sz="1168" b="0"/>
            </a:lvl3pPr>
            <a:lvl4pPr marL="177942" indent="0">
              <a:lnSpc>
                <a:spcPct val="110000"/>
              </a:lnSpc>
              <a:buFontTx/>
              <a:buNone/>
              <a:tabLst/>
              <a:defRPr sz="1168"/>
            </a:lvl4pPr>
            <a:lvl5pPr marL="488665" indent="0">
              <a:buNone/>
              <a:defRPr/>
            </a:lvl5pPr>
          </a:lstStyle>
          <a:p>
            <a:pPr marL="0" marR="0" lvl="0" indent="0" algn="l" defTabSz="895526" rtl="0" eaLnBrk="1" fontAlgn="auto" latinLnBrk="0" hangingPunct="1">
              <a:lnSpc>
                <a:spcPct val="100000"/>
              </a:lnSpc>
              <a:spcBef>
                <a:spcPts val="0"/>
              </a:spcBef>
              <a:spcAft>
                <a:spcPts val="0"/>
              </a:spcAft>
              <a:buClrTx/>
              <a:buSzTx/>
              <a:buFont typeface="System Font Regular"/>
              <a:buNone/>
              <a:tabLst/>
              <a:defRPr/>
            </a:pPr>
            <a:r>
              <a:rPr lang="en-US"/>
              <a:t>OUR ROLE: (Retype Header)</a:t>
            </a:r>
          </a:p>
        </p:txBody>
      </p:sp>
      <p:sp>
        <p:nvSpPr>
          <p:cNvPr id="17" name="Text Placeholder 4">
            <a:extLst>
              <a:ext uri="{FF2B5EF4-FFF2-40B4-BE49-F238E27FC236}">
                <a16:creationId xmlns:a16="http://schemas.microsoft.com/office/drawing/2014/main" id="{47D1C377-8B04-EE40-B32D-279C9694B292}"/>
              </a:ext>
            </a:extLst>
          </p:cNvPr>
          <p:cNvSpPr>
            <a:spLocks noGrp="1"/>
          </p:cNvSpPr>
          <p:nvPr>
            <p:ph type="body" sz="quarter" idx="128" hasCustomPrompt="1"/>
          </p:nvPr>
        </p:nvSpPr>
        <p:spPr>
          <a:xfrm>
            <a:off x="5609851" y="4273200"/>
            <a:ext cx="4453128" cy="846527"/>
          </a:xfrm>
          <a:prstGeom prst="rect">
            <a:avLst/>
          </a:prstGeom>
        </p:spPr>
        <p:txBody>
          <a:bodyPr lIns="0" tIns="0" rIns="0" bIns="0">
            <a:noAutofit/>
          </a:bodyPr>
          <a:lstStyle>
            <a:lvl1pPr marL="177942" indent="-177942">
              <a:spcAft>
                <a:spcPts val="195"/>
              </a:spcAft>
              <a:defRPr lang="en-US" sz="1050" b="0" kern="1200" dirty="0">
                <a:solidFill>
                  <a:schemeClr val="tx1"/>
                </a:solidFill>
                <a:latin typeface="Calibri" panose="020F0502020204030204" pitchFamily="34" charset="0"/>
                <a:ea typeface="+mn-ea"/>
                <a:cs typeface="Calibri" panose="020F0502020204030204" pitchFamily="34" charset="0"/>
              </a:defRPr>
            </a:lvl1pPr>
          </a:lstStyle>
          <a:p>
            <a:pPr marL="177942" lvl="0" indent="-177942" algn="l" defTabSz="978682" rtl="0" eaLnBrk="1" latinLnBrk="0" hangingPunct="1">
              <a:lnSpc>
                <a:spcPct val="100000"/>
              </a:lnSpc>
              <a:spcBef>
                <a:spcPts val="0"/>
              </a:spcBef>
              <a:spcAft>
                <a:spcPts val="438"/>
              </a:spcAft>
              <a:buClr>
                <a:schemeClr val="accent2"/>
              </a:buClr>
              <a:buFont typeface="System Font Regular"/>
              <a:buChar char="■"/>
              <a:tabLst/>
            </a:pPr>
            <a:r>
              <a:rPr lang="en-US"/>
              <a:t>Our Role here. Bullet format required; write bullets to be explicit this was our role (i.e. FTI Consulting provided; FTI Consulting assisted).</a:t>
            </a:r>
          </a:p>
        </p:txBody>
      </p:sp>
      <p:sp>
        <p:nvSpPr>
          <p:cNvPr id="22" name="Text Placeholder 4">
            <a:extLst>
              <a:ext uri="{FF2B5EF4-FFF2-40B4-BE49-F238E27FC236}">
                <a16:creationId xmlns:a16="http://schemas.microsoft.com/office/drawing/2014/main" id="{2EDE4538-99BE-054A-8477-5BD88109C2F4}"/>
              </a:ext>
            </a:extLst>
          </p:cNvPr>
          <p:cNvSpPr>
            <a:spLocks noGrp="1"/>
          </p:cNvSpPr>
          <p:nvPr>
            <p:ph type="body" sz="quarter" idx="134" hasCustomPrompt="1"/>
          </p:nvPr>
        </p:nvSpPr>
        <p:spPr>
          <a:xfrm>
            <a:off x="612647" y="4274467"/>
            <a:ext cx="4453128" cy="845260"/>
          </a:xfrm>
          <a:prstGeom prst="rect">
            <a:avLst/>
          </a:prstGeom>
        </p:spPr>
        <p:txBody>
          <a:bodyPr lIns="0" tIns="0" rIns="0" bIns="0">
            <a:noAutofit/>
          </a:bodyPr>
          <a:lstStyle>
            <a:lvl1pPr>
              <a:spcAft>
                <a:spcPts val="195"/>
              </a:spcAft>
              <a:defRPr sz="1050">
                <a:latin typeface="Calibri" panose="020F0502020204030204" pitchFamily="34" charset="0"/>
              </a:defRPr>
            </a:lvl1pPr>
          </a:lstStyle>
          <a:p>
            <a:pPr lvl="0"/>
            <a:r>
              <a:rPr lang="en-US"/>
              <a:t>Our Role here. Bullet format required; write bullets to be explicit this was our role (i.e. FTI Consulting provided; FTI Consulting assisted).</a:t>
            </a:r>
          </a:p>
        </p:txBody>
      </p:sp>
      <p:sp>
        <p:nvSpPr>
          <p:cNvPr id="20" name="Text Placeholder 7">
            <a:extLst>
              <a:ext uri="{FF2B5EF4-FFF2-40B4-BE49-F238E27FC236}">
                <a16:creationId xmlns:a16="http://schemas.microsoft.com/office/drawing/2014/main" id="{4C546821-56B8-3042-84B5-BCCD0B5889D8}"/>
              </a:ext>
            </a:extLst>
          </p:cNvPr>
          <p:cNvSpPr>
            <a:spLocks noGrp="1"/>
          </p:cNvSpPr>
          <p:nvPr>
            <p:ph type="body" sz="quarter" idx="132" hasCustomPrompt="1"/>
          </p:nvPr>
        </p:nvSpPr>
        <p:spPr>
          <a:xfrm>
            <a:off x="5609851" y="5210078"/>
            <a:ext cx="4453128" cy="222437"/>
          </a:xfrm>
          <a:prstGeom prst="rect">
            <a:avLst/>
          </a:prstGeom>
        </p:spPr>
        <p:txBody>
          <a:bodyPr/>
          <a:lstStyle>
            <a:lvl1pPr marL="0" marR="0" indent="0" algn="l" defTabSz="444856" rtl="0" eaLnBrk="1" fontAlgn="auto" latinLnBrk="0" hangingPunct="1">
              <a:lnSpc>
                <a:spcPct val="100000"/>
              </a:lnSpc>
              <a:spcBef>
                <a:spcPts val="0"/>
              </a:spcBef>
              <a:spcAft>
                <a:spcPts val="0"/>
              </a:spcAft>
              <a:buClrTx/>
              <a:buSzTx/>
              <a:buFont typeface="System Font Regular"/>
              <a:buNone/>
              <a:tabLst/>
              <a:defRPr lang="en-US" sz="1400" b="1" kern="1200" cap="all" baseline="0" dirty="0">
                <a:solidFill>
                  <a:schemeClr val="accent1"/>
                </a:solidFill>
                <a:latin typeface="Calibri" panose="020F0502020204030204" pitchFamily="34" charset="0"/>
                <a:ea typeface="+mn-ea"/>
                <a:cs typeface="Calibri" panose="020F0502020204030204" pitchFamily="34" charset="0"/>
              </a:defRPr>
            </a:lvl1pPr>
            <a:lvl2pPr marL="177942" indent="-177942">
              <a:lnSpc>
                <a:spcPct val="110000"/>
              </a:lnSpc>
              <a:spcAft>
                <a:spcPts val="438"/>
              </a:spcAft>
              <a:buFont typeface="System Font Regular"/>
              <a:buChar char="■"/>
              <a:defRPr sz="1168" b="0"/>
            </a:lvl2pPr>
            <a:lvl3pPr marL="177942" marR="0" indent="-177942" algn="l" defTabSz="978682" rtl="0" eaLnBrk="1" fontAlgn="auto" latinLnBrk="0" hangingPunct="1">
              <a:lnSpc>
                <a:spcPct val="110000"/>
              </a:lnSpc>
              <a:spcBef>
                <a:spcPts val="0"/>
              </a:spcBef>
              <a:spcAft>
                <a:spcPts val="0"/>
              </a:spcAft>
              <a:buClr>
                <a:schemeClr val="accent2"/>
              </a:buClr>
              <a:buSzTx/>
              <a:buFont typeface="System Font Regular"/>
              <a:buChar char="■"/>
              <a:tabLst/>
              <a:defRPr sz="1168" b="0"/>
            </a:lvl3pPr>
            <a:lvl4pPr marL="177942" indent="0">
              <a:lnSpc>
                <a:spcPct val="110000"/>
              </a:lnSpc>
              <a:buFontTx/>
              <a:buNone/>
              <a:tabLst/>
              <a:defRPr sz="1168"/>
            </a:lvl4pPr>
            <a:lvl5pPr marL="488665" indent="0">
              <a:buNone/>
              <a:defRPr/>
            </a:lvl5pPr>
          </a:lstStyle>
          <a:p>
            <a:pPr marL="0" marR="0" lvl="0" indent="0" algn="l" defTabSz="895526" rtl="0" eaLnBrk="1" fontAlgn="auto" latinLnBrk="0" hangingPunct="1">
              <a:lnSpc>
                <a:spcPct val="100000"/>
              </a:lnSpc>
              <a:spcBef>
                <a:spcPts val="0"/>
              </a:spcBef>
              <a:spcAft>
                <a:spcPts val="0"/>
              </a:spcAft>
              <a:buClrTx/>
              <a:buSzTx/>
              <a:buFont typeface="System Font Regular"/>
              <a:buNone/>
              <a:tabLst/>
              <a:defRPr/>
            </a:pPr>
            <a:r>
              <a:rPr lang="en-US"/>
              <a:t>OUR IMPACT: (Retype Header)</a:t>
            </a:r>
          </a:p>
        </p:txBody>
      </p:sp>
      <p:sp>
        <p:nvSpPr>
          <p:cNvPr id="25" name="Text Placeholder 7">
            <a:extLst>
              <a:ext uri="{FF2B5EF4-FFF2-40B4-BE49-F238E27FC236}">
                <a16:creationId xmlns:a16="http://schemas.microsoft.com/office/drawing/2014/main" id="{CAD3EB30-0AC4-CF47-B1EB-953446CDD84E}"/>
              </a:ext>
            </a:extLst>
          </p:cNvPr>
          <p:cNvSpPr>
            <a:spLocks noGrp="1"/>
          </p:cNvSpPr>
          <p:nvPr>
            <p:ph type="body" sz="quarter" idx="137" hasCustomPrompt="1"/>
          </p:nvPr>
        </p:nvSpPr>
        <p:spPr>
          <a:xfrm>
            <a:off x="612647" y="5210078"/>
            <a:ext cx="4453128" cy="222437"/>
          </a:xfrm>
          <a:prstGeom prst="rect">
            <a:avLst/>
          </a:prstGeom>
        </p:spPr>
        <p:txBody>
          <a:bodyPr/>
          <a:lstStyle>
            <a:lvl1pPr marL="0" marR="0" indent="0" algn="l" defTabSz="444856" rtl="0" eaLnBrk="1" fontAlgn="auto" latinLnBrk="0" hangingPunct="1">
              <a:lnSpc>
                <a:spcPct val="100000"/>
              </a:lnSpc>
              <a:spcBef>
                <a:spcPts val="0"/>
              </a:spcBef>
              <a:spcAft>
                <a:spcPts val="0"/>
              </a:spcAft>
              <a:buClrTx/>
              <a:buSzTx/>
              <a:buFont typeface="System Font Regular"/>
              <a:buNone/>
              <a:tabLst/>
              <a:defRPr lang="en-US" sz="1400" b="1" kern="1200" cap="all" baseline="0" dirty="0">
                <a:solidFill>
                  <a:schemeClr val="accent1"/>
                </a:solidFill>
                <a:latin typeface="Calibri" panose="020F0502020204030204" pitchFamily="34" charset="0"/>
                <a:ea typeface="+mn-ea"/>
                <a:cs typeface="Calibri" panose="020F0502020204030204" pitchFamily="34" charset="0"/>
              </a:defRPr>
            </a:lvl1pPr>
            <a:lvl2pPr marL="177942" indent="-177942">
              <a:lnSpc>
                <a:spcPct val="110000"/>
              </a:lnSpc>
              <a:spcAft>
                <a:spcPts val="438"/>
              </a:spcAft>
              <a:buFont typeface="System Font Regular"/>
              <a:buChar char="■"/>
              <a:defRPr sz="1168" b="0"/>
            </a:lvl2pPr>
            <a:lvl3pPr marL="177942" marR="0" indent="-177942" algn="l" defTabSz="978682" rtl="0" eaLnBrk="1" fontAlgn="auto" latinLnBrk="0" hangingPunct="1">
              <a:lnSpc>
                <a:spcPct val="110000"/>
              </a:lnSpc>
              <a:spcBef>
                <a:spcPts val="0"/>
              </a:spcBef>
              <a:spcAft>
                <a:spcPts val="0"/>
              </a:spcAft>
              <a:buClr>
                <a:schemeClr val="accent2"/>
              </a:buClr>
              <a:buSzTx/>
              <a:buFont typeface="System Font Regular"/>
              <a:buChar char="■"/>
              <a:tabLst/>
              <a:defRPr sz="1168" b="0"/>
            </a:lvl3pPr>
            <a:lvl4pPr marL="177942" indent="0">
              <a:lnSpc>
                <a:spcPct val="110000"/>
              </a:lnSpc>
              <a:buFontTx/>
              <a:buNone/>
              <a:tabLst/>
              <a:defRPr sz="1168"/>
            </a:lvl4pPr>
            <a:lvl5pPr marL="488665" indent="0">
              <a:buNone/>
              <a:defRPr/>
            </a:lvl5pPr>
          </a:lstStyle>
          <a:p>
            <a:pPr marL="0" marR="0" lvl="0" indent="0" algn="l" defTabSz="895526" rtl="0" eaLnBrk="1" fontAlgn="auto" latinLnBrk="0" hangingPunct="1">
              <a:lnSpc>
                <a:spcPct val="100000"/>
              </a:lnSpc>
              <a:spcBef>
                <a:spcPts val="0"/>
              </a:spcBef>
              <a:spcAft>
                <a:spcPts val="0"/>
              </a:spcAft>
              <a:buClrTx/>
              <a:buSzTx/>
              <a:buFont typeface="System Font Regular"/>
              <a:buNone/>
              <a:tabLst/>
              <a:defRPr/>
            </a:pPr>
            <a:r>
              <a:rPr lang="en-US"/>
              <a:t>OUR IMPACT: (Retype Header)</a:t>
            </a:r>
          </a:p>
        </p:txBody>
      </p:sp>
      <p:sp>
        <p:nvSpPr>
          <p:cNvPr id="9" name="Picture Placeholder 2">
            <a:extLst>
              <a:ext uri="{FF2B5EF4-FFF2-40B4-BE49-F238E27FC236}">
                <a16:creationId xmlns:a16="http://schemas.microsoft.com/office/drawing/2014/main" id="{92B58912-8094-5744-A6D2-88B06EED5869}"/>
              </a:ext>
            </a:extLst>
          </p:cNvPr>
          <p:cNvSpPr>
            <a:spLocks noGrp="1"/>
          </p:cNvSpPr>
          <p:nvPr>
            <p:ph type="pic" sz="quarter" idx="113" hasCustomPrompt="1"/>
          </p:nvPr>
        </p:nvSpPr>
        <p:spPr>
          <a:xfrm>
            <a:off x="801047" y="5459207"/>
            <a:ext cx="573300" cy="409284"/>
          </a:xfrm>
        </p:spPr>
        <p:txBody>
          <a:bodyPr vert="horz" anchor="ctr" anchorCtr="0">
            <a:noAutofit/>
          </a:bodyPr>
          <a:lstStyle>
            <a:lvl1pPr marL="0" indent="0" algn="ctr">
              <a:buNone/>
              <a:defRPr sz="733"/>
            </a:lvl1pPr>
          </a:lstStyle>
          <a:p>
            <a:r>
              <a:rPr lang="en-US"/>
              <a:t>Icon Placeholder</a:t>
            </a:r>
          </a:p>
        </p:txBody>
      </p:sp>
      <p:sp>
        <p:nvSpPr>
          <p:cNvPr id="14" name="Picture Placeholder 2">
            <a:extLst>
              <a:ext uri="{FF2B5EF4-FFF2-40B4-BE49-F238E27FC236}">
                <a16:creationId xmlns:a16="http://schemas.microsoft.com/office/drawing/2014/main" id="{E1CAE222-94E3-884C-BA70-62CE5EB8DB66}"/>
              </a:ext>
            </a:extLst>
          </p:cNvPr>
          <p:cNvSpPr>
            <a:spLocks noGrp="1"/>
          </p:cNvSpPr>
          <p:nvPr>
            <p:ph type="pic" sz="quarter" idx="120" hasCustomPrompt="1"/>
          </p:nvPr>
        </p:nvSpPr>
        <p:spPr>
          <a:xfrm>
            <a:off x="2251833" y="5459573"/>
            <a:ext cx="573300" cy="408918"/>
          </a:xfrm>
        </p:spPr>
        <p:txBody>
          <a:bodyPr vert="horz" anchor="ctr" anchorCtr="0">
            <a:noAutofit/>
          </a:bodyPr>
          <a:lstStyle>
            <a:lvl1pPr marL="0" indent="0" algn="ctr">
              <a:buNone/>
              <a:defRPr sz="733"/>
            </a:lvl1pPr>
          </a:lstStyle>
          <a:p>
            <a:r>
              <a:rPr lang="en-US"/>
              <a:t>Icon Placeholder</a:t>
            </a:r>
          </a:p>
        </p:txBody>
      </p:sp>
      <p:sp>
        <p:nvSpPr>
          <p:cNvPr id="15" name="Picture Placeholder 2">
            <a:extLst>
              <a:ext uri="{FF2B5EF4-FFF2-40B4-BE49-F238E27FC236}">
                <a16:creationId xmlns:a16="http://schemas.microsoft.com/office/drawing/2014/main" id="{93A5BEE1-3E84-EA4A-B907-DB779C736333}"/>
              </a:ext>
            </a:extLst>
          </p:cNvPr>
          <p:cNvSpPr>
            <a:spLocks noGrp="1"/>
          </p:cNvSpPr>
          <p:nvPr>
            <p:ph type="pic" sz="quarter" idx="121" hasCustomPrompt="1"/>
          </p:nvPr>
        </p:nvSpPr>
        <p:spPr>
          <a:xfrm>
            <a:off x="3702619" y="5459207"/>
            <a:ext cx="573300" cy="409284"/>
          </a:xfrm>
        </p:spPr>
        <p:txBody>
          <a:bodyPr vert="horz" anchor="ctr" anchorCtr="0">
            <a:noAutofit/>
          </a:bodyPr>
          <a:lstStyle>
            <a:lvl1pPr marL="0" indent="0" algn="ctr">
              <a:buNone/>
              <a:defRPr sz="733"/>
            </a:lvl1pPr>
          </a:lstStyle>
          <a:p>
            <a:r>
              <a:rPr lang="en-US"/>
              <a:t>Icon Placeholder</a:t>
            </a:r>
          </a:p>
        </p:txBody>
      </p:sp>
      <p:sp>
        <p:nvSpPr>
          <p:cNvPr id="28" name="Picture Placeholder 2">
            <a:extLst>
              <a:ext uri="{FF2B5EF4-FFF2-40B4-BE49-F238E27FC236}">
                <a16:creationId xmlns:a16="http://schemas.microsoft.com/office/drawing/2014/main" id="{7A213586-EFF1-0E4B-99BD-15BC2912E1BE}"/>
              </a:ext>
            </a:extLst>
          </p:cNvPr>
          <p:cNvSpPr>
            <a:spLocks noGrp="1"/>
          </p:cNvSpPr>
          <p:nvPr>
            <p:ph type="pic" sz="quarter" idx="140" hasCustomPrompt="1"/>
          </p:nvPr>
        </p:nvSpPr>
        <p:spPr>
          <a:xfrm>
            <a:off x="5801015" y="5459207"/>
            <a:ext cx="573300" cy="409284"/>
          </a:xfrm>
        </p:spPr>
        <p:txBody>
          <a:bodyPr vert="horz" anchor="ctr" anchorCtr="0">
            <a:noAutofit/>
          </a:bodyPr>
          <a:lstStyle>
            <a:lvl1pPr marL="0" indent="0" algn="ctr">
              <a:buNone/>
              <a:defRPr sz="733"/>
            </a:lvl1pPr>
          </a:lstStyle>
          <a:p>
            <a:r>
              <a:rPr lang="en-US"/>
              <a:t>Icon Placeholder</a:t>
            </a:r>
          </a:p>
        </p:txBody>
      </p:sp>
      <p:sp>
        <p:nvSpPr>
          <p:cNvPr id="33" name="Picture Placeholder 2">
            <a:extLst>
              <a:ext uri="{FF2B5EF4-FFF2-40B4-BE49-F238E27FC236}">
                <a16:creationId xmlns:a16="http://schemas.microsoft.com/office/drawing/2014/main" id="{F49FFC2E-852E-C54B-9CA4-D920D64536BA}"/>
              </a:ext>
            </a:extLst>
          </p:cNvPr>
          <p:cNvSpPr>
            <a:spLocks noGrp="1"/>
          </p:cNvSpPr>
          <p:nvPr>
            <p:ph type="pic" sz="quarter" idx="145" hasCustomPrompt="1"/>
          </p:nvPr>
        </p:nvSpPr>
        <p:spPr>
          <a:xfrm>
            <a:off x="7249904" y="5459573"/>
            <a:ext cx="573300" cy="408918"/>
          </a:xfrm>
        </p:spPr>
        <p:txBody>
          <a:bodyPr vert="horz" anchor="ctr" anchorCtr="0">
            <a:noAutofit/>
          </a:bodyPr>
          <a:lstStyle>
            <a:lvl1pPr marL="0" indent="0" algn="ctr">
              <a:buNone/>
              <a:defRPr sz="733"/>
            </a:lvl1pPr>
          </a:lstStyle>
          <a:p>
            <a:r>
              <a:rPr lang="en-US"/>
              <a:t>Icon Placeholder</a:t>
            </a:r>
          </a:p>
        </p:txBody>
      </p:sp>
      <p:sp>
        <p:nvSpPr>
          <p:cNvPr id="34" name="Picture Placeholder 2">
            <a:extLst>
              <a:ext uri="{FF2B5EF4-FFF2-40B4-BE49-F238E27FC236}">
                <a16:creationId xmlns:a16="http://schemas.microsoft.com/office/drawing/2014/main" id="{70244E43-0BCC-0348-B64B-86FFECBEA9B9}"/>
              </a:ext>
            </a:extLst>
          </p:cNvPr>
          <p:cNvSpPr>
            <a:spLocks noGrp="1"/>
          </p:cNvSpPr>
          <p:nvPr>
            <p:ph type="pic" sz="quarter" idx="146" hasCustomPrompt="1"/>
          </p:nvPr>
        </p:nvSpPr>
        <p:spPr>
          <a:xfrm>
            <a:off x="8698794" y="5459207"/>
            <a:ext cx="573300" cy="409284"/>
          </a:xfrm>
        </p:spPr>
        <p:txBody>
          <a:bodyPr vert="horz" anchor="ctr" anchorCtr="0">
            <a:noAutofit/>
          </a:bodyPr>
          <a:lstStyle>
            <a:lvl1pPr marL="0" indent="0" algn="ctr">
              <a:buNone/>
              <a:defRPr sz="733"/>
            </a:lvl1pPr>
          </a:lstStyle>
          <a:p>
            <a:r>
              <a:rPr lang="en-US"/>
              <a:t>Icon Placeholder</a:t>
            </a:r>
          </a:p>
        </p:txBody>
      </p:sp>
      <p:sp>
        <p:nvSpPr>
          <p:cNvPr id="10" name="Text Placeholder 4">
            <a:extLst>
              <a:ext uri="{FF2B5EF4-FFF2-40B4-BE49-F238E27FC236}">
                <a16:creationId xmlns:a16="http://schemas.microsoft.com/office/drawing/2014/main" id="{B6946369-6970-B441-BF12-F0E0BEB80E9D}"/>
              </a:ext>
            </a:extLst>
          </p:cNvPr>
          <p:cNvSpPr>
            <a:spLocks noGrp="1"/>
          </p:cNvSpPr>
          <p:nvPr>
            <p:ph type="body" sz="quarter" idx="116" hasCustomPrompt="1"/>
          </p:nvPr>
        </p:nvSpPr>
        <p:spPr>
          <a:xfrm>
            <a:off x="2251833" y="5913086"/>
            <a:ext cx="573300" cy="80077"/>
          </a:xfrm>
          <a:solidFill>
            <a:srgbClr val="E1523D"/>
          </a:solidFill>
          <a:ln cap="flat">
            <a:solidFill>
              <a:srgbClr val="E0503D"/>
            </a:solidFill>
            <a:miter lim="800000"/>
          </a:ln>
        </p:spPr>
        <p:txBody>
          <a:bodyPr/>
          <a:lstStyle>
            <a:lvl1pPr marL="0" indent="0">
              <a:buNone/>
              <a:defRPr/>
            </a:lvl1pPr>
          </a:lstStyle>
          <a:p>
            <a:pPr lvl="0"/>
            <a:r>
              <a:rPr lang="en-US"/>
              <a:t> </a:t>
            </a:r>
          </a:p>
        </p:txBody>
      </p:sp>
      <p:sp>
        <p:nvSpPr>
          <p:cNvPr id="11" name="Text Placeholder 4">
            <a:extLst>
              <a:ext uri="{FF2B5EF4-FFF2-40B4-BE49-F238E27FC236}">
                <a16:creationId xmlns:a16="http://schemas.microsoft.com/office/drawing/2014/main" id="{1B82E1B9-9361-1F4A-AD01-5783CCA0BCC1}"/>
              </a:ext>
            </a:extLst>
          </p:cNvPr>
          <p:cNvSpPr>
            <a:spLocks noGrp="1"/>
          </p:cNvSpPr>
          <p:nvPr>
            <p:ph type="body" sz="quarter" idx="117" hasCustomPrompt="1"/>
          </p:nvPr>
        </p:nvSpPr>
        <p:spPr>
          <a:xfrm>
            <a:off x="3702619" y="5913086"/>
            <a:ext cx="573300" cy="80077"/>
          </a:xfrm>
          <a:solidFill>
            <a:srgbClr val="E1523D"/>
          </a:solidFill>
          <a:ln cap="flat">
            <a:solidFill>
              <a:srgbClr val="E0503D"/>
            </a:solidFill>
            <a:miter lim="800000"/>
          </a:ln>
        </p:spPr>
        <p:txBody>
          <a:bodyPr/>
          <a:lstStyle>
            <a:lvl1pPr marL="0" indent="0">
              <a:buNone/>
              <a:defRPr/>
            </a:lvl1pPr>
          </a:lstStyle>
          <a:p>
            <a:pPr lvl="0"/>
            <a:r>
              <a:rPr lang="en-US"/>
              <a:t> </a:t>
            </a:r>
          </a:p>
        </p:txBody>
      </p:sp>
      <p:sp>
        <p:nvSpPr>
          <p:cNvPr id="26" name="Text Placeholder 4">
            <a:extLst>
              <a:ext uri="{FF2B5EF4-FFF2-40B4-BE49-F238E27FC236}">
                <a16:creationId xmlns:a16="http://schemas.microsoft.com/office/drawing/2014/main" id="{B3ADE137-9C10-6246-8B2D-07FDFE58A6DD}"/>
              </a:ext>
            </a:extLst>
          </p:cNvPr>
          <p:cNvSpPr>
            <a:spLocks noGrp="1"/>
          </p:cNvSpPr>
          <p:nvPr>
            <p:ph type="body" sz="quarter" idx="138" hasCustomPrompt="1"/>
          </p:nvPr>
        </p:nvSpPr>
        <p:spPr>
          <a:xfrm>
            <a:off x="801047" y="5913086"/>
            <a:ext cx="573300" cy="80077"/>
          </a:xfrm>
          <a:solidFill>
            <a:srgbClr val="E1523D"/>
          </a:solidFill>
          <a:ln cap="flat">
            <a:solidFill>
              <a:srgbClr val="E0503D"/>
            </a:solidFill>
            <a:miter lim="800000"/>
          </a:ln>
        </p:spPr>
        <p:txBody>
          <a:bodyPr/>
          <a:lstStyle>
            <a:lvl1pPr marL="0" indent="0">
              <a:buNone/>
              <a:defRPr/>
            </a:lvl1pPr>
          </a:lstStyle>
          <a:p>
            <a:pPr lvl="0"/>
            <a:r>
              <a:rPr lang="en-US"/>
              <a:t> </a:t>
            </a:r>
          </a:p>
        </p:txBody>
      </p:sp>
      <p:sp>
        <p:nvSpPr>
          <p:cNvPr id="29" name="Text Placeholder 4">
            <a:extLst>
              <a:ext uri="{FF2B5EF4-FFF2-40B4-BE49-F238E27FC236}">
                <a16:creationId xmlns:a16="http://schemas.microsoft.com/office/drawing/2014/main" id="{A9B9B0F0-F179-7A47-9A6F-31B823528597}"/>
              </a:ext>
            </a:extLst>
          </p:cNvPr>
          <p:cNvSpPr>
            <a:spLocks noGrp="1"/>
          </p:cNvSpPr>
          <p:nvPr>
            <p:ph type="body" sz="quarter" idx="141" hasCustomPrompt="1"/>
          </p:nvPr>
        </p:nvSpPr>
        <p:spPr>
          <a:xfrm>
            <a:off x="7249904" y="5913086"/>
            <a:ext cx="573300" cy="80077"/>
          </a:xfrm>
          <a:solidFill>
            <a:srgbClr val="E1523D"/>
          </a:solidFill>
          <a:ln>
            <a:solidFill>
              <a:srgbClr val="E0503D"/>
            </a:solidFill>
            <a:miter lim="800000"/>
          </a:ln>
        </p:spPr>
        <p:txBody>
          <a:bodyPr/>
          <a:lstStyle>
            <a:lvl1pPr marL="0" indent="0">
              <a:buNone/>
              <a:defRPr/>
            </a:lvl1pPr>
          </a:lstStyle>
          <a:p>
            <a:pPr lvl="0"/>
            <a:r>
              <a:rPr lang="en-US"/>
              <a:t> </a:t>
            </a:r>
          </a:p>
        </p:txBody>
      </p:sp>
      <p:sp>
        <p:nvSpPr>
          <p:cNvPr id="30" name="Text Placeholder 4">
            <a:extLst>
              <a:ext uri="{FF2B5EF4-FFF2-40B4-BE49-F238E27FC236}">
                <a16:creationId xmlns:a16="http://schemas.microsoft.com/office/drawing/2014/main" id="{4AFF932B-1A98-6545-BD97-8DAE7AEA639B}"/>
              </a:ext>
            </a:extLst>
          </p:cNvPr>
          <p:cNvSpPr>
            <a:spLocks noGrp="1"/>
          </p:cNvSpPr>
          <p:nvPr>
            <p:ph type="body" sz="quarter" idx="142" hasCustomPrompt="1"/>
          </p:nvPr>
        </p:nvSpPr>
        <p:spPr>
          <a:xfrm>
            <a:off x="8698794" y="5913086"/>
            <a:ext cx="573300" cy="80077"/>
          </a:xfrm>
          <a:solidFill>
            <a:srgbClr val="E1523D"/>
          </a:solidFill>
          <a:ln>
            <a:solidFill>
              <a:srgbClr val="E0503D"/>
            </a:solidFill>
            <a:miter lim="800000"/>
          </a:ln>
        </p:spPr>
        <p:txBody>
          <a:bodyPr/>
          <a:lstStyle>
            <a:lvl1pPr marL="0" indent="0">
              <a:buNone/>
              <a:defRPr/>
            </a:lvl1pPr>
          </a:lstStyle>
          <a:p>
            <a:pPr lvl="0"/>
            <a:r>
              <a:rPr lang="en-US"/>
              <a:t> </a:t>
            </a:r>
          </a:p>
        </p:txBody>
      </p:sp>
      <p:sp>
        <p:nvSpPr>
          <p:cNvPr id="35" name="Text Placeholder 4">
            <a:extLst>
              <a:ext uri="{FF2B5EF4-FFF2-40B4-BE49-F238E27FC236}">
                <a16:creationId xmlns:a16="http://schemas.microsoft.com/office/drawing/2014/main" id="{2A7ED681-9313-4243-BEC2-0D5FB7C11A70}"/>
              </a:ext>
            </a:extLst>
          </p:cNvPr>
          <p:cNvSpPr>
            <a:spLocks noGrp="1"/>
          </p:cNvSpPr>
          <p:nvPr>
            <p:ph type="body" sz="quarter" idx="147" hasCustomPrompt="1"/>
          </p:nvPr>
        </p:nvSpPr>
        <p:spPr>
          <a:xfrm>
            <a:off x="5801015" y="5913086"/>
            <a:ext cx="573300" cy="80077"/>
          </a:xfrm>
          <a:solidFill>
            <a:srgbClr val="E1523D"/>
          </a:solidFill>
          <a:ln>
            <a:solidFill>
              <a:srgbClr val="E0503D"/>
            </a:solidFill>
            <a:miter lim="800000"/>
          </a:ln>
        </p:spPr>
        <p:txBody>
          <a:bodyPr/>
          <a:lstStyle>
            <a:lvl1pPr marL="0" indent="0">
              <a:buNone/>
              <a:defRPr/>
            </a:lvl1pPr>
          </a:lstStyle>
          <a:p>
            <a:pPr lvl="0"/>
            <a:r>
              <a:rPr lang="en-US"/>
              <a:t> </a:t>
            </a:r>
          </a:p>
        </p:txBody>
      </p:sp>
      <p:sp>
        <p:nvSpPr>
          <p:cNvPr id="31" name="Text Placeholder 9">
            <a:extLst>
              <a:ext uri="{FF2B5EF4-FFF2-40B4-BE49-F238E27FC236}">
                <a16:creationId xmlns:a16="http://schemas.microsoft.com/office/drawing/2014/main" id="{256E00C0-2C87-0245-8620-9D9F75299809}"/>
              </a:ext>
            </a:extLst>
          </p:cNvPr>
          <p:cNvSpPr>
            <a:spLocks noGrp="1"/>
          </p:cNvSpPr>
          <p:nvPr>
            <p:ph type="body" sz="quarter" idx="143" hasCustomPrompt="1"/>
          </p:nvPr>
        </p:nvSpPr>
        <p:spPr>
          <a:xfrm>
            <a:off x="7249904" y="6029071"/>
            <a:ext cx="1360372" cy="581295"/>
          </a:xfrm>
        </p:spPr>
        <p:txBody>
          <a:bodyPr/>
          <a:lstStyle>
            <a:lvl1pPr marL="0" marR="0" indent="0" algn="l" defTabSz="889711" rtl="0" eaLnBrk="1" fontAlgn="auto" latinLnBrk="0" hangingPunct="1">
              <a:lnSpc>
                <a:spcPct val="100000"/>
              </a:lnSpc>
              <a:spcBef>
                <a:spcPts val="0"/>
              </a:spcBef>
              <a:spcAft>
                <a:spcPts val="195"/>
              </a:spcAft>
              <a:buClrTx/>
              <a:buSzTx/>
              <a:buFontTx/>
              <a:buNone/>
              <a:tabLst/>
              <a:defRPr lang="en-US" sz="1050" b="0" i="0" kern="1200" dirty="0">
                <a:solidFill>
                  <a:schemeClr val="tx1"/>
                </a:solidFill>
                <a:effectLst/>
                <a:latin typeface="Calibri" panose="020F0502020204030204" pitchFamily="34" charset="0"/>
                <a:ea typeface="+mn-ea"/>
                <a:cs typeface="Calibri" panose="020F0502020204030204" pitchFamily="34" charset="0"/>
              </a:defRPr>
            </a:lvl1pPr>
          </a:lstStyle>
          <a:p>
            <a:pPr marL="0" marR="0" lvl="0" indent="0" algn="l" defTabSz="952258" rtl="0" eaLnBrk="1" fontAlgn="auto" latinLnBrk="0" hangingPunct="1">
              <a:lnSpc>
                <a:spcPct val="100000"/>
              </a:lnSpc>
              <a:spcBef>
                <a:spcPts val="0"/>
              </a:spcBef>
              <a:spcAft>
                <a:spcPts val="438"/>
              </a:spcAft>
              <a:buClr>
                <a:schemeClr val="accent2"/>
              </a:buClr>
              <a:buFont typeface="System Font Regular"/>
              <a:buNone/>
              <a:tabLst/>
            </a:pPr>
            <a:r>
              <a:rPr lang="en-US"/>
              <a:t>Text here</a:t>
            </a:r>
          </a:p>
        </p:txBody>
      </p:sp>
      <p:sp>
        <p:nvSpPr>
          <p:cNvPr id="32" name="Text Placeholder 9">
            <a:extLst>
              <a:ext uri="{FF2B5EF4-FFF2-40B4-BE49-F238E27FC236}">
                <a16:creationId xmlns:a16="http://schemas.microsoft.com/office/drawing/2014/main" id="{DB9F05B9-2668-B649-9B5D-D24EC477C527}"/>
              </a:ext>
            </a:extLst>
          </p:cNvPr>
          <p:cNvSpPr>
            <a:spLocks noGrp="1"/>
          </p:cNvSpPr>
          <p:nvPr>
            <p:ph type="body" sz="quarter" idx="144" hasCustomPrompt="1"/>
          </p:nvPr>
        </p:nvSpPr>
        <p:spPr>
          <a:xfrm>
            <a:off x="8698794" y="6029071"/>
            <a:ext cx="1360372" cy="581295"/>
          </a:xfrm>
        </p:spPr>
        <p:txBody>
          <a:bodyPr/>
          <a:lstStyle>
            <a:lvl1pPr marL="0" marR="0" indent="0" algn="l" defTabSz="889711" rtl="0" eaLnBrk="1" fontAlgn="auto" latinLnBrk="0" hangingPunct="1">
              <a:lnSpc>
                <a:spcPct val="100000"/>
              </a:lnSpc>
              <a:spcBef>
                <a:spcPts val="0"/>
              </a:spcBef>
              <a:spcAft>
                <a:spcPts val="195"/>
              </a:spcAft>
              <a:buClrTx/>
              <a:buSzTx/>
              <a:buFontTx/>
              <a:buNone/>
              <a:tabLst/>
              <a:defRPr lang="en-US" sz="1050" b="0" i="0" kern="1200" dirty="0">
                <a:solidFill>
                  <a:schemeClr val="tx1"/>
                </a:solidFill>
                <a:effectLst/>
                <a:latin typeface="Calibri" panose="020F0502020204030204" pitchFamily="34" charset="0"/>
                <a:ea typeface="+mn-ea"/>
                <a:cs typeface="Calibri" panose="020F0502020204030204" pitchFamily="34" charset="0"/>
              </a:defRPr>
            </a:lvl1pPr>
          </a:lstStyle>
          <a:p>
            <a:pPr marL="0" marR="0" lvl="0" indent="0" algn="l" defTabSz="952258" rtl="0" eaLnBrk="1" fontAlgn="auto" latinLnBrk="0" hangingPunct="1">
              <a:lnSpc>
                <a:spcPct val="100000"/>
              </a:lnSpc>
              <a:spcBef>
                <a:spcPts val="0"/>
              </a:spcBef>
              <a:spcAft>
                <a:spcPts val="438"/>
              </a:spcAft>
              <a:buClr>
                <a:schemeClr val="accent2"/>
              </a:buClr>
              <a:buFont typeface="System Font Regular"/>
              <a:buNone/>
              <a:tabLst/>
            </a:pPr>
            <a:r>
              <a:rPr lang="en-US"/>
              <a:t>Text here</a:t>
            </a:r>
          </a:p>
        </p:txBody>
      </p:sp>
      <p:sp>
        <p:nvSpPr>
          <p:cNvPr id="36" name="Text Placeholder 9">
            <a:extLst>
              <a:ext uri="{FF2B5EF4-FFF2-40B4-BE49-F238E27FC236}">
                <a16:creationId xmlns:a16="http://schemas.microsoft.com/office/drawing/2014/main" id="{47C0B43F-8913-7149-9501-ECB81616626B}"/>
              </a:ext>
            </a:extLst>
          </p:cNvPr>
          <p:cNvSpPr>
            <a:spLocks noGrp="1"/>
          </p:cNvSpPr>
          <p:nvPr>
            <p:ph type="body" sz="quarter" idx="148" hasCustomPrompt="1"/>
          </p:nvPr>
        </p:nvSpPr>
        <p:spPr>
          <a:xfrm>
            <a:off x="5801015" y="6029071"/>
            <a:ext cx="1360372" cy="581295"/>
          </a:xfrm>
        </p:spPr>
        <p:txBody>
          <a:bodyPr/>
          <a:lstStyle>
            <a:lvl1pPr marL="0" marR="0" indent="0" algn="l" defTabSz="889711" rtl="0" eaLnBrk="1" fontAlgn="auto" latinLnBrk="0" hangingPunct="1">
              <a:lnSpc>
                <a:spcPct val="100000"/>
              </a:lnSpc>
              <a:spcBef>
                <a:spcPts val="0"/>
              </a:spcBef>
              <a:spcAft>
                <a:spcPts val="195"/>
              </a:spcAft>
              <a:buClrTx/>
              <a:buSzTx/>
              <a:buFontTx/>
              <a:buNone/>
              <a:tabLst/>
              <a:defRPr lang="en-US" sz="1050" b="0" i="0" kern="1200" dirty="0">
                <a:solidFill>
                  <a:schemeClr val="tx1"/>
                </a:solidFill>
                <a:effectLst/>
                <a:latin typeface="Calibri" panose="020F0502020204030204" pitchFamily="34" charset="0"/>
                <a:ea typeface="+mn-ea"/>
                <a:cs typeface="Calibri" panose="020F0502020204030204" pitchFamily="34" charset="0"/>
              </a:defRPr>
            </a:lvl1pPr>
          </a:lstStyle>
          <a:p>
            <a:pPr marL="0" marR="0" lvl="0" indent="0" algn="l" defTabSz="952258" rtl="0" eaLnBrk="1" fontAlgn="auto" latinLnBrk="0" hangingPunct="1">
              <a:lnSpc>
                <a:spcPct val="100000"/>
              </a:lnSpc>
              <a:spcBef>
                <a:spcPts val="0"/>
              </a:spcBef>
              <a:spcAft>
                <a:spcPts val="438"/>
              </a:spcAft>
              <a:buClr>
                <a:schemeClr val="accent2"/>
              </a:buClr>
              <a:buFont typeface="System Font Regular"/>
              <a:buNone/>
              <a:tabLst/>
            </a:pPr>
            <a:r>
              <a:rPr lang="en-US"/>
              <a:t>Text here</a:t>
            </a:r>
          </a:p>
        </p:txBody>
      </p:sp>
      <p:sp>
        <p:nvSpPr>
          <p:cNvPr id="12" name="Text Placeholder 9">
            <a:extLst>
              <a:ext uri="{FF2B5EF4-FFF2-40B4-BE49-F238E27FC236}">
                <a16:creationId xmlns:a16="http://schemas.microsoft.com/office/drawing/2014/main" id="{D34C9499-78C6-DE42-B39E-C2C5FBF0F548}"/>
              </a:ext>
            </a:extLst>
          </p:cNvPr>
          <p:cNvSpPr>
            <a:spLocks noGrp="1"/>
          </p:cNvSpPr>
          <p:nvPr>
            <p:ph type="body" sz="quarter" idx="118" hasCustomPrompt="1"/>
          </p:nvPr>
        </p:nvSpPr>
        <p:spPr>
          <a:xfrm>
            <a:off x="2251833" y="6028647"/>
            <a:ext cx="1360372" cy="581704"/>
          </a:xfrm>
        </p:spPr>
        <p:txBody>
          <a:bodyPr/>
          <a:lstStyle>
            <a:lvl1pPr marL="0" marR="0" indent="0" algn="l" defTabSz="889711" rtl="0" eaLnBrk="1" fontAlgn="auto" latinLnBrk="0" hangingPunct="1">
              <a:lnSpc>
                <a:spcPct val="100000"/>
              </a:lnSpc>
              <a:spcBef>
                <a:spcPts val="0"/>
              </a:spcBef>
              <a:spcAft>
                <a:spcPts val="195"/>
              </a:spcAft>
              <a:buClrTx/>
              <a:buSzTx/>
              <a:buFontTx/>
              <a:buNone/>
              <a:tabLst/>
              <a:defRPr lang="en-US" sz="1050" b="0" i="0" kern="1200" dirty="0">
                <a:solidFill>
                  <a:schemeClr val="tx1"/>
                </a:solidFill>
                <a:effectLst/>
                <a:latin typeface="Calibri" panose="020F0502020204030204" pitchFamily="34" charset="0"/>
                <a:ea typeface="+mn-ea"/>
                <a:cs typeface="Calibri" panose="020F0502020204030204" pitchFamily="34" charset="0"/>
              </a:defRPr>
            </a:lvl1pPr>
          </a:lstStyle>
          <a:p>
            <a:pPr marL="0" marR="0" lvl="0" indent="0" algn="l" defTabSz="952258" rtl="0" eaLnBrk="1" fontAlgn="auto" latinLnBrk="0" hangingPunct="1">
              <a:lnSpc>
                <a:spcPct val="100000"/>
              </a:lnSpc>
              <a:spcBef>
                <a:spcPts val="0"/>
              </a:spcBef>
              <a:spcAft>
                <a:spcPts val="438"/>
              </a:spcAft>
              <a:buClr>
                <a:schemeClr val="accent2"/>
              </a:buClr>
              <a:buFont typeface="System Font Regular"/>
              <a:buNone/>
              <a:tabLst/>
            </a:pPr>
            <a:r>
              <a:rPr lang="en-US"/>
              <a:t>Text here</a:t>
            </a:r>
          </a:p>
        </p:txBody>
      </p:sp>
      <p:sp>
        <p:nvSpPr>
          <p:cNvPr id="13" name="Text Placeholder 9">
            <a:extLst>
              <a:ext uri="{FF2B5EF4-FFF2-40B4-BE49-F238E27FC236}">
                <a16:creationId xmlns:a16="http://schemas.microsoft.com/office/drawing/2014/main" id="{A4E0DAE5-231D-3A4D-B9B8-3EE0AF06058E}"/>
              </a:ext>
            </a:extLst>
          </p:cNvPr>
          <p:cNvSpPr>
            <a:spLocks noGrp="1"/>
          </p:cNvSpPr>
          <p:nvPr>
            <p:ph type="body" sz="quarter" idx="119" hasCustomPrompt="1"/>
          </p:nvPr>
        </p:nvSpPr>
        <p:spPr>
          <a:xfrm>
            <a:off x="3702619" y="6028647"/>
            <a:ext cx="1360372" cy="581704"/>
          </a:xfrm>
        </p:spPr>
        <p:txBody>
          <a:bodyPr/>
          <a:lstStyle>
            <a:lvl1pPr marL="0" marR="0" indent="0" algn="l" defTabSz="889711" rtl="0" eaLnBrk="1" fontAlgn="auto" latinLnBrk="0" hangingPunct="1">
              <a:lnSpc>
                <a:spcPct val="100000"/>
              </a:lnSpc>
              <a:spcBef>
                <a:spcPts val="0"/>
              </a:spcBef>
              <a:spcAft>
                <a:spcPts val="195"/>
              </a:spcAft>
              <a:buClrTx/>
              <a:buSzTx/>
              <a:buFontTx/>
              <a:buNone/>
              <a:tabLst/>
              <a:defRPr lang="en-US" sz="1050" b="0" i="0" kern="1200" dirty="0">
                <a:solidFill>
                  <a:schemeClr val="tx1"/>
                </a:solidFill>
                <a:effectLst/>
                <a:latin typeface="Calibri" panose="020F0502020204030204" pitchFamily="34" charset="0"/>
                <a:ea typeface="+mn-ea"/>
                <a:cs typeface="Calibri" panose="020F0502020204030204" pitchFamily="34" charset="0"/>
              </a:defRPr>
            </a:lvl1pPr>
          </a:lstStyle>
          <a:p>
            <a:pPr marL="0" marR="0" lvl="0" indent="0" algn="l" defTabSz="952258" rtl="0" eaLnBrk="1" fontAlgn="auto" latinLnBrk="0" hangingPunct="1">
              <a:lnSpc>
                <a:spcPct val="100000"/>
              </a:lnSpc>
              <a:spcBef>
                <a:spcPts val="0"/>
              </a:spcBef>
              <a:spcAft>
                <a:spcPts val="438"/>
              </a:spcAft>
              <a:buClr>
                <a:schemeClr val="accent2"/>
              </a:buClr>
              <a:buFont typeface="System Font Regular"/>
              <a:buNone/>
              <a:tabLst/>
            </a:pPr>
            <a:r>
              <a:rPr lang="en-US"/>
              <a:t>Text here</a:t>
            </a:r>
          </a:p>
        </p:txBody>
      </p:sp>
      <p:sp>
        <p:nvSpPr>
          <p:cNvPr id="27" name="Text Placeholder 9">
            <a:extLst>
              <a:ext uri="{FF2B5EF4-FFF2-40B4-BE49-F238E27FC236}">
                <a16:creationId xmlns:a16="http://schemas.microsoft.com/office/drawing/2014/main" id="{31AB2D12-D001-D149-8261-8DA059941AE4}"/>
              </a:ext>
            </a:extLst>
          </p:cNvPr>
          <p:cNvSpPr>
            <a:spLocks noGrp="1"/>
          </p:cNvSpPr>
          <p:nvPr>
            <p:ph type="body" sz="quarter" idx="139" hasCustomPrompt="1"/>
          </p:nvPr>
        </p:nvSpPr>
        <p:spPr>
          <a:xfrm>
            <a:off x="801047" y="6028647"/>
            <a:ext cx="1360372" cy="581704"/>
          </a:xfrm>
        </p:spPr>
        <p:txBody>
          <a:bodyPr/>
          <a:lstStyle>
            <a:lvl1pPr marL="0" marR="0" indent="0" algn="l" defTabSz="124560" eaLnBrk="1" fontAlgn="auto" hangingPunct="1">
              <a:lnSpc>
                <a:spcPct val="100000"/>
              </a:lnSpc>
              <a:spcBef>
                <a:spcPts val="257"/>
              </a:spcBef>
              <a:spcAft>
                <a:spcPts val="0"/>
              </a:spcAft>
              <a:buClrTx/>
              <a:buFontTx/>
              <a:buNone/>
              <a:defRPr lang="en-US" sz="1050" b="0" kern="1200" dirty="0">
                <a:solidFill>
                  <a:schemeClr val="tx1"/>
                </a:solidFill>
                <a:latin typeface="Calibri" panose="020F0502020204030204" pitchFamily="34" charset="0"/>
                <a:ea typeface="+mn-ea"/>
                <a:cs typeface="Calibri" panose="020F0502020204030204" pitchFamily="34" charset="0"/>
              </a:defRPr>
            </a:lvl1pPr>
          </a:lstStyle>
          <a:p>
            <a:pPr marL="0" marR="0" lvl="0" indent="0" algn="l" defTabSz="952258" rtl="0" eaLnBrk="1" fontAlgn="auto" latinLnBrk="0" hangingPunct="1">
              <a:lnSpc>
                <a:spcPct val="100000"/>
              </a:lnSpc>
              <a:spcBef>
                <a:spcPts val="0"/>
              </a:spcBef>
              <a:spcAft>
                <a:spcPts val="438"/>
              </a:spcAft>
              <a:buClr>
                <a:schemeClr val="accent2"/>
              </a:buClr>
              <a:buFont typeface="System Font Regular"/>
              <a:buNone/>
              <a:tabLst/>
            </a:pPr>
            <a:r>
              <a:rPr lang="en-US"/>
              <a:t>Text here</a:t>
            </a:r>
          </a:p>
        </p:txBody>
      </p:sp>
    </p:spTree>
    <p:extLst>
      <p:ext uri="{BB962C8B-B14F-4D97-AF65-F5344CB8AC3E}">
        <p14:creationId xmlns:p14="http://schemas.microsoft.com/office/powerpoint/2010/main" val="40042446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ase Study-2 (No Icon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743CB45-1200-4509-BEBE-54A81DC98ED0}"/>
              </a:ext>
            </a:extLst>
          </p:cNvPr>
          <p:cNvSpPr/>
          <p:nvPr userDrawn="1"/>
        </p:nvSpPr>
        <p:spPr>
          <a:xfrm>
            <a:off x="475488" y="1828800"/>
            <a:ext cx="4736592" cy="4910328"/>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sp>
        <p:nvSpPr>
          <p:cNvPr id="12" name="Rectangle 11">
            <a:extLst>
              <a:ext uri="{FF2B5EF4-FFF2-40B4-BE49-F238E27FC236}">
                <a16:creationId xmlns:a16="http://schemas.microsoft.com/office/drawing/2014/main" id="{DC4B1594-BFC4-4E1F-88CE-709865C40CC5}"/>
              </a:ext>
            </a:extLst>
          </p:cNvPr>
          <p:cNvSpPr/>
          <p:nvPr userDrawn="1"/>
        </p:nvSpPr>
        <p:spPr>
          <a:xfrm>
            <a:off x="5477256" y="1828800"/>
            <a:ext cx="4736592" cy="4910328"/>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sp>
        <p:nvSpPr>
          <p:cNvPr id="2" name="Title 1">
            <a:extLst>
              <a:ext uri="{FF2B5EF4-FFF2-40B4-BE49-F238E27FC236}">
                <a16:creationId xmlns:a16="http://schemas.microsoft.com/office/drawing/2014/main" id="{2B888BD0-C668-49E8-829A-013B6AE2FC1E}"/>
              </a:ext>
            </a:extLst>
          </p:cNvPr>
          <p:cNvSpPr>
            <a:spLocks noGrp="1"/>
          </p:cNvSpPr>
          <p:nvPr>
            <p:ph type="title" hasCustomPrompt="1"/>
          </p:nvPr>
        </p:nvSpPr>
        <p:spPr/>
        <p:txBody>
          <a:bodyPr/>
          <a:lstStyle/>
          <a:p>
            <a:r>
              <a:rPr lang="en-US"/>
              <a:t>Page Title</a:t>
            </a:r>
          </a:p>
        </p:txBody>
      </p:sp>
      <p:sp>
        <p:nvSpPr>
          <p:cNvPr id="3" name="Slide Number Placeholder 2">
            <a:extLst>
              <a:ext uri="{FF2B5EF4-FFF2-40B4-BE49-F238E27FC236}">
                <a16:creationId xmlns:a16="http://schemas.microsoft.com/office/drawing/2014/main" id="{B4147C98-3E90-4C3A-9A3E-00CED95AC750}"/>
              </a:ext>
            </a:extLst>
          </p:cNvPr>
          <p:cNvSpPr>
            <a:spLocks noGrp="1"/>
          </p:cNvSpPr>
          <p:nvPr>
            <p:ph type="sldNum" sz="quarter" idx="10"/>
          </p:nvPr>
        </p:nvSpPr>
        <p:spPr/>
        <p:txBody>
          <a:bodyPr/>
          <a:lstStyle/>
          <a:p>
            <a:fld id="{495CDFE8-06BB-8C4A-81DE-67EF32F50FC9}" type="slidenum">
              <a:rPr lang="en-US" smtClean="0"/>
              <a:pPr/>
              <a:t>‹#›</a:t>
            </a:fld>
            <a:endParaRPr lang="en-US"/>
          </a:p>
        </p:txBody>
      </p:sp>
      <p:sp>
        <p:nvSpPr>
          <p:cNvPr id="5" name="Text Placeholder 2">
            <a:extLst>
              <a:ext uri="{FF2B5EF4-FFF2-40B4-BE49-F238E27FC236}">
                <a16:creationId xmlns:a16="http://schemas.microsoft.com/office/drawing/2014/main" id="{06C022FF-6879-441D-BA2F-0283B8B849BE}"/>
              </a:ext>
            </a:extLst>
          </p:cNvPr>
          <p:cNvSpPr>
            <a:spLocks noGrp="1"/>
          </p:cNvSpPr>
          <p:nvPr>
            <p:ph type="body" sz="quarter" idx="21" hasCustomPrompt="1"/>
          </p:nvPr>
        </p:nvSpPr>
        <p:spPr>
          <a:xfrm>
            <a:off x="613183" y="1962150"/>
            <a:ext cx="4453128" cy="320040"/>
          </a:xfrm>
        </p:spPr>
        <p:txBody>
          <a:bodyPr bIns="0" anchor="b" anchorCtr="0"/>
          <a:lstStyle>
            <a:lvl1pPr marL="0" indent="0" algn="l">
              <a:buNone/>
              <a:defRPr sz="1600" b="1" baseline="0">
                <a:solidFill>
                  <a:schemeClr val="accent2"/>
                </a:solidFill>
                <a:latin typeface="Calibri" panose="020F0502020204030204" pitchFamily="34" charset="0"/>
              </a:defRPr>
            </a:lvl1pPr>
          </a:lstStyle>
          <a:p>
            <a:pPr lvl="0"/>
            <a:r>
              <a:rPr lang="en-US"/>
              <a:t>Company Name or Logo</a:t>
            </a:r>
          </a:p>
        </p:txBody>
      </p:sp>
      <p:sp>
        <p:nvSpPr>
          <p:cNvPr id="8" name="Text Placeholder 6">
            <a:extLst>
              <a:ext uri="{FF2B5EF4-FFF2-40B4-BE49-F238E27FC236}">
                <a16:creationId xmlns:a16="http://schemas.microsoft.com/office/drawing/2014/main" id="{8C12E2AE-5E23-40D8-867A-8110B343F521}"/>
              </a:ext>
            </a:extLst>
          </p:cNvPr>
          <p:cNvSpPr>
            <a:spLocks noGrp="1"/>
          </p:cNvSpPr>
          <p:nvPr>
            <p:ph type="body" sz="quarter" idx="22" hasCustomPrompt="1"/>
          </p:nvPr>
        </p:nvSpPr>
        <p:spPr>
          <a:xfrm>
            <a:off x="5614416" y="1962150"/>
            <a:ext cx="4453128" cy="320040"/>
          </a:xfrm>
        </p:spPr>
        <p:txBody>
          <a:bodyPr bIns="0" anchor="b" anchorCtr="0"/>
          <a:lstStyle>
            <a:lvl1pPr marL="0" indent="0" algn="l">
              <a:buNone/>
              <a:defRPr sz="1600" b="1" baseline="0">
                <a:solidFill>
                  <a:schemeClr val="accent2"/>
                </a:solidFill>
                <a:latin typeface="Calibri" panose="020F0502020204030204" pitchFamily="34" charset="0"/>
              </a:defRPr>
            </a:lvl1pPr>
          </a:lstStyle>
          <a:p>
            <a:pPr lvl="0"/>
            <a:r>
              <a:rPr lang="en-US"/>
              <a:t>Company Name or Logo</a:t>
            </a:r>
          </a:p>
        </p:txBody>
      </p:sp>
      <p:sp>
        <p:nvSpPr>
          <p:cNvPr id="6" name="Text Placeholder 3">
            <a:extLst>
              <a:ext uri="{FF2B5EF4-FFF2-40B4-BE49-F238E27FC236}">
                <a16:creationId xmlns:a16="http://schemas.microsoft.com/office/drawing/2014/main" id="{DDE9782B-B449-4BF1-A64C-5DBCC1BECF99}"/>
              </a:ext>
            </a:extLst>
          </p:cNvPr>
          <p:cNvSpPr>
            <a:spLocks noGrp="1"/>
          </p:cNvSpPr>
          <p:nvPr>
            <p:ph type="body" sz="quarter" idx="15" hasCustomPrompt="1"/>
          </p:nvPr>
        </p:nvSpPr>
        <p:spPr>
          <a:xfrm>
            <a:off x="613183" y="2290664"/>
            <a:ext cx="4453128" cy="274320"/>
          </a:xfrm>
          <a:prstGeom prst="rect">
            <a:avLst/>
          </a:prstGeom>
        </p:spPr>
        <p:txBody>
          <a:bodyPr>
            <a:noAutofit/>
          </a:bodyPr>
          <a:lstStyle>
            <a:lvl1pPr marL="0" indent="0" algn="l">
              <a:buNone/>
              <a:defRPr sz="1100" b="0" i="0" baseline="0">
                <a:solidFill>
                  <a:schemeClr val="tx1"/>
                </a:solidFill>
              </a:defRPr>
            </a:lvl1pPr>
          </a:lstStyle>
          <a:p>
            <a:pPr lvl="0"/>
            <a:r>
              <a:rPr lang="en-US"/>
              <a:t>Client Revenue/Services/Industry</a:t>
            </a:r>
          </a:p>
        </p:txBody>
      </p:sp>
      <p:sp>
        <p:nvSpPr>
          <p:cNvPr id="9" name="Text Placeholder 7">
            <a:extLst>
              <a:ext uri="{FF2B5EF4-FFF2-40B4-BE49-F238E27FC236}">
                <a16:creationId xmlns:a16="http://schemas.microsoft.com/office/drawing/2014/main" id="{D6D0A6ED-60AC-42DD-B1C5-233C298C3E64}"/>
              </a:ext>
            </a:extLst>
          </p:cNvPr>
          <p:cNvSpPr>
            <a:spLocks noGrp="1"/>
          </p:cNvSpPr>
          <p:nvPr>
            <p:ph type="body" sz="quarter" idx="19" hasCustomPrompt="1"/>
          </p:nvPr>
        </p:nvSpPr>
        <p:spPr>
          <a:xfrm>
            <a:off x="5615261" y="2290664"/>
            <a:ext cx="4453128" cy="274320"/>
          </a:xfrm>
          <a:prstGeom prst="rect">
            <a:avLst/>
          </a:prstGeom>
        </p:spPr>
        <p:txBody>
          <a:bodyPr>
            <a:noAutofit/>
          </a:bodyPr>
          <a:lstStyle>
            <a:lvl1pPr marL="0" indent="0" algn="l">
              <a:buNone/>
              <a:defRPr sz="1100" i="0" baseline="0"/>
            </a:lvl1pPr>
          </a:lstStyle>
          <a:p>
            <a:pPr lvl="0"/>
            <a:r>
              <a:rPr lang="en-US"/>
              <a:t>Client Revenue/Services/Industry</a:t>
            </a:r>
          </a:p>
        </p:txBody>
      </p:sp>
      <p:sp>
        <p:nvSpPr>
          <p:cNvPr id="7" name="Text Placeholder 5">
            <a:extLst>
              <a:ext uri="{FF2B5EF4-FFF2-40B4-BE49-F238E27FC236}">
                <a16:creationId xmlns:a16="http://schemas.microsoft.com/office/drawing/2014/main" id="{A904A951-C262-4463-8A7F-75E30C74A516}"/>
              </a:ext>
            </a:extLst>
          </p:cNvPr>
          <p:cNvSpPr>
            <a:spLocks noGrp="1"/>
          </p:cNvSpPr>
          <p:nvPr>
            <p:ph type="body" sz="quarter" idx="13" hasCustomPrompt="1"/>
          </p:nvPr>
        </p:nvSpPr>
        <p:spPr>
          <a:xfrm>
            <a:off x="613183" y="2572233"/>
            <a:ext cx="4453128" cy="4032138"/>
          </a:xfrm>
          <a:prstGeom prst="rect">
            <a:avLst/>
          </a:prstGeom>
        </p:spPr>
        <p:txBody>
          <a:bodyPr lIns="0" tIns="0" rIns="0" bIns="0">
            <a:noAutofit/>
          </a:bodyPr>
          <a:lstStyle>
            <a:lvl1pPr marL="0" indent="0">
              <a:spcBef>
                <a:spcPts val="200"/>
              </a:spcBef>
              <a:spcAft>
                <a:spcPts val="200"/>
              </a:spcAft>
              <a:buFontTx/>
              <a:buNone/>
              <a:defRPr lang="en-US" sz="1200" b="1" cap="all" baseline="0" dirty="0" smtClean="0">
                <a:solidFill>
                  <a:schemeClr val="accent1"/>
                </a:solidFill>
              </a:defRPr>
            </a:lvl1pPr>
            <a:lvl2pPr marL="177942" indent="-177942">
              <a:spcAft>
                <a:spcPts val="100"/>
              </a:spcAft>
              <a:buFont typeface="Arial" panose="020B0604020202020204" pitchFamily="34" charset="0"/>
              <a:buChar char="■"/>
              <a:defRPr sz="1050"/>
            </a:lvl2pPr>
            <a:lvl3pPr marL="391473" indent="-213531">
              <a:spcAft>
                <a:spcPts val="100"/>
              </a:spcAft>
              <a:buFont typeface="Arial Black" panose="020B0A04020102020204" pitchFamily="34" charset="0"/>
              <a:buChar char="—"/>
              <a:defRPr sz="1050"/>
            </a:lvl3pPr>
            <a:lvl4pPr marL="560518">
              <a:spcAft>
                <a:spcPts val="100"/>
              </a:spcAft>
              <a:defRPr sz="1050"/>
            </a:lvl4pPr>
          </a:lstStyle>
          <a:p>
            <a:pPr lvl="0"/>
            <a:r>
              <a:rPr lang="en-US"/>
              <a:t>Situation, Our Role and Our Impact Text here. select the description text and click the right indent button on the home tab to apply bullet formatting styles and click the left indent button to get back to the subhead formatting style.</a:t>
            </a:r>
          </a:p>
          <a:p>
            <a:pPr lvl="1"/>
            <a:r>
              <a:rPr lang="en-US"/>
              <a:t>Click to add text</a:t>
            </a:r>
          </a:p>
          <a:p>
            <a:pPr lvl="2"/>
            <a:r>
              <a:rPr lang="en-US"/>
              <a:t>Click to add text</a:t>
            </a:r>
          </a:p>
          <a:p>
            <a:pPr lvl="3"/>
            <a:r>
              <a:rPr lang="en-US"/>
              <a:t>Click to add text</a:t>
            </a:r>
          </a:p>
        </p:txBody>
      </p:sp>
      <p:sp>
        <p:nvSpPr>
          <p:cNvPr id="10" name="Text Placeholder 9">
            <a:extLst>
              <a:ext uri="{FF2B5EF4-FFF2-40B4-BE49-F238E27FC236}">
                <a16:creationId xmlns:a16="http://schemas.microsoft.com/office/drawing/2014/main" id="{8E93B3B6-0D07-49B4-9281-4DD6FAC42D94}"/>
              </a:ext>
            </a:extLst>
          </p:cNvPr>
          <p:cNvSpPr>
            <a:spLocks noGrp="1"/>
          </p:cNvSpPr>
          <p:nvPr>
            <p:ph type="body" sz="quarter" idx="18" hasCustomPrompt="1"/>
          </p:nvPr>
        </p:nvSpPr>
        <p:spPr>
          <a:xfrm>
            <a:off x="5615261" y="2572233"/>
            <a:ext cx="4453128" cy="4032138"/>
          </a:xfrm>
          <a:prstGeom prst="rect">
            <a:avLst/>
          </a:prstGeom>
        </p:spPr>
        <p:txBody>
          <a:bodyPr lIns="0" tIns="0" rIns="0" bIns="0">
            <a:noAutofit/>
          </a:bodyPr>
          <a:lstStyle>
            <a:lvl1pPr marL="0" indent="0">
              <a:spcBef>
                <a:spcPts val="200"/>
              </a:spcBef>
              <a:spcAft>
                <a:spcPts val="200"/>
              </a:spcAft>
              <a:buFontTx/>
              <a:buNone/>
              <a:defRPr sz="1200" b="1" cap="all" baseline="0">
                <a:solidFill>
                  <a:schemeClr val="accent1"/>
                </a:solidFill>
              </a:defRPr>
            </a:lvl1pPr>
            <a:lvl2pPr marL="177942" indent="-177942">
              <a:spcBef>
                <a:spcPts val="0"/>
              </a:spcBef>
              <a:spcAft>
                <a:spcPts val="100"/>
              </a:spcAft>
              <a:buFont typeface="Arial" panose="020B0604020202020204" pitchFamily="34" charset="0"/>
              <a:buChar char="■"/>
              <a:defRPr sz="1050"/>
            </a:lvl2pPr>
            <a:lvl3pPr marL="391473" indent="-213531">
              <a:spcBef>
                <a:spcPts val="0"/>
              </a:spcBef>
              <a:spcAft>
                <a:spcPts val="100"/>
              </a:spcAft>
              <a:buFont typeface="Arial Black" panose="020B0A04020102020204" pitchFamily="34" charset="0"/>
              <a:buChar char="—"/>
              <a:defRPr sz="1050"/>
            </a:lvl3pPr>
            <a:lvl4pPr marL="560518">
              <a:spcBef>
                <a:spcPts val="0"/>
              </a:spcBef>
              <a:spcAft>
                <a:spcPts val="100"/>
              </a:spcAft>
              <a:defRPr sz="1050"/>
            </a:lvl4pPr>
          </a:lstStyle>
          <a:p>
            <a:pPr lvl="0"/>
            <a:r>
              <a:rPr lang="en-US"/>
              <a:t>Situation, Our Role and Our Impact text Here. Select the Description Text and click the right indent button on the Home tab to apply bullet formatting styles and click the left indent button to get back to the subhead formatting style. </a:t>
            </a:r>
          </a:p>
          <a:p>
            <a:pPr lvl="1"/>
            <a:r>
              <a:rPr lang="en-US"/>
              <a:t>Click to add text</a:t>
            </a:r>
          </a:p>
          <a:p>
            <a:pPr lvl="2"/>
            <a:r>
              <a:rPr lang="en-US"/>
              <a:t>Click to add text</a:t>
            </a:r>
          </a:p>
          <a:p>
            <a:pPr lvl="3"/>
            <a:r>
              <a:rPr lang="en-US"/>
              <a:t>Click to add text</a:t>
            </a:r>
          </a:p>
        </p:txBody>
      </p:sp>
      <p:sp>
        <p:nvSpPr>
          <p:cNvPr id="13" name="Text Placeholder 16">
            <a:extLst>
              <a:ext uri="{FF2B5EF4-FFF2-40B4-BE49-F238E27FC236}">
                <a16:creationId xmlns:a16="http://schemas.microsoft.com/office/drawing/2014/main" id="{A632F8D0-E17B-4A4E-BDD9-30CBCBE1FA17}"/>
              </a:ext>
            </a:extLst>
          </p:cNvPr>
          <p:cNvSpPr>
            <a:spLocks noGrp="1"/>
          </p:cNvSpPr>
          <p:nvPr>
            <p:ph type="body" sz="quarter" idx="34" hasCustomPrompt="1"/>
          </p:nvPr>
        </p:nvSpPr>
        <p:spPr>
          <a:xfrm>
            <a:off x="-5184949" y="3516923"/>
            <a:ext cx="5014128" cy="4349392"/>
          </a:xfrm>
          <a:blipFill dpi="0" rotWithShape="1">
            <a:blip r:embed="rId3">
              <a:extLst>
                <a:ext uri="{28A0092B-C50C-407E-A947-70E740481C1C}">
                  <a14:useLocalDpi xmlns:a14="http://schemas.microsoft.com/office/drawing/2010/main" val="0"/>
                </a:ext>
              </a:extLst>
            </a:blip>
            <a:srcRect/>
            <a:stretch>
              <a:fillRect/>
            </a:stretch>
          </a:blipFill>
          <a:ln w="25400">
            <a:noFill/>
          </a:ln>
        </p:spPr>
        <p:txBody>
          <a:bodyPr/>
          <a:lstStyle>
            <a:lvl1pPr marL="0" indent="0">
              <a:buNone/>
              <a:defRPr sz="1400"/>
            </a:lvl1pPr>
          </a:lstStyle>
          <a:p>
            <a:r>
              <a:rPr lang="en-US" sz="1200">
                <a:solidFill>
                  <a:schemeClr val="dk1"/>
                </a:solidFill>
                <a:latin typeface="Calibri"/>
              </a:rPr>
              <a:t> </a:t>
            </a:r>
          </a:p>
        </p:txBody>
      </p:sp>
      <p:sp>
        <p:nvSpPr>
          <p:cNvPr id="14" name="Text Placeholder 16">
            <a:extLst>
              <a:ext uri="{FF2B5EF4-FFF2-40B4-BE49-F238E27FC236}">
                <a16:creationId xmlns:a16="http://schemas.microsoft.com/office/drawing/2014/main" id="{89C6CEF8-DA2A-4B46-9136-E6801DCCADE4}"/>
              </a:ext>
            </a:extLst>
          </p:cNvPr>
          <p:cNvSpPr>
            <a:spLocks noGrp="1"/>
          </p:cNvSpPr>
          <p:nvPr>
            <p:ph type="body" sz="quarter" idx="35" hasCustomPrompt="1"/>
          </p:nvPr>
        </p:nvSpPr>
        <p:spPr>
          <a:xfrm>
            <a:off x="-5184949" y="187053"/>
            <a:ext cx="5014128" cy="3108806"/>
          </a:xfrm>
          <a:blipFill dpi="0" rotWithShape="1">
            <a:blip r:embed="rId4">
              <a:extLst>
                <a:ext uri="{28A0092B-C50C-407E-A947-70E740481C1C}">
                  <a14:useLocalDpi xmlns:a14="http://schemas.microsoft.com/office/drawing/2010/main" val="0"/>
                </a:ext>
              </a:extLst>
            </a:blip>
            <a:srcRect/>
            <a:stretch>
              <a:fillRect/>
            </a:stretch>
          </a:blipFill>
          <a:ln w="25400">
            <a:noFill/>
          </a:ln>
        </p:spPr>
        <p:txBody>
          <a:bodyPr/>
          <a:lstStyle>
            <a:lvl1pPr marL="0" indent="0">
              <a:buNone/>
              <a:defRPr sz="1400"/>
            </a:lvl1pPr>
          </a:lstStyle>
          <a:p>
            <a:r>
              <a:rPr lang="en-US" sz="1200">
                <a:solidFill>
                  <a:schemeClr val="dk1"/>
                </a:solidFill>
                <a:latin typeface="Calibri"/>
              </a:rPr>
              <a:t> </a:t>
            </a:r>
          </a:p>
        </p:txBody>
      </p:sp>
    </p:spTree>
    <p:custDataLst>
      <p:custData r:id="rId1"/>
    </p:custDataLst>
    <p:extLst>
      <p:ext uri="{BB962C8B-B14F-4D97-AF65-F5344CB8AC3E}">
        <p14:creationId xmlns:p14="http://schemas.microsoft.com/office/powerpoint/2010/main" val="25910309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ase Study-4">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7F8DF2C-8439-3642-B6B5-96FB4CD9CA21}"/>
              </a:ext>
            </a:extLst>
          </p:cNvPr>
          <p:cNvSpPr/>
          <p:nvPr userDrawn="1"/>
        </p:nvSpPr>
        <p:spPr>
          <a:xfrm>
            <a:off x="478952" y="1830657"/>
            <a:ext cx="4735185" cy="2323551"/>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9"/>
          </a:p>
        </p:txBody>
      </p:sp>
      <p:sp>
        <p:nvSpPr>
          <p:cNvPr id="27" name="Rectangle 26">
            <a:extLst>
              <a:ext uri="{FF2B5EF4-FFF2-40B4-BE49-F238E27FC236}">
                <a16:creationId xmlns:a16="http://schemas.microsoft.com/office/drawing/2014/main" id="{A11A8CE1-6B6B-8841-9F13-D58B09E79419}"/>
              </a:ext>
            </a:extLst>
          </p:cNvPr>
          <p:cNvSpPr/>
          <p:nvPr userDrawn="1"/>
        </p:nvSpPr>
        <p:spPr>
          <a:xfrm>
            <a:off x="478952" y="4414311"/>
            <a:ext cx="4735185" cy="2323551"/>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9"/>
          </a:p>
        </p:txBody>
      </p:sp>
      <p:sp>
        <p:nvSpPr>
          <p:cNvPr id="28" name="Rectangle 27">
            <a:extLst>
              <a:ext uri="{FF2B5EF4-FFF2-40B4-BE49-F238E27FC236}">
                <a16:creationId xmlns:a16="http://schemas.microsoft.com/office/drawing/2014/main" id="{192F03E8-A4C6-3644-A1CD-AAF81D510AC5}"/>
              </a:ext>
            </a:extLst>
          </p:cNvPr>
          <p:cNvSpPr/>
          <p:nvPr userDrawn="1"/>
        </p:nvSpPr>
        <p:spPr>
          <a:xfrm>
            <a:off x="5477617" y="1830657"/>
            <a:ext cx="4735185" cy="2323551"/>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9"/>
          </a:p>
        </p:txBody>
      </p:sp>
      <p:sp>
        <p:nvSpPr>
          <p:cNvPr id="29" name="Rectangle 28">
            <a:extLst>
              <a:ext uri="{FF2B5EF4-FFF2-40B4-BE49-F238E27FC236}">
                <a16:creationId xmlns:a16="http://schemas.microsoft.com/office/drawing/2014/main" id="{80797822-1025-9B4C-B50B-AFB49D5220A5}"/>
              </a:ext>
            </a:extLst>
          </p:cNvPr>
          <p:cNvSpPr/>
          <p:nvPr userDrawn="1"/>
        </p:nvSpPr>
        <p:spPr>
          <a:xfrm>
            <a:off x="5477617" y="4414311"/>
            <a:ext cx="4735185" cy="2323551"/>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9"/>
          </a:p>
        </p:txBody>
      </p:sp>
      <p:sp>
        <p:nvSpPr>
          <p:cNvPr id="4" name="Title 3">
            <a:extLst>
              <a:ext uri="{FF2B5EF4-FFF2-40B4-BE49-F238E27FC236}">
                <a16:creationId xmlns:a16="http://schemas.microsoft.com/office/drawing/2014/main" id="{0C587A0C-B11F-4A44-8A74-057337E58B60}"/>
              </a:ext>
            </a:extLst>
          </p:cNvPr>
          <p:cNvSpPr>
            <a:spLocks noGrp="1"/>
          </p:cNvSpPr>
          <p:nvPr>
            <p:ph type="title" hasCustomPrompt="1"/>
          </p:nvPr>
        </p:nvSpPr>
        <p:spPr/>
        <p:txBody>
          <a:bodyPr>
            <a:noAutofit/>
          </a:bodyPr>
          <a:lstStyle>
            <a:lvl1pPr>
              <a:defRPr/>
            </a:lvl1pPr>
          </a:lstStyle>
          <a:p>
            <a:r>
              <a:rPr lang="en-US"/>
              <a:t>Page Title</a:t>
            </a:r>
          </a:p>
        </p:txBody>
      </p:sp>
      <p:sp>
        <p:nvSpPr>
          <p:cNvPr id="31" name="Slide Number Placeholder 7">
            <a:extLst>
              <a:ext uri="{FF2B5EF4-FFF2-40B4-BE49-F238E27FC236}">
                <a16:creationId xmlns:a16="http://schemas.microsoft.com/office/drawing/2014/main" id="{D8AABD2D-E9CB-FD49-AA8B-6A3A6EDC5063}"/>
              </a:ext>
            </a:extLst>
          </p:cNvPr>
          <p:cNvSpPr>
            <a:spLocks noGrp="1"/>
          </p:cNvSpPr>
          <p:nvPr>
            <p:ph type="sldNum" sz="quarter" idx="4"/>
          </p:nvPr>
        </p:nvSpPr>
        <p:spPr>
          <a:xfrm>
            <a:off x="9774936" y="6759982"/>
            <a:ext cx="457200" cy="338328"/>
          </a:xfrm>
          <a:prstGeom prst="rect">
            <a:avLst/>
          </a:prstGeom>
        </p:spPr>
        <p:txBody>
          <a:bodyPr vert="horz" lIns="0" tIns="0" rIns="0" bIns="0" rtlCol="0" anchor="b" anchorCtr="0">
            <a:noAutofit/>
          </a:bodyPr>
          <a:lstStyle>
            <a:lvl1pPr algn="r">
              <a:defRPr sz="800">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25" name="Content Placeholder 8">
            <a:extLst>
              <a:ext uri="{FF2B5EF4-FFF2-40B4-BE49-F238E27FC236}">
                <a16:creationId xmlns:a16="http://schemas.microsoft.com/office/drawing/2014/main" id="{5D7399D8-EF1D-45DC-9BDC-E4D6452362E3}"/>
              </a:ext>
            </a:extLst>
          </p:cNvPr>
          <p:cNvSpPr>
            <a:spLocks noGrp="1"/>
          </p:cNvSpPr>
          <p:nvPr>
            <p:ph sz="quarter" idx="104" hasCustomPrompt="1"/>
          </p:nvPr>
        </p:nvSpPr>
        <p:spPr>
          <a:xfrm>
            <a:off x="613513" y="1956816"/>
            <a:ext cx="1033272" cy="950976"/>
          </a:xfrm>
        </p:spPr>
        <p:txBody>
          <a:bodyPr anchor="ctr" anchorCtr="1"/>
          <a:lstStyle>
            <a:lvl1pPr marL="0" indent="0">
              <a:buNone/>
              <a:defRPr sz="800"/>
            </a:lvl1pPr>
          </a:lstStyle>
          <a:p>
            <a:pPr lvl="0"/>
            <a:r>
              <a:rPr lang="en-US"/>
              <a:t>Icon Placeholder</a:t>
            </a:r>
          </a:p>
        </p:txBody>
      </p:sp>
      <p:sp>
        <p:nvSpPr>
          <p:cNvPr id="30" name="Content Placeholder 8">
            <a:extLst>
              <a:ext uri="{FF2B5EF4-FFF2-40B4-BE49-F238E27FC236}">
                <a16:creationId xmlns:a16="http://schemas.microsoft.com/office/drawing/2014/main" id="{B4E910D7-4139-442B-BDE2-3C1E0887137A}"/>
              </a:ext>
            </a:extLst>
          </p:cNvPr>
          <p:cNvSpPr>
            <a:spLocks noGrp="1"/>
          </p:cNvSpPr>
          <p:nvPr>
            <p:ph sz="quarter" idx="105" hasCustomPrompt="1"/>
          </p:nvPr>
        </p:nvSpPr>
        <p:spPr>
          <a:xfrm>
            <a:off x="5613222" y="1938528"/>
            <a:ext cx="1033272" cy="950976"/>
          </a:xfrm>
        </p:spPr>
        <p:txBody>
          <a:bodyPr anchor="ctr" anchorCtr="1"/>
          <a:lstStyle>
            <a:lvl1pPr marL="0" indent="0">
              <a:buNone/>
              <a:defRPr sz="800"/>
            </a:lvl1pPr>
          </a:lstStyle>
          <a:p>
            <a:pPr lvl="0"/>
            <a:r>
              <a:rPr lang="en-US"/>
              <a:t>Icon Placeholder</a:t>
            </a:r>
          </a:p>
        </p:txBody>
      </p:sp>
      <p:sp>
        <p:nvSpPr>
          <p:cNvPr id="33" name="Content Placeholder 8">
            <a:extLst>
              <a:ext uri="{FF2B5EF4-FFF2-40B4-BE49-F238E27FC236}">
                <a16:creationId xmlns:a16="http://schemas.microsoft.com/office/drawing/2014/main" id="{200584BE-5BC6-4D9E-9ACD-C55A64E8429F}"/>
              </a:ext>
            </a:extLst>
          </p:cNvPr>
          <p:cNvSpPr>
            <a:spLocks noGrp="1"/>
          </p:cNvSpPr>
          <p:nvPr>
            <p:ph sz="quarter" idx="106" hasCustomPrompt="1"/>
          </p:nvPr>
        </p:nvSpPr>
        <p:spPr>
          <a:xfrm>
            <a:off x="613513" y="4536407"/>
            <a:ext cx="1033272" cy="950976"/>
          </a:xfrm>
        </p:spPr>
        <p:txBody>
          <a:bodyPr anchor="ctr" anchorCtr="1"/>
          <a:lstStyle>
            <a:lvl1pPr marL="0" indent="0">
              <a:buNone/>
              <a:defRPr sz="800"/>
            </a:lvl1pPr>
          </a:lstStyle>
          <a:p>
            <a:pPr lvl="0"/>
            <a:r>
              <a:rPr lang="en-US"/>
              <a:t>Icon Placeholder</a:t>
            </a:r>
          </a:p>
        </p:txBody>
      </p:sp>
      <p:sp>
        <p:nvSpPr>
          <p:cNvPr id="34" name="Content Placeholder 8">
            <a:extLst>
              <a:ext uri="{FF2B5EF4-FFF2-40B4-BE49-F238E27FC236}">
                <a16:creationId xmlns:a16="http://schemas.microsoft.com/office/drawing/2014/main" id="{8156CF3C-A52D-4ED6-8ADB-B9B7C97F4B0C}"/>
              </a:ext>
            </a:extLst>
          </p:cNvPr>
          <p:cNvSpPr>
            <a:spLocks noGrp="1"/>
          </p:cNvSpPr>
          <p:nvPr>
            <p:ph sz="quarter" idx="107" hasCustomPrompt="1"/>
          </p:nvPr>
        </p:nvSpPr>
        <p:spPr>
          <a:xfrm>
            <a:off x="5613222" y="4536407"/>
            <a:ext cx="1033272" cy="950976"/>
          </a:xfrm>
        </p:spPr>
        <p:txBody>
          <a:bodyPr anchor="ctr" anchorCtr="1"/>
          <a:lstStyle>
            <a:lvl1pPr marL="0" indent="0">
              <a:buNone/>
              <a:defRPr sz="800"/>
            </a:lvl1pPr>
          </a:lstStyle>
          <a:p>
            <a:pPr lvl="0"/>
            <a:r>
              <a:rPr lang="en-US"/>
              <a:t>Icon Placeholder</a:t>
            </a:r>
          </a:p>
        </p:txBody>
      </p:sp>
      <p:sp>
        <p:nvSpPr>
          <p:cNvPr id="47" name="Text Placeholder 20">
            <a:extLst>
              <a:ext uri="{FF2B5EF4-FFF2-40B4-BE49-F238E27FC236}">
                <a16:creationId xmlns:a16="http://schemas.microsoft.com/office/drawing/2014/main" id="{AB49F6B0-7D19-DE4E-8E02-6CEDF6DC6E57}"/>
              </a:ext>
            </a:extLst>
          </p:cNvPr>
          <p:cNvSpPr>
            <a:spLocks noGrp="1"/>
          </p:cNvSpPr>
          <p:nvPr>
            <p:ph type="body" sz="quarter" idx="12" hasCustomPrompt="1"/>
          </p:nvPr>
        </p:nvSpPr>
        <p:spPr>
          <a:xfrm>
            <a:off x="1773936" y="1965960"/>
            <a:ext cx="3300984" cy="424640"/>
          </a:xfrm>
          <a:prstGeom prst="rect">
            <a:avLst/>
          </a:prstGeom>
          <a:noFill/>
        </p:spPr>
        <p:txBody>
          <a:bodyPr wrap="square" lIns="0" tIns="0" rIns="0" bIns="0" anchor="t" anchorCtr="0">
            <a:noAutofit/>
          </a:bodyPr>
          <a:lstStyle>
            <a:lvl1pPr marL="0" marR="0" indent="0" algn="l" defTabSz="889711" rtl="0" eaLnBrk="1" fontAlgn="auto" latinLnBrk="0" hangingPunct="1">
              <a:lnSpc>
                <a:spcPct val="100000"/>
              </a:lnSpc>
              <a:spcBef>
                <a:spcPts val="0"/>
              </a:spcBef>
              <a:spcAft>
                <a:spcPts val="0"/>
              </a:spcAft>
              <a:buClrTx/>
              <a:buSzTx/>
              <a:buFontTx/>
              <a:buNone/>
              <a:tabLst/>
              <a:defRPr lang="en-US" sz="1400" b="1" i="0" smtClean="0">
                <a:solidFill>
                  <a:schemeClr val="accent2"/>
                </a:solidFill>
                <a:effectLst/>
              </a:defRPr>
            </a:lvl1pPr>
          </a:lstStyle>
          <a:p>
            <a:r>
              <a:rPr lang="en-US"/>
              <a:t>Short intro here</a:t>
            </a:r>
          </a:p>
        </p:txBody>
      </p:sp>
      <p:sp>
        <p:nvSpPr>
          <p:cNvPr id="53" name="Text Placeholder 20">
            <a:extLst>
              <a:ext uri="{FF2B5EF4-FFF2-40B4-BE49-F238E27FC236}">
                <a16:creationId xmlns:a16="http://schemas.microsoft.com/office/drawing/2014/main" id="{E11E19B6-CE21-9A44-9329-0EB4D487E654}"/>
              </a:ext>
            </a:extLst>
          </p:cNvPr>
          <p:cNvSpPr>
            <a:spLocks noGrp="1"/>
          </p:cNvSpPr>
          <p:nvPr>
            <p:ph type="body" sz="quarter" idx="58" hasCustomPrompt="1"/>
          </p:nvPr>
        </p:nvSpPr>
        <p:spPr>
          <a:xfrm>
            <a:off x="1773936" y="4553712"/>
            <a:ext cx="3300984" cy="424640"/>
          </a:xfrm>
          <a:prstGeom prst="rect">
            <a:avLst/>
          </a:prstGeom>
          <a:noFill/>
        </p:spPr>
        <p:txBody>
          <a:bodyPr wrap="square" lIns="0" tIns="0" rIns="0" bIns="0" anchor="t" anchorCtr="0">
            <a:noAutofit/>
          </a:bodyPr>
          <a:lstStyle>
            <a:lvl1pPr marL="0" marR="0" indent="0" algn="l" defTabSz="889711" rtl="0" eaLnBrk="1" fontAlgn="auto" latinLnBrk="0" hangingPunct="1">
              <a:lnSpc>
                <a:spcPct val="100000"/>
              </a:lnSpc>
              <a:spcBef>
                <a:spcPts val="0"/>
              </a:spcBef>
              <a:spcAft>
                <a:spcPts val="0"/>
              </a:spcAft>
              <a:buClrTx/>
              <a:buSzTx/>
              <a:buFontTx/>
              <a:buNone/>
              <a:tabLst/>
              <a:defRPr lang="en-US" sz="1400" b="1" i="0" smtClean="0">
                <a:solidFill>
                  <a:schemeClr val="accent2"/>
                </a:solidFill>
                <a:effectLst/>
              </a:defRPr>
            </a:lvl1pPr>
          </a:lstStyle>
          <a:p>
            <a:r>
              <a:rPr lang="en-US"/>
              <a:t>Short intro here</a:t>
            </a:r>
          </a:p>
        </p:txBody>
      </p:sp>
      <p:sp>
        <p:nvSpPr>
          <p:cNvPr id="65" name="Text Placeholder 20">
            <a:extLst>
              <a:ext uri="{FF2B5EF4-FFF2-40B4-BE49-F238E27FC236}">
                <a16:creationId xmlns:a16="http://schemas.microsoft.com/office/drawing/2014/main" id="{D86C5052-8D3C-AF43-A3D8-E31B3D02C1DC}"/>
              </a:ext>
            </a:extLst>
          </p:cNvPr>
          <p:cNvSpPr>
            <a:spLocks noGrp="1"/>
          </p:cNvSpPr>
          <p:nvPr>
            <p:ph type="body" sz="quarter" idx="62" hasCustomPrompt="1"/>
          </p:nvPr>
        </p:nvSpPr>
        <p:spPr>
          <a:xfrm>
            <a:off x="6775704" y="1965960"/>
            <a:ext cx="3300984" cy="424640"/>
          </a:xfrm>
          <a:prstGeom prst="rect">
            <a:avLst/>
          </a:prstGeom>
          <a:noFill/>
        </p:spPr>
        <p:txBody>
          <a:bodyPr wrap="square" lIns="0" tIns="0" rIns="0" bIns="0" anchor="t" anchorCtr="0">
            <a:noAutofit/>
          </a:bodyPr>
          <a:lstStyle>
            <a:lvl1pPr marL="0" marR="0" indent="0" algn="l" defTabSz="889711" rtl="0" eaLnBrk="1" fontAlgn="auto" latinLnBrk="0" hangingPunct="1">
              <a:lnSpc>
                <a:spcPct val="100000"/>
              </a:lnSpc>
              <a:spcBef>
                <a:spcPts val="0"/>
              </a:spcBef>
              <a:spcAft>
                <a:spcPts val="0"/>
              </a:spcAft>
              <a:buClrTx/>
              <a:buSzTx/>
              <a:buFontTx/>
              <a:buNone/>
              <a:tabLst/>
              <a:defRPr lang="en-US" sz="1400" b="1" i="0" smtClean="0">
                <a:solidFill>
                  <a:schemeClr val="accent2"/>
                </a:solidFill>
                <a:effectLst/>
              </a:defRPr>
            </a:lvl1pPr>
          </a:lstStyle>
          <a:p>
            <a:r>
              <a:rPr lang="en-US"/>
              <a:t>Short intro here</a:t>
            </a:r>
          </a:p>
        </p:txBody>
      </p:sp>
      <p:sp>
        <p:nvSpPr>
          <p:cNvPr id="70" name="Text Placeholder 20">
            <a:extLst>
              <a:ext uri="{FF2B5EF4-FFF2-40B4-BE49-F238E27FC236}">
                <a16:creationId xmlns:a16="http://schemas.microsoft.com/office/drawing/2014/main" id="{2C656A9D-43AF-8348-901D-5813A3861595}"/>
              </a:ext>
            </a:extLst>
          </p:cNvPr>
          <p:cNvSpPr>
            <a:spLocks noGrp="1"/>
          </p:cNvSpPr>
          <p:nvPr>
            <p:ph type="body" sz="quarter" idx="66" hasCustomPrompt="1"/>
          </p:nvPr>
        </p:nvSpPr>
        <p:spPr>
          <a:xfrm>
            <a:off x="6775704" y="4553712"/>
            <a:ext cx="3300984" cy="424640"/>
          </a:xfrm>
          <a:prstGeom prst="rect">
            <a:avLst/>
          </a:prstGeom>
          <a:noFill/>
        </p:spPr>
        <p:txBody>
          <a:bodyPr wrap="square" lIns="0" tIns="0" rIns="0" bIns="0" anchor="t" anchorCtr="0">
            <a:noAutofit/>
          </a:bodyPr>
          <a:lstStyle>
            <a:lvl1pPr marL="0" marR="0" indent="0" algn="l" defTabSz="889711" rtl="0" eaLnBrk="1" fontAlgn="auto" latinLnBrk="0" hangingPunct="1">
              <a:lnSpc>
                <a:spcPct val="100000"/>
              </a:lnSpc>
              <a:spcBef>
                <a:spcPts val="0"/>
              </a:spcBef>
              <a:spcAft>
                <a:spcPts val="0"/>
              </a:spcAft>
              <a:buClrTx/>
              <a:buSzTx/>
              <a:buFontTx/>
              <a:buNone/>
              <a:tabLst/>
              <a:defRPr lang="en-US" sz="1400" b="1" i="0" smtClean="0">
                <a:solidFill>
                  <a:schemeClr val="accent2"/>
                </a:solidFill>
                <a:effectLst/>
              </a:defRPr>
            </a:lvl1pPr>
          </a:lstStyle>
          <a:p>
            <a:r>
              <a:rPr lang="en-US"/>
              <a:t>Short intro here</a:t>
            </a:r>
          </a:p>
        </p:txBody>
      </p:sp>
      <p:sp>
        <p:nvSpPr>
          <p:cNvPr id="51" name="Text Placeholder 20">
            <a:extLst>
              <a:ext uri="{FF2B5EF4-FFF2-40B4-BE49-F238E27FC236}">
                <a16:creationId xmlns:a16="http://schemas.microsoft.com/office/drawing/2014/main" id="{D27136C3-891F-E049-B268-261325D61381}"/>
              </a:ext>
            </a:extLst>
          </p:cNvPr>
          <p:cNvSpPr>
            <a:spLocks noGrp="1"/>
          </p:cNvSpPr>
          <p:nvPr>
            <p:ph type="body" sz="quarter" idx="43" hasCustomPrompt="1"/>
          </p:nvPr>
        </p:nvSpPr>
        <p:spPr>
          <a:xfrm>
            <a:off x="1773936" y="2414016"/>
            <a:ext cx="3300984" cy="639557"/>
          </a:xfrm>
          <a:prstGeom prst="rect">
            <a:avLst/>
          </a:prstGeom>
          <a:noFill/>
        </p:spPr>
        <p:txBody>
          <a:bodyPr wrap="square" lIns="0" tIns="0" rIns="0" bIns="0" anchor="t" anchorCtr="0">
            <a:noAutofit/>
          </a:bodyPr>
          <a:lstStyle>
            <a:lvl1pPr marL="0" marR="0" indent="0" algn="l" defTabSz="889711" rtl="0" eaLnBrk="1" fontAlgn="auto" latinLnBrk="0" hangingPunct="1">
              <a:lnSpc>
                <a:spcPct val="100000"/>
              </a:lnSpc>
              <a:spcBef>
                <a:spcPts val="0"/>
              </a:spcBef>
              <a:spcAft>
                <a:spcPts val="0"/>
              </a:spcAft>
              <a:buClrTx/>
              <a:buSzTx/>
              <a:buFontTx/>
              <a:buNone/>
              <a:tabLst/>
              <a:defRPr lang="en-US" sz="1200" b="0" i="0" smtClean="0">
                <a:solidFill>
                  <a:schemeClr val="tx1"/>
                </a:solidFill>
                <a:effectLst/>
              </a:defRPr>
            </a:lvl1pPr>
          </a:lstStyle>
          <a:p>
            <a:r>
              <a:rPr lang="en-US"/>
              <a:t>Summation or role here</a:t>
            </a:r>
          </a:p>
        </p:txBody>
      </p:sp>
      <p:sp>
        <p:nvSpPr>
          <p:cNvPr id="58" name="Text Placeholder 20">
            <a:extLst>
              <a:ext uri="{FF2B5EF4-FFF2-40B4-BE49-F238E27FC236}">
                <a16:creationId xmlns:a16="http://schemas.microsoft.com/office/drawing/2014/main" id="{C897FFF5-32A9-7F4B-84C7-EC88EE190F5B}"/>
              </a:ext>
            </a:extLst>
          </p:cNvPr>
          <p:cNvSpPr>
            <a:spLocks noGrp="1"/>
          </p:cNvSpPr>
          <p:nvPr>
            <p:ph type="body" sz="quarter" idx="61" hasCustomPrompt="1"/>
          </p:nvPr>
        </p:nvSpPr>
        <p:spPr>
          <a:xfrm>
            <a:off x="1773936" y="4992624"/>
            <a:ext cx="3300984" cy="639557"/>
          </a:xfrm>
          <a:prstGeom prst="rect">
            <a:avLst/>
          </a:prstGeom>
          <a:noFill/>
        </p:spPr>
        <p:txBody>
          <a:bodyPr wrap="square" lIns="0" tIns="0" rIns="0" bIns="0" anchor="t" anchorCtr="0">
            <a:noAutofit/>
          </a:bodyPr>
          <a:lstStyle>
            <a:lvl1pPr marL="0" marR="0" indent="0" algn="l" defTabSz="889711" rtl="0" eaLnBrk="1" fontAlgn="auto" latinLnBrk="0" hangingPunct="1">
              <a:lnSpc>
                <a:spcPct val="100000"/>
              </a:lnSpc>
              <a:spcBef>
                <a:spcPts val="0"/>
              </a:spcBef>
              <a:spcAft>
                <a:spcPts val="0"/>
              </a:spcAft>
              <a:buClrTx/>
              <a:buSzTx/>
              <a:buFontTx/>
              <a:buNone/>
              <a:tabLst/>
              <a:defRPr lang="en-US" sz="1200" b="0" i="0" smtClean="0">
                <a:solidFill>
                  <a:schemeClr val="tx1"/>
                </a:solidFill>
                <a:effectLst/>
              </a:defRPr>
            </a:lvl1pPr>
          </a:lstStyle>
          <a:p>
            <a:r>
              <a:rPr lang="en-US"/>
              <a:t>Summation or role here</a:t>
            </a:r>
          </a:p>
        </p:txBody>
      </p:sp>
      <p:sp>
        <p:nvSpPr>
          <p:cNvPr id="68" name="Text Placeholder 20">
            <a:extLst>
              <a:ext uri="{FF2B5EF4-FFF2-40B4-BE49-F238E27FC236}">
                <a16:creationId xmlns:a16="http://schemas.microsoft.com/office/drawing/2014/main" id="{9E24FE14-EC15-5A48-85CE-BE935E7264ED}"/>
              </a:ext>
            </a:extLst>
          </p:cNvPr>
          <p:cNvSpPr>
            <a:spLocks noGrp="1"/>
          </p:cNvSpPr>
          <p:nvPr>
            <p:ph type="body" sz="quarter" idx="65" hasCustomPrompt="1"/>
          </p:nvPr>
        </p:nvSpPr>
        <p:spPr>
          <a:xfrm>
            <a:off x="6775704" y="2414016"/>
            <a:ext cx="3300984" cy="639557"/>
          </a:xfrm>
          <a:prstGeom prst="rect">
            <a:avLst/>
          </a:prstGeom>
          <a:noFill/>
        </p:spPr>
        <p:txBody>
          <a:bodyPr wrap="square" lIns="0" tIns="0" rIns="0" bIns="0" anchor="t" anchorCtr="0">
            <a:noAutofit/>
          </a:bodyPr>
          <a:lstStyle>
            <a:lvl1pPr marL="0" marR="0" indent="0" algn="l" defTabSz="889711" rtl="0" eaLnBrk="1" fontAlgn="auto" latinLnBrk="0" hangingPunct="1">
              <a:lnSpc>
                <a:spcPct val="100000"/>
              </a:lnSpc>
              <a:spcBef>
                <a:spcPts val="0"/>
              </a:spcBef>
              <a:spcAft>
                <a:spcPts val="0"/>
              </a:spcAft>
              <a:buClrTx/>
              <a:buSzTx/>
              <a:buFontTx/>
              <a:buNone/>
              <a:tabLst/>
              <a:defRPr lang="en-US" sz="1200" b="0" i="0" smtClean="0">
                <a:solidFill>
                  <a:schemeClr val="tx1"/>
                </a:solidFill>
                <a:effectLst/>
              </a:defRPr>
            </a:lvl1pPr>
          </a:lstStyle>
          <a:p>
            <a:r>
              <a:rPr lang="en-US"/>
              <a:t>Summation or role here</a:t>
            </a:r>
          </a:p>
        </p:txBody>
      </p:sp>
      <p:sp>
        <p:nvSpPr>
          <p:cNvPr id="73" name="Text Placeholder 20">
            <a:extLst>
              <a:ext uri="{FF2B5EF4-FFF2-40B4-BE49-F238E27FC236}">
                <a16:creationId xmlns:a16="http://schemas.microsoft.com/office/drawing/2014/main" id="{5DB37CB5-81DA-AD4B-87CE-7ADAE92CC14D}"/>
              </a:ext>
            </a:extLst>
          </p:cNvPr>
          <p:cNvSpPr>
            <a:spLocks noGrp="1"/>
          </p:cNvSpPr>
          <p:nvPr>
            <p:ph type="body" sz="quarter" idx="69" hasCustomPrompt="1"/>
          </p:nvPr>
        </p:nvSpPr>
        <p:spPr>
          <a:xfrm>
            <a:off x="6775704" y="4992624"/>
            <a:ext cx="3300984" cy="639557"/>
          </a:xfrm>
          <a:prstGeom prst="rect">
            <a:avLst/>
          </a:prstGeom>
          <a:noFill/>
        </p:spPr>
        <p:txBody>
          <a:bodyPr wrap="square" lIns="0" tIns="0" rIns="0" bIns="0" anchor="t" anchorCtr="0">
            <a:noAutofit/>
          </a:bodyPr>
          <a:lstStyle>
            <a:lvl1pPr marL="0" marR="0" indent="0" algn="l" defTabSz="889711" rtl="0" eaLnBrk="1" fontAlgn="auto" latinLnBrk="0" hangingPunct="1">
              <a:lnSpc>
                <a:spcPct val="100000"/>
              </a:lnSpc>
              <a:spcBef>
                <a:spcPts val="0"/>
              </a:spcBef>
              <a:spcAft>
                <a:spcPts val="0"/>
              </a:spcAft>
              <a:buClrTx/>
              <a:buSzTx/>
              <a:buFontTx/>
              <a:buNone/>
              <a:tabLst/>
              <a:defRPr lang="en-US" sz="1200" b="0" i="0" smtClean="0">
                <a:solidFill>
                  <a:schemeClr val="tx1"/>
                </a:solidFill>
                <a:effectLst/>
              </a:defRPr>
            </a:lvl1pPr>
          </a:lstStyle>
          <a:p>
            <a:r>
              <a:rPr lang="en-US"/>
              <a:t>Summation of role here</a:t>
            </a:r>
          </a:p>
        </p:txBody>
      </p:sp>
      <p:sp>
        <p:nvSpPr>
          <p:cNvPr id="50" name="Text Placeholder 20">
            <a:extLst>
              <a:ext uri="{FF2B5EF4-FFF2-40B4-BE49-F238E27FC236}">
                <a16:creationId xmlns:a16="http://schemas.microsoft.com/office/drawing/2014/main" id="{08D3631A-7C39-FC49-9136-59D6AC0DF0D6}"/>
              </a:ext>
            </a:extLst>
          </p:cNvPr>
          <p:cNvSpPr>
            <a:spLocks noGrp="1"/>
          </p:cNvSpPr>
          <p:nvPr>
            <p:ph type="body" sz="quarter" idx="42" hasCustomPrompt="1"/>
          </p:nvPr>
        </p:nvSpPr>
        <p:spPr>
          <a:xfrm>
            <a:off x="1773936" y="3054096"/>
            <a:ext cx="3300984" cy="950976"/>
          </a:xfrm>
          <a:prstGeom prst="rect">
            <a:avLst/>
          </a:prstGeom>
          <a:noFill/>
        </p:spPr>
        <p:txBody>
          <a:bodyPr wrap="square" lIns="0" tIns="0" rIns="0" bIns="0" anchor="t" anchorCtr="0">
            <a:noAutofit/>
          </a:bodyPr>
          <a:lstStyle>
            <a:lvl1pPr marL="182880" marR="0" indent="-182880" algn="l" defTabSz="889711" rtl="0" eaLnBrk="1" fontAlgn="auto" latinLnBrk="0" hangingPunct="1">
              <a:lnSpc>
                <a:spcPct val="100000"/>
              </a:lnSpc>
              <a:spcBef>
                <a:spcPts val="0"/>
              </a:spcBef>
              <a:spcAft>
                <a:spcPts val="450"/>
              </a:spcAft>
              <a:buClr>
                <a:schemeClr val="accent2"/>
              </a:buClr>
              <a:buSzTx/>
              <a:buFont typeface="System Font Regular"/>
              <a:buChar char="■"/>
              <a:tabLst/>
              <a:defRPr lang="en-US" sz="1200" b="0" i="0" smtClean="0">
                <a:solidFill>
                  <a:schemeClr val="tx1"/>
                </a:solidFill>
                <a:effectLst/>
              </a:defRPr>
            </a:lvl1pPr>
          </a:lstStyle>
          <a:p>
            <a:r>
              <a:rPr lang="en-US"/>
              <a:t>Impact here</a:t>
            </a:r>
          </a:p>
        </p:txBody>
      </p:sp>
      <p:sp>
        <p:nvSpPr>
          <p:cNvPr id="57" name="Text Placeholder 20">
            <a:extLst>
              <a:ext uri="{FF2B5EF4-FFF2-40B4-BE49-F238E27FC236}">
                <a16:creationId xmlns:a16="http://schemas.microsoft.com/office/drawing/2014/main" id="{9381A99D-D62C-7D44-9CB6-343F8203DB62}"/>
              </a:ext>
            </a:extLst>
          </p:cNvPr>
          <p:cNvSpPr>
            <a:spLocks noGrp="1"/>
          </p:cNvSpPr>
          <p:nvPr>
            <p:ph type="body" sz="quarter" idx="60" hasCustomPrompt="1"/>
          </p:nvPr>
        </p:nvSpPr>
        <p:spPr>
          <a:xfrm>
            <a:off x="1773936" y="5641848"/>
            <a:ext cx="3300984" cy="950976"/>
          </a:xfrm>
          <a:prstGeom prst="rect">
            <a:avLst/>
          </a:prstGeom>
          <a:noFill/>
        </p:spPr>
        <p:txBody>
          <a:bodyPr wrap="square" lIns="0" tIns="0" rIns="0" bIns="0" anchor="t" anchorCtr="0">
            <a:noAutofit/>
          </a:bodyPr>
          <a:lstStyle>
            <a:lvl1pPr marL="182880" marR="0" indent="-182880" algn="l" defTabSz="889711" rtl="0" eaLnBrk="1" fontAlgn="auto" latinLnBrk="0" hangingPunct="1">
              <a:lnSpc>
                <a:spcPct val="100000"/>
              </a:lnSpc>
              <a:spcBef>
                <a:spcPts val="0"/>
              </a:spcBef>
              <a:spcAft>
                <a:spcPts val="450"/>
              </a:spcAft>
              <a:buClr>
                <a:schemeClr val="accent2"/>
              </a:buClr>
              <a:buSzTx/>
              <a:buFont typeface="System Font Regular"/>
              <a:buChar char="■"/>
              <a:tabLst/>
              <a:defRPr lang="en-US" sz="1200" b="0" i="0" smtClean="0">
                <a:solidFill>
                  <a:schemeClr val="tx1"/>
                </a:solidFill>
                <a:effectLst/>
              </a:defRPr>
            </a:lvl1pPr>
          </a:lstStyle>
          <a:p>
            <a:r>
              <a:rPr lang="en-US"/>
              <a:t>Impact here</a:t>
            </a:r>
          </a:p>
        </p:txBody>
      </p:sp>
      <p:sp>
        <p:nvSpPr>
          <p:cNvPr id="67" name="Text Placeholder 20">
            <a:extLst>
              <a:ext uri="{FF2B5EF4-FFF2-40B4-BE49-F238E27FC236}">
                <a16:creationId xmlns:a16="http://schemas.microsoft.com/office/drawing/2014/main" id="{6D8BD1B8-E204-3545-9554-2958B382222A}"/>
              </a:ext>
            </a:extLst>
          </p:cNvPr>
          <p:cNvSpPr>
            <a:spLocks noGrp="1"/>
          </p:cNvSpPr>
          <p:nvPr>
            <p:ph type="body" sz="quarter" idx="64" hasCustomPrompt="1"/>
          </p:nvPr>
        </p:nvSpPr>
        <p:spPr>
          <a:xfrm>
            <a:off x="6775704" y="3054096"/>
            <a:ext cx="3300984" cy="950976"/>
          </a:xfrm>
          <a:prstGeom prst="rect">
            <a:avLst/>
          </a:prstGeom>
          <a:noFill/>
        </p:spPr>
        <p:txBody>
          <a:bodyPr wrap="square" lIns="0" tIns="0" rIns="0" bIns="0" anchor="t" anchorCtr="0">
            <a:noAutofit/>
          </a:bodyPr>
          <a:lstStyle>
            <a:lvl1pPr marL="182880" marR="0" indent="-182880" algn="l" defTabSz="889711" rtl="0" eaLnBrk="1" fontAlgn="auto" latinLnBrk="0" hangingPunct="1">
              <a:lnSpc>
                <a:spcPct val="100000"/>
              </a:lnSpc>
              <a:spcBef>
                <a:spcPts val="0"/>
              </a:spcBef>
              <a:spcAft>
                <a:spcPts val="450"/>
              </a:spcAft>
              <a:buClr>
                <a:schemeClr val="accent2"/>
              </a:buClr>
              <a:buSzTx/>
              <a:buFont typeface="System Font Regular"/>
              <a:buChar char="■"/>
              <a:tabLst/>
              <a:defRPr lang="en-US" sz="1200" b="0" i="0" smtClean="0">
                <a:solidFill>
                  <a:schemeClr val="tx1"/>
                </a:solidFill>
                <a:effectLst/>
              </a:defRPr>
            </a:lvl1pPr>
          </a:lstStyle>
          <a:p>
            <a:r>
              <a:rPr lang="en-US"/>
              <a:t>Impact here</a:t>
            </a:r>
          </a:p>
        </p:txBody>
      </p:sp>
      <p:sp>
        <p:nvSpPr>
          <p:cNvPr id="72" name="Text Placeholder 20">
            <a:extLst>
              <a:ext uri="{FF2B5EF4-FFF2-40B4-BE49-F238E27FC236}">
                <a16:creationId xmlns:a16="http://schemas.microsoft.com/office/drawing/2014/main" id="{ACFDB21F-A2B9-0F47-9122-BDDEAB1DB016}"/>
              </a:ext>
            </a:extLst>
          </p:cNvPr>
          <p:cNvSpPr>
            <a:spLocks noGrp="1"/>
          </p:cNvSpPr>
          <p:nvPr>
            <p:ph type="body" sz="quarter" idx="68" hasCustomPrompt="1"/>
          </p:nvPr>
        </p:nvSpPr>
        <p:spPr>
          <a:xfrm>
            <a:off x="6775704" y="5641848"/>
            <a:ext cx="3300984" cy="950976"/>
          </a:xfrm>
          <a:prstGeom prst="rect">
            <a:avLst/>
          </a:prstGeom>
          <a:noFill/>
        </p:spPr>
        <p:txBody>
          <a:bodyPr wrap="square" lIns="0" tIns="0" rIns="0" bIns="0" anchor="t" anchorCtr="0">
            <a:noAutofit/>
          </a:bodyPr>
          <a:lstStyle>
            <a:lvl1pPr marL="182880" marR="0" indent="-182880" algn="l" defTabSz="889711" rtl="0" eaLnBrk="1" fontAlgn="auto" latinLnBrk="0" hangingPunct="1">
              <a:lnSpc>
                <a:spcPct val="100000"/>
              </a:lnSpc>
              <a:spcBef>
                <a:spcPts val="0"/>
              </a:spcBef>
              <a:spcAft>
                <a:spcPts val="450"/>
              </a:spcAft>
              <a:buClr>
                <a:schemeClr val="accent2"/>
              </a:buClr>
              <a:buSzTx/>
              <a:buFont typeface="System Font Regular"/>
              <a:buChar char="■"/>
              <a:tabLst/>
              <a:defRPr lang="en-US" sz="1200" b="0" i="0" smtClean="0">
                <a:solidFill>
                  <a:schemeClr val="tx1"/>
                </a:solidFill>
                <a:effectLst/>
              </a:defRPr>
            </a:lvl1pPr>
          </a:lstStyle>
          <a:p>
            <a:r>
              <a:rPr lang="en-US"/>
              <a:t>Impact here</a:t>
            </a:r>
          </a:p>
        </p:txBody>
      </p:sp>
    </p:spTree>
    <p:extLst>
      <p:ext uri="{BB962C8B-B14F-4D97-AF65-F5344CB8AC3E}">
        <p14:creationId xmlns:p14="http://schemas.microsoft.com/office/powerpoint/2010/main" val="42887905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2 Tombstones (4 x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B7591-7C0A-4A4C-88B1-D160A66F7206}"/>
              </a:ext>
            </a:extLst>
          </p:cNvPr>
          <p:cNvSpPr>
            <a:spLocks noGrp="1"/>
          </p:cNvSpPr>
          <p:nvPr>
            <p:ph type="title" hasCustomPrompt="1"/>
          </p:nvPr>
        </p:nvSpPr>
        <p:spPr/>
        <p:txBody>
          <a:bodyPr/>
          <a:lstStyle>
            <a:lvl1pPr>
              <a:defRPr/>
            </a:lvl1pPr>
          </a:lstStyle>
          <a:p>
            <a:r>
              <a:rPr lang="en-US"/>
              <a:t>Page Title</a:t>
            </a:r>
          </a:p>
        </p:txBody>
      </p:sp>
      <p:sp>
        <p:nvSpPr>
          <p:cNvPr id="3" name="Slide Number Placeholder 2">
            <a:extLst>
              <a:ext uri="{FF2B5EF4-FFF2-40B4-BE49-F238E27FC236}">
                <a16:creationId xmlns:a16="http://schemas.microsoft.com/office/drawing/2014/main" id="{D4FF75FA-2998-F74A-A5F3-50B040CB1016}"/>
              </a:ext>
            </a:extLst>
          </p:cNvPr>
          <p:cNvSpPr>
            <a:spLocks noGrp="1"/>
          </p:cNvSpPr>
          <p:nvPr>
            <p:ph type="sldNum" sz="quarter" idx="10"/>
          </p:nvPr>
        </p:nvSpPr>
        <p:spPr>
          <a:xfrm>
            <a:off x="9774936" y="6759982"/>
            <a:ext cx="457200" cy="338328"/>
          </a:xfrm>
        </p:spPr>
        <p:txBody>
          <a:bodyPr/>
          <a:lstStyle/>
          <a:p>
            <a:fld id="{495CDFE8-06BB-8C4A-81DE-67EF32F50FC9}" type="slidenum">
              <a:rPr lang="en-US" smtClean="0"/>
              <a:pPr/>
              <a:t>‹#›</a:t>
            </a:fld>
            <a:endParaRPr lang="en-US"/>
          </a:p>
        </p:txBody>
      </p:sp>
      <p:sp>
        <p:nvSpPr>
          <p:cNvPr id="4" name="Footer Placeholder 3">
            <a:extLst>
              <a:ext uri="{FF2B5EF4-FFF2-40B4-BE49-F238E27FC236}">
                <a16:creationId xmlns:a16="http://schemas.microsoft.com/office/drawing/2014/main" id="{2AB3CE0E-3BDD-DC4A-8BFF-917C6DD5612B}"/>
              </a:ext>
            </a:extLst>
          </p:cNvPr>
          <p:cNvSpPr>
            <a:spLocks noGrp="1"/>
          </p:cNvSpPr>
          <p:nvPr>
            <p:ph type="ftr" sz="quarter" idx="11"/>
          </p:nvPr>
        </p:nvSpPr>
        <p:spPr/>
        <p:txBody>
          <a:bodyPr/>
          <a:lstStyle/>
          <a:p>
            <a:endParaRPr lang="en-US"/>
          </a:p>
        </p:txBody>
      </p:sp>
      <p:sp>
        <p:nvSpPr>
          <p:cNvPr id="5" name="Rectangle 3">
            <a:extLst>
              <a:ext uri="{FF2B5EF4-FFF2-40B4-BE49-F238E27FC236}">
                <a16:creationId xmlns:a16="http://schemas.microsoft.com/office/drawing/2014/main" id="{91C9024E-BE48-634B-8DA2-42829AD50EA9}"/>
              </a:ext>
            </a:extLst>
          </p:cNvPr>
          <p:cNvSpPr/>
          <p:nvPr userDrawn="1"/>
        </p:nvSpPr>
        <p:spPr>
          <a:xfrm>
            <a:off x="479728" y="1833588"/>
            <a:ext cx="2331028" cy="153683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6512" tIns="48257" rIns="96512" bIns="48257" rtlCol="0" anchor="ctr">
            <a:noAutofit/>
          </a:bodyPr>
          <a:lstStyle/>
          <a:p>
            <a:pPr algn="ctr"/>
            <a:endParaRPr lang="en-US" sz="1098">
              <a:latin typeface="Calibri" panose="020F0502020204030204" pitchFamily="34" charset="0"/>
            </a:endParaRPr>
          </a:p>
        </p:txBody>
      </p:sp>
      <p:sp>
        <p:nvSpPr>
          <p:cNvPr id="6" name="Rectangle 3">
            <a:extLst>
              <a:ext uri="{FF2B5EF4-FFF2-40B4-BE49-F238E27FC236}">
                <a16:creationId xmlns:a16="http://schemas.microsoft.com/office/drawing/2014/main" id="{C1FAE784-0B09-6949-AB35-023339C44E76}"/>
              </a:ext>
            </a:extLst>
          </p:cNvPr>
          <p:cNvSpPr/>
          <p:nvPr userDrawn="1"/>
        </p:nvSpPr>
        <p:spPr>
          <a:xfrm>
            <a:off x="7882748" y="1833588"/>
            <a:ext cx="2331028" cy="153683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6512" tIns="48257" rIns="96512" bIns="48257" rtlCol="0" anchor="ctr">
            <a:noAutofit/>
          </a:bodyPr>
          <a:lstStyle/>
          <a:p>
            <a:pPr algn="ctr"/>
            <a:endParaRPr lang="en-US" sz="1098">
              <a:latin typeface="Calibri" panose="020F0502020204030204" pitchFamily="34" charset="0"/>
            </a:endParaRPr>
          </a:p>
        </p:txBody>
      </p:sp>
      <p:sp>
        <p:nvSpPr>
          <p:cNvPr id="7" name="Rectangle 3">
            <a:extLst>
              <a:ext uri="{FF2B5EF4-FFF2-40B4-BE49-F238E27FC236}">
                <a16:creationId xmlns:a16="http://schemas.microsoft.com/office/drawing/2014/main" id="{A8C7C8CC-C57B-CF47-933D-DF59E3082CF5}"/>
              </a:ext>
            </a:extLst>
          </p:cNvPr>
          <p:cNvSpPr/>
          <p:nvPr userDrawn="1"/>
        </p:nvSpPr>
        <p:spPr>
          <a:xfrm>
            <a:off x="2950595" y="1833588"/>
            <a:ext cx="2331028" cy="153683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6512" tIns="48257" rIns="96512" bIns="48257" rtlCol="0" anchor="ctr">
            <a:noAutofit/>
          </a:bodyPr>
          <a:lstStyle/>
          <a:p>
            <a:pPr algn="ctr"/>
            <a:endParaRPr lang="en-US" sz="1098">
              <a:latin typeface="Calibri" panose="020F0502020204030204" pitchFamily="34" charset="0"/>
            </a:endParaRPr>
          </a:p>
        </p:txBody>
      </p:sp>
      <p:sp>
        <p:nvSpPr>
          <p:cNvPr id="8" name="Rectangle 3">
            <a:extLst>
              <a:ext uri="{FF2B5EF4-FFF2-40B4-BE49-F238E27FC236}">
                <a16:creationId xmlns:a16="http://schemas.microsoft.com/office/drawing/2014/main" id="{8029CF55-C88F-3942-ACC6-DCBDF8C6AE93}"/>
              </a:ext>
            </a:extLst>
          </p:cNvPr>
          <p:cNvSpPr/>
          <p:nvPr userDrawn="1"/>
        </p:nvSpPr>
        <p:spPr>
          <a:xfrm>
            <a:off x="5419057" y="1833588"/>
            <a:ext cx="2331028" cy="153683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6512" tIns="48257" rIns="96512" bIns="48257" rtlCol="0" anchor="ctr">
            <a:noAutofit/>
          </a:bodyPr>
          <a:lstStyle/>
          <a:p>
            <a:pPr algn="ctr"/>
            <a:endParaRPr lang="en-US" sz="1098">
              <a:latin typeface="Calibri" panose="020F0502020204030204" pitchFamily="34" charset="0"/>
            </a:endParaRPr>
          </a:p>
        </p:txBody>
      </p:sp>
      <p:sp>
        <p:nvSpPr>
          <p:cNvPr id="9" name="Rectangle 3">
            <a:extLst>
              <a:ext uri="{FF2B5EF4-FFF2-40B4-BE49-F238E27FC236}">
                <a16:creationId xmlns:a16="http://schemas.microsoft.com/office/drawing/2014/main" id="{2C131B12-4290-4944-9C72-F2F822C2DDCC}"/>
              </a:ext>
            </a:extLst>
          </p:cNvPr>
          <p:cNvSpPr/>
          <p:nvPr userDrawn="1"/>
        </p:nvSpPr>
        <p:spPr>
          <a:xfrm>
            <a:off x="479728" y="3516854"/>
            <a:ext cx="2331028" cy="153683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6512" tIns="48257" rIns="96512" bIns="48257" rtlCol="0" anchor="ctr">
            <a:noAutofit/>
          </a:bodyPr>
          <a:lstStyle/>
          <a:p>
            <a:pPr algn="ctr"/>
            <a:endParaRPr lang="en-US" sz="1098">
              <a:latin typeface="Calibri" panose="020F0502020204030204" pitchFamily="34" charset="0"/>
            </a:endParaRPr>
          </a:p>
        </p:txBody>
      </p:sp>
      <p:sp>
        <p:nvSpPr>
          <p:cNvPr id="10" name="Rectangle 3">
            <a:extLst>
              <a:ext uri="{FF2B5EF4-FFF2-40B4-BE49-F238E27FC236}">
                <a16:creationId xmlns:a16="http://schemas.microsoft.com/office/drawing/2014/main" id="{7E4F4619-3D1C-7048-B8BB-82E0E1CD3024}"/>
              </a:ext>
            </a:extLst>
          </p:cNvPr>
          <p:cNvSpPr/>
          <p:nvPr userDrawn="1"/>
        </p:nvSpPr>
        <p:spPr>
          <a:xfrm>
            <a:off x="7882748" y="3512512"/>
            <a:ext cx="2331028" cy="153683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6512" tIns="48257" rIns="96512" bIns="48257" rtlCol="0" anchor="ctr">
            <a:noAutofit/>
          </a:bodyPr>
          <a:lstStyle/>
          <a:p>
            <a:pPr algn="ctr"/>
            <a:endParaRPr lang="en-US" sz="1098">
              <a:latin typeface="Calibri" panose="020F0502020204030204" pitchFamily="34" charset="0"/>
            </a:endParaRPr>
          </a:p>
        </p:txBody>
      </p:sp>
      <p:sp>
        <p:nvSpPr>
          <p:cNvPr id="11" name="Rectangle 3">
            <a:extLst>
              <a:ext uri="{FF2B5EF4-FFF2-40B4-BE49-F238E27FC236}">
                <a16:creationId xmlns:a16="http://schemas.microsoft.com/office/drawing/2014/main" id="{4B21D095-7818-EA4E-A92A-42479C246B21}"/>
              </a:ext>
            </a:extLst>
          </p:cNvPr>
          <p:cNvSpPr/>
          <p:nvPr userDrawn="1"/>
        </p:nvSpPr>
        <p:spPr>
          <a:xfrm>
            <a:off x="2950595" y="3512512"/>
            <a:ext cx="2331028" cy="153683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6512" tIns="48257" rIns="96512" bIns="48257" rtlCol="0" anchor="ctr">
            <a:noAutofit/>
          </a:bodyPr>
          <a:lstStyle/>
          <a:p>
            <a:pPr algn="ctr"/>
            <a:endParaRPr lang="en-US" sz="1098">
              <a:latin typeface="Calibri" panose="020F0502020204030204" pitchFamily="34" charset="0"/>
            </a:endParaRPr>
          </a:p>
        </p:txBody>
      </p:sp>
      <p:sp>
        <p:nvSpPr>
          <p:cNvPr id="12" name="Rectangle 3">
            <a:extLst>
              <a:ext uri="{FF2B5EF4-FFF2-40B4-BE49-F238E27FC236}">
                <a16:creationId xmlns:a16="http://schemas.microsoft.com/office/drawing/2014/main" id="{D423ADA1-23EB-B14B-B159-B8B0BA126E63}"/>
              </a:ext>
            </a:extLst>
          </p:cNvPr>
          <p:cNvSpPr/>
          <p:nvPr userDrawn="1"/>
        </p:nvSpPr>
        <p:spPr>
          <a:xfrm>
            <a:off x="5419057" y="3512512"/>
            <a:ext cx="2331028" cy="153683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6512" tIns="48257" rIns="96512" bIns="48257" rtlCol="0" anchor="ctr">
            <a:noAutofit/>
          </a:bodyPr>
          <a:lstStyle/>
          <a:p>
            <a:pPr algn="ctr"/>
            <a:endParaRPr lang="en-US" sz="1098">
              <a:latin typeface="Calibri" panose="020F0502020204030204" pitchFamily="34" charset="0"/>
            </a:endParaRPr>
          </a:p>
        </p:txBody>
      </p:sp>
      <p:sp>
        <p:nvSpPr>
          <p:cNvPr id="13" name="Rectangle 3">
            <a:extLst>
              <a:ext uri="{FF2B5EF4-FFF2-40B4-BE49-F238E27FC236}">
                <a16:creationId xmlns:a16="http://schemas.microsoft.com/office/drawing/2014/main" id="{7A130081-5DD4-414A-B96E-3E845312C068}"/>
              </a:ext>
            </a:extLst>
          </p:cNvPr>
          <p:cNvSpPr/>
          <p:nvPr userDrawn="1"/>
        </p:nvSpPr>
        <p:spPr>
          <a:xfrm>
            <a:off x="479728" y="5204403"/>
            <a:ext cx="2331028" cy="153683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6512" tIns="48257" rIns="96512" bIns="48257" rtlCol="0" anchor="ctr">
            <a:noAutofit/>
          </a:bodyPr>
          <a:lstStyle/>
          <a:p>
            <a:pPr algn="ctr"/>
            <a:endParaRPr lang="en-US" sz="1098">
              <a:latin typeface="Calibri" panose="020F0502020204030204" pitchFamily="34" charset="0"/>
            </a:endParaRPr>
          </a:p>
        </p:txBody>
      </p:sp>
      <p:sp>
        <p:nvSpPr>
          <p:cNvPr id="14" name="Rectangle 3">
            <a:extLst>
              <a:ext uri="{FF2B5EF4-FFF2-40B4-BE49-F238E27FC236}">
                <a16:creationId xmlns:a16="http://schemas.microsoft.com/office/drawing/2014/main" id="{420BEAB9-490B-4F4E-8086-A4B37F5BF263}"/>
              </a:ext>
            </a:extLst>
          </p:cNvPr>
          <p:cNvSpPr/>
          <p:nvPr userDrawn="1"/>
        </p:nvSpPr>
        <p:spPr>
          <a:xfrm>
            <a:off x="7882748" y="5203561"/>
            <a:ext cx="2331028" cy="153683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6512" tIns="48257" rIns="96512" bIns="48257" rtlCol="0" anchor="ctr">
            <a:noAutofit/>
          </a:bodyPr>
          <a:lstStyle/>
          <a:p>
            <a:pPr algn="ctr"/>
            <a:endParaRPr lang="en-US" sz="1098">
              <a:latin typeface="Calibri" panose="020F0502020204030204" pitchFamily="34" charset="0"/>
            </a:endParaRPr>
          </a:p>
        </p:txBody>
      </p:sp>
      <p:sp>
        <p:nvSpPr>
          <p:cNvPr id="15" name="Rectangle 3">
            <a:extLst>
              <a:ext uri="{FF2B5EF4-FFF2-40B4-BE49-F238E27FC236}">
                <a16:creationId xmlns:a16="http://schemas.microsoft.com/office/drawing/2014/main" id="{6301F831-D6D5-A44F-9F2E-9D5D59685EF8}"/>
              </a:ext>
            </a:extLst>
          </p:cNvPr>
          <p:cNvSpPr/>
          <p:nvPr userDrawn="1"/>
        </p:nvSpPr>
        <p:spPr>
          <a:xfrm>
            <a:off x="2950595" y="5203561"/>
            <a:ext cx="2331028" cy="153683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6512" tIns="48257" rIns="96512" bIns="48257" rtlCol="0" anchor="ctr">
            <a:noAutofit/>
          </a:bodyPr>
          <a:lstStyle/>
          <a:p>
            <a:pPr algn="ctr"/>
            <a:endParaRPr lang="en-US" sz="1098">
              <a:latin typeface="Calibri" panose="020F0502020204030204" pitchFamily="34" charset="0"/>
            </a:endParaRPr>
          </a:p>
        </p:txBody>
      </p:sp>
      <p:sp>
        <p:nvSpPr>
          <p:cNvPr id="16" name="Rectangle 3">
            <a:extLst>
              <a:ext uri="{FF2B5EF4-FFF2-40B4-BE49-F238E27FC236}">
                <a16:creationId xmlns:a16="http://schemas.microsoft.com/office/drawing/2014/main" id="{FA0A2318-694D-8D48-B340-6439578EED8B}"/>
              </a:ext>
            </a:extLst>
          </p:cNvPr>
          <p:cNvSpPr/>
          <p:nvPr userDrawn="1"/>
        </p:nvSpPr>
        <p:spPr>
          <a:xfrm>
            <a:off x="5419057" y="5203561"/>
            <a:ext cx="2331028" cy="153683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6512" tIns="48257" rIns="96512" bIns="48257" rtlCol="0" anchor="ctr">
            <a:noAutofit/>
          </a:bodyPr>
          <a:lstStyle/>
          <a:p>
            <a:pPr algn="ctr"/>
            <a:endParaRPr lang="en-US" sz="1098">
              <a:latin typeface="Calibri" panose="020F0502020204030204" pitchFamily="34" charset="0"/>
            </a:endParaRPr>
          </a:p>
        </p:txBody>
      </p:sp>
      <p:sp>
        <p:nvSpPr>
          <p:cNvPr id="17" name="Picture Placeholder 36">
            <a:extLst>
              <a:ext uri="{FF2B5EF4-FFF2-40B4-BE49-F238E27FC236}">
                <a16:creationId xmlns:a16="http://schemas.microsoft.com/office/drawing/2014/main" id="{7C071AC0-53FD-8C48-B6B5-4AFF87947290}"/>
              </a:ext>
            </a:extLst>
          </p:cNvPr>
          <p:cNvSpPr>
            <a:spLocks noGrp="1"/>
          </p:cNvSpPr>
          <p:nvPr>
            <p:ph type="pic" sz="quarter" idx="138" hasCustomPrompt="1"/>
          </p:nvPr>
        </p:nvSpPr>
        <p:spPr>
          <a:xfrm>
            <a:off x="5442516" y="5226721"/>
            <a:ext cx="2285321" cy="859897"/>
          </a:xfrm>
          <a:prstGeom prst="rect">
            <a:avLst/>
          </a:prstGeom>
          <a:noFill/>
        </p:spPr>
        <p:txBody>
          <a:bodyPr wrap="square" t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18" name="Picture Placeholder 36">
            <a:extLst>
              <a:ext uri="{FF2B5EF4-FFF2-40B4-BE49-F238E27FC236}">
                <a16:creationId xmlns:a16="http://schemas.microsoft.com/office/drawing/2014/main" id="{CA86F06B-8A5A-8540-BA8A-30C890CA6C04}"/>
              </a:ext>
            </a:extLst>
          </p:cNvPr>
          <p:cNvSpPr>
            <a:spLocks noGrp="1"/>
          </p:cNvSpPr>
          <p:nvPr>
            <p:ph type="pic" sz="quarter" idx="141" hasCustomPrompt="1"/>
          </p:nvPr>
        </p:nvSpPr>
        <p:spPr>
          <a:xfrm>
            <a:off x="7909450" y="5226721"/>
            <a:ext cx="2285321" cy="859897"/>
          </a:xfrm>
          <a:prstGeom prst="rect">
            <a:avLst/>
          </a:prstGeom>
          <a:noFill/>
        </p:spPr>
        <p:txBody>
          <a:bodyPr wrap="square" t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19" name="Picture Placeholder 36">
            <a:extLst>
              <a:ext uri="{FF2B5EF4-FFF2-40B4-BE49-F238E27FC236}">
                <a16:creationId xmlns:a16="http://schemas.microsoft.com/office/drawing/2014/main" id="{827A6CCC-06E1-1942-84C3-E755080A0BFD}"/>
              </a:ext>
            </a:extLst>
          </p:cNvPr>
          <p:cNvSpPr>
            <a:spLocks noGrp="1"/>
          </p:cNvSpPr>
          <p:nvPr>
            <p:ph type="pic" sz="quarter" idx="146" hasCustomPrompt="1"/>
          </p:nvPr>
        </p:nvSpPr>
        <p:spPr>
          <a:xfrm>
            <a:off x="504014" y="5226721"/>
            <a:ext cx="2285321" cy="859897"/>
          </a:xfrm>
          <a:prstGeom prst="rect">
            <a:avLst/>
          </a:prstGeom>
          <a:noFill/>
        </p:spPr>
        <p:txBody>
          <a:bodyPr wrap="square" t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20" name="Picture Placeholder 36">
            <a:extLst>
              <a:ext uri="{FF2B5EF4-FFF2-40B4-BE49-F238E27FC236}">
                <a16:creationId xmlns:a16="http://schemas.microsoft.com/office/drawing/2014/main" id="{87B19BE8-6658-7648-A063-C71768F9E59B}"/>
              </a:ext>
            </a:extLst>
          </p:cNvPr>
          <p:cNvSpPr>
            <a:spLocks noGrp="1"/>
          </p:cNvSpPr>
          <p:nvPr>
            <p:ph type="pic" sz="quarter" idx="149" hasCustomPrompt="1"/>
          </p:nvPr>
        </p:nvSpPr>
        <p:spPr>
          <a:xfrm>
            <a:off x="2973190" y="5226721"/>
            <a:ext cx="2285321" cy="859897"/>
          </a:xfrm>
          <a:prstGeom prst="rect">
            <a:avLst/>
          </a:prstGeom>
          <a:noFill/>
        </p:spPr>
        <p:txBody>
          <a:bodyPr wrap="square" t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21" name="Text Placeholder 41">
            <a:extLst>
              <a:ext uri="{FF2B5EF4-FFF2-40B4-BE49-F238E27FC236}">
                <a16:creationId xmlns:a16="http://schemas.microsoft.com/office/drawing/2014/main" id="{DE5965A0-761F-DD4D-8776-931F3D9801DA}"/>
              </a:ext>
            </a:extLst>
          </p:cNvPr>
          <p:cNvSpPr>
            <a:spLocks noGrp="1"/>
          </p:cNvSpPr>
          <p:nvPr>
            <p:ph type="body" sz="quarter" idx="131" hasCustomPrompt="1"/>
          </p:nvPr>
        </p:nvSpPr>
        <p:spPr>
          <a:xfrm>
            <a:off x="504014" y="6106848"/>
            <a:ext cx="2285321" cy="622822"/>
          </a:xfrm>
          <a:prstGeom prst="rect">
            <a:avLst/>
          </a:prstGeom>
        </p:spPr>
        <p:txBody>
          <a:bodyPr wrap="square"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ninth client description</a:t>
            </a:r>
          </a:p>
        </p:txBody>
      </p:sp>
      <p:sp>
        <p:nvSpPr>
          <p:cNvPr id="22" name="Text Placeholder 11">
            <a:extLst>
              <a:ext uri="{FF2B5EF4-FFF2-40B4-BE49-F238E27FC236}">
                <a16:creationId xmlns:a16="http://schemas.microsoft.com/office/drawing/2014/main" id="{232B4AB2-1D5D-D740-A69D-B3BFF8C4FF65}"/>
              </a:ext>
            </a:extLst>
          </p:cNvPr>
          <p:cNvSpPr>
            <a:spLocks noGrp="1"/>
          </p:cNvSpPr>
          <p:nvPr>
            <p:ph type="body" sz="quarter" idx="111" hasCustomPrompt="1"/>
          </p:nvPr>
        </p:nvSpPr>
        <p:spPr>
          <a:xfrm>
            <a:off x="5442516" y="6105570"/>
            <a:ext cx="2285321" cy="622822"/>
          </a:xfrm>
          <a:prstGeom prst="rect">
            <a:avLst/>
          </a:prstGeom>
        </p:spPr>
        <p:txBody>
          <a:bodyPr wrap="square"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eleventh client description</a:t>
            </a:r>
          </a:p>
        </p:txBody>
      </p:sp>
      <p:sp>
        <p:nvSpPr>
          <p:cNvPr id="23" name="Text Placeholder 20">
            <a:extLst>
              <a:ext uri="{FF2B5EF4-FFF2-40B4-BE49-F238E27FC236}">
                <a16:creationId xmlns:a16="http://schemas.microsoft.com/office/drawing/2014/main" id="{AA8AB502-ECCC-7747-AD91-F7D9E04F9D36}"/>
              </a:ext>
            </a:extLst>
          </p:cNvPr>
          <p:cNvSpPr>
            <a:spLocks noGrp="1"/>
          </p:cNvSpPr>
          <p:nvPr>
            <p:ph type="body" sz="quarter" idx="117" hasCustomPrompt="1"/>
          </p:nvPr>
        </p:nvSpPr>
        <p:spPr>
          <a:xfrm>
            <a:off x="7909450" y="6105570"/>
            <a:ext cx="2285321" cy="622822"/>
          </a:xfrm>
          <a:prstGeom prst="rect">
            <a:avLst/>
          </a:prstGeom>
        </p:spPr>
        <p:txBody>
          <a:bodyPr wrap="square"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twelfth client description</a:t>
            </a:r>
          </a:p>
        </p:txBody>
      </p:sp>
      <p:sp>
        <p:nvSpPr>
          <p:cNvPr id="24" name="Text Placeholder 64">
            <a:extLst>
              <a:ext uri="{FF2B5EF4-FFF2-40B4-BE49-F238E27FC236}">
                <a16:creationId xmlns:a16="http://schemas.microsoft.com/office/drawing/2014/main" id="{0627D416-AD01-4548-9394-967344A86E7C}"/>
              </a:ext>
            </a:extLst>
          </p:cNvPr>
          <p:cNvSpPr>
            <a:spLocks noGrp="1"/>
          </p:cNvSpPr>
          <p:nvPr>
            <p:ph type="body" sz="quarter" idx="155" hasCustomPrompt="1"/>
          </p:nvPr>
        </p:nvSpPr>
        <p:spPr>
          <a:xfrm>
            <a:off x="2973190" y="6106759"/>
            <a:ext cx="2285321" cy="622822"/>
          </a:xfrm>
          <a:prstGeom prst="rect">
            <a:avLst/>
          </a:prstGeom>
          <a:noFill/>
        </p:spPr>
        <p:txBody>
          <a:bodyPr wrap="square" lIns="91440" rIns="91440">
            <a:noAutofit/>
          </a:bodyPr>
          <a:lstStyle>
            <a:lvl1pPr marL="0" indent="0" algn="ctr">
              <a:lnSpc>
                <a:spcPct val="100000"/>
              </a:lnSpc>
              <a:spcBef>
                <a:spcPts val="0"/>
              </a:spcBef>
              <a:spcAft>
                <a:spcPts val="597"/>
              </a:spcAft>
              <a:buNone/>
              <a:defRPr sz="1200">
                <a:solidFill>
                  <a:schemeClr val="accent1"/>
                </a:solidFill>
              </a:defRPr>
            </a:lvl1pPr>
          </a:lstStyle>
          <a:p>
            <a:r>
              <a:rPr lang="en-US"/>
              <a:t>Insert tenth client description</a:t>
            </a:r>
          </a:p>
        </p:txBody>
      </p:sp>
      <p:sp>
        <p:nvSpPr>
          <p:cNvPr id="25" name="Picture Placeholder 36">
            <a:extLst>
              <a:ext uri="{FF2B5EF4-FFF2-40B4-BE49-F238E27FC236}">
                <a16:creationId xmlns:a16="http://schemas.microsoft.com/office/drawing/2014/main" id="{C54A1795-E048-4840-A7AA-B8F5D244FF43}"/>
              </a:ext>
            </a:extLst>
          </p:cNvPr>
          <p:cNvSpPr>
            <a:spLocks noGrp="1"/>
          </p:cNvSpPr>
          <p:nvPr>
            <p:ph type="pic" sz="quarter" idx="136" hasCustomPrompt="1"/>
          </p:nvPr>
        </p:nvSpPr>
        <p:spPr>
          <a:xfrm>
            <a:off x="504014" y="1852538"/>
            <a:ext cx="2285321" cy="859897"/>
          </a:xfrm>
          <a:prstGeom prst="rect">
            <a:avLst/>
          </a:prstGeom>
          <a:noFill/>
        </p:spPr>
        <p:txBody>
          <a:bodyPr wrap="square" tIns="0" bIns="0" anchor="ctr">
            <a:noAutofit/>
          </a:bodyPr>
          <a:lstStyle>
            <a:lvl1pPr marL="0" marR="0" indent="0" algn="ctr" defTabSz="127372" rtl="0" eaLnBrk="1" fontAlgn="auto" latinLnBrk="0" hangingPunct="1">
              <a:lnSpc>
                <a:spcPct val="100000"/>
              </a:lnSpc>
              <a:spcBef>
                <a:spcPts val="0"/>
              </a:spcBef>
              <a:spcAft>
                <a:spcPts val="0"/>
              </a:spcAft>
              <a:buClrTx/>
              <a:buSzTx/>
              <a:buFontTx/>
              <a:buNone/>
              <a:tabLst/>
              <a:defRPr b="1">
                <a:latin typeface="Calibri" panose="020F0502020204030204" pitchFamily="34" charset="0"/>
              </a:defRPr>
            </a:lvl1pPr>
          </a:lstStyle>
          <a:p>
            <a:r>
              <a:rPr lang="en-US"/>
              <a:t>Picture</a:t>
            </a:r>
          </a:p>
        </p:txBody>
      </p:sp>
      <p:sp>
        <p:nvSpPr>
          <p:cNvPr id="26" name="Picture Placeholder 36">
            <a:extLst>
              <a:ext uri="{FF2B5EF4-FFF2-40B4-BE49-F238E27FC236}">
                <a16:creationId xmlns:a16="http://schemas.microsoft.com/office/drawing/2014/main" id="{DEC22490-7B0B-8742-ABEE-8532D959F546}"/>
              </a:ext>
            </a:extLst>
          </p:cNvPr>
          <p:cNvSpPr>
            <a:spLocks noGrp="1"/>
          </p:cNvSpPr>
          <p:nvPr>
            <p:ph type="pic" sz="quarter" idx="137" hasCustomPrompt="1"/>
          </p:nvPr>
        </p:nvSpPr>
        <p:spPr>
          <a:xfrm>
            <a:off x="2973190" y="3531034"/>
            <a:ext cx="2285321" cy="859897"/>
          </a:xfrm>
          <a:prstGeom prst="rect">
            <a:avLst/>
          </a:prstGeom>
          <a:noFill/>
        </p:spPr>
        <p:txBody>
          <a:bodyPr wrap="square" t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27" name="Picture Placeholder 36">
            <a:extLst>
              <a:ext uri="{FF2B5EF4-FFF2-40B4-BE49-F238E27FC236}">
                <a16:creationId xmlns:a16="http://schemas.microsoft.com/office/drawing/2014/main" id="{8445C1F6-20AA-E747-99F9-CCDECEA88086}"/>
              </a:ext>
            </a:extLst>
          </p:cNvPr>
          <p:cNvSpPr>
            <a:spLocks noGrp="1"/>
          </p:cNvSpPr>
          <p:nvPr>
            <p:ph type="pic" sz="quarter" idx="139" hasCustomPrompt="1"/>
          </p:nvPr>
        </p:nvSpPr>
        <p:spPr>
          <a:xfrm>
            <a:off x="2973190" y="1855745"/>
            <a:ext cx="2285321" cy="859897"/>
          </a:xfrm>
          <a:prstGeom prst="rect">
            <a:avLst/>
          </a:prstGeom>
          <a:noFill/>
        </p:spPr>
        <p:txBody>
          <a:bodyPr wrap="square" tIns="0" bIns="0" anchor="ctr">
            <a:noAutofit/>
          </a:bodyPr>
          <a:lstStyle>
            <a:lvl1pPr marL="0" marR="0" indent="0" algn="ctr" defTabSz="127372" rtl="0" eaLnBrk="1" fontAlgn="auto" latinLnBrk="0" hangingPunct="1">
              <a:lnSpc>
                <a:spcPct val="100000"/>
              </a:lnSpc>
              <a:spcBef>
                <a:spcPts val="0"/>
              </a:spcBef>
              <a:spcAft>
                <a:spcPts val="0"/>
              </a:spcAft>
              <a:buClrTx/>
              <a:buSzTx/>
              <a:buFontTx/>
              <a:buNone/>
              <a:tabLst/>
              <a:defRPr b="1">
                <a:latin typeface="Calibri" panose="020F0502020204030204" pitchFamily="34" charset="0"/>
              </a:defRPr>
            </a:lvl1pPr>
          </a:lstStyle>
          <a:p>
            <a:r>
              <a:rPr lang="en-US"/>
              <a:t>Picture</a:t>
            </a:r>
          </a:p>
        </p:txBody>
      </p:sp>
      <p:sp>
        <p:nvSpPr>
          <p:cNvPr id="28" name="Picture Placeholder 36">
            <a:extLst>
              <a:ext uri="{FF2B5EF4-FFF2-40B4-BE49-F238E27FC236}">
                <a16:creationId xmlns:a16="http://schemas.microsoft.com/office/drawing/2014/main" id="{1CCAD25C-534E-7348-9F88-F05A8935D221}"/>
              </a:ext>
            </a:extLst>
          </p:cNvPr>
          <p:cNvSpPr>
            <a:spLocks noGrp="1"/>
          </p:cNvSpPr>
          <p:nvPr>
            <p:ph type="pic" sz="quarter" idx="140" hasCustomPrompt="1"/>
          </p:nvPr>
        </p:nvSpPr>
        <p:spPr>
          <a:xfrm>
            <a:off x="5442516" y="3531034"/>
            <a:ext cx="2285321" cy="859897"/>
          </a:xfrm>
          <a:prstGeom prst="rect">
            <a:avLst/>
          </a:prstGeom>
          <a:noFill/>
        </p:spPr>
        <p:txBody>
          <a:bodyPr wrap="square" t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29" name="Picture Placeholder 36">
            <a:extLst>
              <a:ext uri="{FF2B5EF4-FFF2-40B4-BE49-F238E27FC236}">
                <a16:creationId xmlns:a16="http://schemas.microsoft.com/office/drawing/2014/main" id="{6FDD8009-D1EC-A84F-9B83-851913507468}"/>
              </a:ext>
            </a:extLst>
          </p:cNvPr>
          <p:cNvSpPr>
            <a:spLocks noGrp="1"/>
          </p:cNvSpPr>
          <p:nvPr>
            <p:ph type="pic" sz="quarter" idx="142" hasCustomPrompt="1"/>
          </p:nvPr>
        </p:nvSpPr>
        <p:spPr>
          <a:xfrm>
            <a:off x="5442516" y="1855745"/>
            <a:ext cx="2285321" cy="859897"/>
          </a:xfrm>
          <a:prstGeom prst="rect">
            <a:avLst/>
          </a:prstGeom>
          <a:noFill/>
        </p:spPr>
        <p:txBody>
          <a:bodyPr wrap="square" t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30" name="Picture Placeholder 36">
            <a:extLst>
              <a:ext uri="{FF2B5EF4-FFF2-40B4-BE49-F238E27FC236}">
                <a16:creationId xmlns:a16="http://schemas.microsoft.com/office/drawing/2014/main" id="{0645A2BE-08D4-C942-8DF3-27D7E600C613}"/>
              </a:ext>
            </a:extLst>
          </p:cNvPr>
          <p:cNvSpPr>
            <a:spLocks noGrp="1"/>
          </p:cNvSpPr>
          <p:nvPr>
            <p:ph type="pic" sz="quarter" idx="143" hasCustomPrompt="1"/>
          </p:nvPr>
        </p:nvSpPr>
        <p:spPr>
          <a:xfrm>
            <a:off x="7909450" y="3531034"/>
            <a:ext cx="2285321" cy="859897"/>
          </a:xfrm>
          <a:prstGeom prst="rect">
            <a:avLst/>
          </a:prstGeom>
          <a:noFill/>
        </p:spPr>
        <p:txBody>
          <a:bodyPr wrap="square" t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31" name="Picture Placeholder 36">
            <a:extLst>
              <a:ext uri="{FF2B5EF4-FFF2-40B4-BE49-F238E27FC236}">
                <a16:creationId xmlns:a16="http://schemas.microsoft.com/office/drawing/2014/main" id="{26DB916C-1DDE-364B-8484-EFAFC207BC9D}"/>
              </a:ext>
            </a:extLst>
          </p:cNvPr>
          <p:cNvSpPr>
            <a:spLocks noGrp="1"/>
          </p:cNvSpPr>
          <p:nvPr>
            <p:ph type="pic" sz="quarter" idx="145" hasCustomPrompt="1"/>
          </p:nvPr>
        </p:nvSpPr>
        <p:spPr>
          <a:xfrm>
            <a:off x="7909450" y="1855745"/>
            <a:ext cx="2285321" cy="859897"/>
          </a:xfrm>
          <a:prstGeom prst="rect">
            <a:avLst/>
          </a:prstGeom>
          <a:noFill/>
        </p:spPr>
        <p:txBody>
          <a:bodyPr wrap="square" t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32" name="Picture Placeholder 36">
            <a:extLst>
              <a:ext uri="{FF2B5EF4-FFF2-40B4-BE49-F238E27FC236}">
                <a16:creationId xmlns:a16="http://schemas.microsoft.com/office/drawing/2014/main" id="{999411B9-CA00-2640-8382-1398D69B763C}"/>
              </a:ext>
            </a:extLst>
          </p:cNvPr>
          <p:cNvSpPr>
            <a:spLocks noGrp="1"/>
          </p:cNvSpPr>
          <p:nvPr>
            <p:ph type="pic" sz="quarter" idx="148" hasCustomPrompt="1"/>
          </p:nvPr>
        </p:nvSpPr>
        <p:spPr>
          <a:xfrm>
            <a:off x="504014" y="3538085"/>
            <a:ext cx="2285321" cy="859897"/>
          </a:xfrm>
          <a:prstGeom prst="rect">
            <a:avLst/>
          </a:prstGeom>
          <a:noFill/>
        </p:spPr>
        <p:txBody>
          <a:bodyPr wrap="square" t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33" name="Text Placeholder 5">
            <a:extLst>
              <a:ext uri="{FF2B5EF4-FFF2-40B4-BE49-F238E27FC236}">
                <a16:creationId xmlns:a16="http://schemas.microsoft.com/office/drawing/2014/main" id="{A0F946F6-B545-394D-AEAB-2CBCB92E9CC2}"/>
              </a:ext>
            </a:extLst>
          </p:cNvPr>
          <p:cNvSpPr>
            <a:spLocks noGrp="1"/>
          </p:cNvSpPr>
          <p:nvPr>
            <p:ph type="body" sz="quarter" idx="35" hasCustomPrompt="1"/>
          </p:nvPr>
        </p:nvSpPr>
        <p:spPr>
          <a:xfrm>
            <a:off x="504014" y="2732884"/>
            <a:ext cx="2285321" cy="622822"/>
          </a:xfrm>
          <a:prstGeom prst="rect">
            <a:avLst/>
          </a:prstGeom>
        </p:spPr>
        <p:txBody>
          <a:bodyPr wrap="square" lIns="91440" rIns="91440">
            <a:noAutofit/>
          </a:bodyPr>
          <a:lstStyle>
            <a:lvl1pPr marL="0" indent="0" algn="ctr">
              <a:lnSpc>
                <a:spcPct val="100000"/>
              </a:lnSpc>
              <a:spcBef>
                <a:spcPts val="0"/>
              </a:spcBef>
              <a:spcAft>
                <a:spcPts val="597"/>
              </a:spcAft>
              <a:buNone/>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lvl="0"/>
            <a:r>
              <a:rPr lang="en-US"/>
              <a:t>Insert first client description</a:t>
            </a:r>
          </a:p>
        </p:txBody>
      </p:sp>
      <p:sp>
        <p:nvSpPr>
          <p:cNvPr id="34" name="Text Placeholder 8">
            <a:extLst>
              <a:ext uri="{FF2B5EF4-FFF2-40B4-BE49-F238E27FC236}">
                <a16:creationId xmlns:a16="http://schemas.microsoft.com/office/drawing/2014/main" id="{223A547B-EDFF-0245-86F5-23DCD2B2BD29}"/>
              </a:ext>
            </a:extLst>
          </p:cNvPr>
          <p:cNvSpPr>
            <a:spLocks noGrp="1"/>
          </p:cNvSpPr>
          <p:nvPr>
            <p:ph type="body" sz="quarter" idx="109" hasCustomPrompt="1"/>
          </p:nvPr>
        </p:nvSpPr>
        <p:spPr>
          <a:xfrm>
            <a:off x="2973190" y="4411885"/>
            <a:ext cx="2257897" cy="622822"/>
          </a:xfrm>
          <a:prstGeom prst="rect">
            <a:avLst/>
          </a:prstGeom>
        </p:spPr>
        <p:txBody>
          <a:bodyPr wrap="square"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sixth client description</a:t>
            </a:r>
          </a:p>
        </p:txBody>
      </p:sp>
      <p:sp>
        <p:nvSpPr>
          <p:cNvPr id="35" name="Text Placeholder 14">
            <a:extLst>
              <a:ext uri="{FF2B5EF4-FFF2-40B4-BE49-F238E27FC236}">
                <a16:creationId xmlns:a16="http://schemas.microsoft.com/office/drawing/2014/main" id="{33A3291D-29D5-BA42-AC09-8484A81CF618}"/>
              </a:ext>
            </a:extLst>
          </p:cNvPr>
          <p:cNvSpPr>
            <a:spLocks noGrp="1"/>
          </p:cNvSpPr>
          <p:nvPr>
            <p:ph type="body" sz="quarter" idx="113" hasCustomPrompt="1"/>
          </p:nvPr>
        </p:nvSpPr>
        <p:spPr>
          <a:xfrm>
            <a:off x="2973190" y="2736596"/>
            <a:ext cx="2285321" cy="622822"/>
          </a:xfrm>
          <a:prstGeom prst="rect">
            <a:avLst/>
          </a:prstGeom>
        </p:spPr>
        <p:txBody>
          <a:bodyPr wrap="square"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second client description</a:t>
            </a:r>
          </a:p>
          <a:p>
            <a:pPr lvl="0"/>
            <a:endParaRPr lang="en-US"/>
          </a:p>
        </p:txBody>
      </p:sp>
      <p:sp>
        <p:nvSpPr>
          <p:cNvPr id="36" name="Text Placeholder 17">
            <a:extLst>
              <a:ext uri="{FF2B5EF4-FFF2-40B4-BE49-F238E27FC236}">
                <a16:creationId xmlns:a16="http://schemas.microsoft.com/office/drawing/2014/main" id="{8E613817-237C-1E48-8D72-25A88144A39E}"/>
              </a:ext>
            </a:extLst>
          </p:cNvPr>
          <p:cNvSpPr>
            <a:spLocks noGrp="1"/>
          </p:cNvSpPr>
          <p:nvPr>
            <p:ph type="body" sz="quarter" idx="115" hasCustomPrompt="1"/>
          </p:nvPr>
        </p:nvSpPr>
        <p:spPr>
          <a:xfrm>
            <a:off x="5442516" y="4411885"/>
            <a:ext cx="2285321" cy="622822"/>
          </a:xfrm>
          <a:prstGeom prst="rect">
            <a:avLst/>
          </a:prstGeom>
        </p:spPr>
        <p:txBody>
          <a:bodyPr wrap="square"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seventh client description</a:t>
            </a:r>
          </a:p>
        </p:txBody>
      </p:sp>
      <p:sp>
        <p:nvSpPr>
          <p:cNvPr id="37" name="Text Placeholder 23">
            <a:extLst>
              <a:ext uri="{FF2B5EF4-FFF2-40B4-BE49-F238E27FC236}">
                <a16:creationId xmlns:a16="http://schemas.microsoft.com/office/drawing/2014/main" id="{69C40F0A-44E6-2847-A2B3-2D84D5655DCD}"/>
              </a:ext>
            </a:extLst>
          </p:cNvPr>
          <p:cNvSpPr>
            <a:spLocks noGrp="1"/>
          </p:cNvSpPr>
          <p:nvPr>
            <p:ph type="body" sz="quarter" idx="119" hasCustomPrompt="1"/>
          </p:nvPr>
        </p:nvSpPr>
        <p:spPr>
          <a:xfrm>
            <a:off x="5442516" y="2736596"/>
            <a:ext cx="2285321" cy="622822"/>
          </a:xfrm>
          <a:prstGeom prst="rect">
            <a:avLst/>
          </a:prstGeom>
        </p:spPr>
        <p:txBody>
          <a:bodyPr wrap="square"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third client description</a:t>
            </a:r>
          </a:p>
        </p:txBody>
      </p:sp>
      <p:sp>
        <p:nvSpPr>
          <p:cNvPr id="38" name="Text Placeholder 26">
            <a:extLst>
              <a:ext uri="{FF2B5EF4-FFF2-40B4-BE49-F238E27FC236}">
                <a16:creationId xmlns:a16="http://schemas.microsoft.com/office/drawing/2014/main" id="{465C8365-1A91-824D-829B-50DD11446F1A}"/>
              </a:ext>
            </a:extLst>
          </p:cNvPr>
          <p:cNvSpPr>
            <a:spLocks noGrp="1"/>
          </p:cNvSpPr>
          <p:nvPr>
            <p:ph type="body" sz="quarter" idx="121" hasCustomPrompt="1"/>
          </p:nvPr>
        </p:nvSpPr>
        <p:spPr>
          <a:xfrm>
            <a:off x="7909450" y="4411885"/>
            <a:ext cx="2285321" cy="622822"/>
          </a:xfrm>
          <a:prstGeom prst="rect">
            <a:avLst/>
          </a:prstGeom>
        </p:spPr>
        <p:txBody>
          <a:bodyPr wrap="square"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eighth client description</a:t>
            </a:r>
          </a:p>
        </p:txBody>
      </p:sp>
      <p:sp>
        <p:nvSpPr>
          <p:cNvPr id="39" name="Text Placeholder 35">
            <a:extLst>
              <a:ext uri="{FF2B5EF4-FFF2-40B4-BE49-F238E27FC236}">
                <a16:creationId xmlns:a16="http://schemas.microsoft.com/office/drawing/2014/main" id="{BF762FD0-44EA-F14A-B8BE-E32F0C658918}"/>
              </a:ext>
            </a:extLst>
          </p:cNvPr>
          <p:cNvSpPr>
            <a:spLocks noGrp="1"/>
          </p:cNvSpPr>
          <p:nvPr>
            <p:ph type="body" sz="quarter" idx="127" hasCustomPrompt="1"/>
          </p:nvPr>
        </p:nvSpPr>
        <p:spPr>
          <a:xfrm>
            <a:off x="7909450" y="2736596"/>
            <a:ext cx="2285321" cy="622822"/>
          </a:xfrm>
          <a:prstGeom prst="rect">
            <a:avLst/>
          </a:prstGeom>
        </p:spPr>
        <p:txBody>
          <a:bodyPr wrap="square"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fourth client description</a:t>
            </a:r>
          </a:p>
        </p:txBody>
      </p:sp>
      <p:sp>
        <p:nvSpPr>
          <p:cNvPr id="40" name="Text Placeholder 61">
            <a:extLst>
              <a:ext uri="{FF2B5EF4-FFF2-40B4-BE49-F238E27FC236}">
                <a16:creationId xmlns:a16="http://schemas.microsoft.com/office/drawing/2014/main" id="{B0EDC89D-B413-C54C-98E3-61C713DD2E30}"/>
              </a:ext>
            </a:extLst>
          </p:cNvPr>
          <p:cNvSpPr>
            <a:spLocks noGrp="1"/>
          </p:cNvSpPr>
          <p:nvPr>
            <p:ph type="body" sz="quarter" idx="154" hasCustomPrompt="1"/>
          </p:nvPr>
        </p:nvSpPr>
        <p:spPr>
          <a:xfrm>
            <a:off x="504014" y="4420075"/>
            <a:ext cx="2285321" cy="622822"/>
          </a:xfrm>
          <a:prstGeom prst="rect">
            <a:avLst/>
          </a:prstGeom>
          <a:noFill/>
        </p:spPr>
        <p:txBody>
          <a:bodyPr wrap="square" lIns="91440" rIns="91440">
            <a:noAutofit/>
          </a:bodyPr>
          <a:lstStyle>
            <a:lvl1pPr marL="0" indent="0" algn="ctr">
              <a:lnSpc>
                <a:spcPct val="100000"/>
              </a:lnSpc>
              <a:spcBef>
                <a:spcPts val="0"/>
              </a:spcBef>
              <a:spcAft>
                <a:spcPts val="597"/>
              </a:spcAft>
              <a:buNone/>
              <a:defRPr sz="1200">
                <a:solidFill>
                  <a:schemeClr val="accent1"/>
                </a:solidFill>
              </a:defRPr>
            </a:lvl1pPr>
          </a:lstStyle>
          <a:p>
            <a:r>
              <a:rPr lang="en-US"/>
              <a:t>Insert fifth client description</a:t>
            </a:r>
          </a:p>
        </p:txBody>
      </p:sp>
    </p:spTree>
    <p:custDataLst>
      <p:custData r:id="rId1"/>
    </p:custDataLst>
    <p:extLst>
      <p:ext uri="{BB962C8B-B14F-4D97-AF65-F5344CB8AC3E}">
        <p14:creationId xmlns:p14="http://schemas.microsoft.com/office/powerpoint/2010/main" val="40682730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5 Tombstones (5 x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86A99-E2F2-5141-BEA4-1F3567397217}"/>
              </a:ext>
            </a:extLst>
          </p:cNvPr>
          <p:cNvSpPr>
            <a:spLocks noGrp="1"/>
          </p:cNvSpPr>
          <p:nvPr>
            <p:ph type="title" hasCustomPrompt="1"/>
          </p:nvPr>
        </p:nvSpPr>
        <p:spPr/>
        <p:txBody>
          <a:bodyPr/>
          <a:lstStyle>
            <a:lvl1pPr>
              <a:defRPr/>
            </a:lvl1pPr>
          </a:lstStyle>
          <a:p>
            <a:r>
              <a:rPr lang="en-US"/>
              <a:t>Page Title</a:t>
            </a:r>
          </a:p>
        </p:txBody>
      </p:sp>
      <p:sp>
        <p:nvSpPr>
          <p:cNvPr id="3" name="Slide Number Placeholder 2">
            <a:extLst>
              <a:ext uri="{FF2B5EF4-FFF2-40B4-BE49-F238E27FC236}">
                <a16:creationId xmlns:a16="http://schemas.microsoft.com/office/drawing/2014/main" id="{CFC2AF88-3337-B744-9E19-20D5466A370B}"/>
              </a:ext>
            </a:extLst>
          </p:cNvPr>
          <p:cNvSpPr>
            <a:spLocks noGrp="1"/>
          </p:cNvSpPr>
          <p:nvPr>
            <p:ph type="sldNum" sz="quarter" idx="10"/>
          </p:nvPr>
        </p:nvSpPr>
        <p:spPr>
          <a:xfrm>
            <a:off x="9774936" y="6759982"/>
            <a:ext cx="457200" cy="338328"/>
          </a:xfrm>
        </p:spPr>
        <p:txBody>
          <a:bodyPr/>
          <a:lstStyle/>
          <a:p>
            <a:fld id="{495CDFE8-06BB-8C4A-81DE-67EF32F50FC9}" type="slidenum">
              <a:rPr lang="en-US" smtClean="0"/>
              <a:pPr/>
              <a:t>‹#›</a:t>
            </a:fld>
            <a:endParaRPr lang="en-US"/>
          </a:p>
        </p:txBody>
      </p:sp>
      <p:sp>
        <p:nvSpPr>
          <p:cNvPr id="4" name="Footer Placeholder 3">
            <a:extLst>
              <a:ext uri="{FF2B5EF4-FFF2-40B4-BE49-F238E27FC236}">
                <a16:creationId xmlns:a16="http://schemas.microsoft.com/office/drawing/2014/main" id="{05CEC5DE-F8AD-8C4A-B21A-283B3F1D6C74}"/>
              </a:ext>
            </a:extLst>
          </p:cNvPr>
          <p:cNvSpPr>
            <a:spLocks noGrp="1"/>
          </p:cNvSpPr>
          <p:nvPr>
            <p:ph type="ftr" sz="quarter" idx="11"/>
          </p:nvPr>
        </p:nvSpPr>
        <p:spPr/>
        <p:txBody>
          <a:bodyPr/>
          <a:lstStyle/>
          <a:p>
            <a:endParaRPr lang="en-US"/>
          </a:p>
        </p:txBody>
      </p:sp>
      <p:sp>
        <p:nvSpPr>
          <p:cNvPr id="5" name="Rectangle 3">
            <a:extLst>
              <a:ext uri="{FF2B5EF4-FFF2-40B4-BE49-F238E27FC236}">
                <a16:creationId xmlns:a16="http://schemas.microsoft.com/office/drawing/2014/main" id="{02FA7EC7-E8F3-5A46-B583-4857DE33182C}"/>
              </a:ext>
            </a:extLst>
          </p:cNvPr>
          <p:cNvSpPr/>
          <p:nvPr userDrawn="1"/>
        </p:nvSpPr>
        <p:spPr>
          <a:xfrm>
            <a:off x="476420" y="1828431"/>
            <a:ext cx="1828257" cy="153683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12" tIns="48257" rIns="96512" bIns="48257" rtlCol="0" anchor="ctr">
            <a:noAutofit/>
          </a:bodyPr>
          <a:lstStyle/>
          <a:p>
            <a:pPr algn="ctr"/>
            <a:endParaRPr lang="en-US" sz="1098">
              <a:latin typeface="Calibri" panose="020F0502020204030204" pitchFamily="34" charset="0"/>
            </a:endParaRPr>
          </a:p>
        </p:txBody>
      </p:sp>
      <p:sp>
        <p:nvSpPr>
          <p:cNvPr id="6" name="Rectangle 3">
            <a:extLst>
              <a:ext uri="{FF2B5EF4-FFF2-40B4-BE49-F238E27FC236}">
                <a16:creationId xmlns:a16="http://schemas.microsoft.com/office/drawing/2014/main" id="{1615CA1C-50C8-A74C-A64F-177682B4DCE5}"/>
              </a:ext>
            </a:extLst>
          </p:cNvPr>
          <p:cNvSpPr/>
          <p:nvPr userDrawn="1"/>
        </p:nvSpPr>
        <p:spPr>
          <a:xfrm>
            <a:off x="6409504" y="1828431"/>
            <a:ext cx="1828257" cy="153683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12" tIns="48257" rIns="96512" bIns="48257" rtlCol="0" anchor="ctr">
            <a:noAutofit/>
          </a:bodyPr>
          <a:lstStyle/>
          <a:p>
            <a:pPr algn="ctr"/>
            <a:endParaRPr lang="en-US" sz="1098">
              <a:latin typeface="Calibri" panose="020F0502020204030204" pitchFamily="34" charset="0"/>
            </a:endParaRPr>
          </a:p>
        </p:txBody>
      </p:sp>
      <p:sp>
        <p:nvSpPr>
          <p:cNvPr id="7" name="Rectangle 3">
            <a:extLst>
              <a:ext uri="{FF2B5EF4-FFF2-40B4-BE49-F238E27FC236}">
                <a16:creationId xmlns:a16="http://schemas.microsoft.com/office/drawing/2014/main" id="{D87EB770-40DC-634D-BA96-8AE89395C61B}"/>
              </a:ext>
            </a:extLst>
          </p:cNvPr>
          <p:cNvSpPr/>
          <p:nvPr userDrawn="1"/>
        </p:nvSpPr>
        <p:spPr>
          <a:xfrm>
            <a:off x="2456111" y="1828431"/>
            <a:ext cx="1828257" cy="153683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12" tIns="48257" rIns="96512" bIns="48257" rtlCol="0" anchor="ctr">
            <a:noAutofit/>
          </a:bodyPr>
          <a:lstStyle/>
          <a:p>
            <a:pPr algn="ctr"/>
            <a:endParaRPr lang="en-US" sz="1098">
              <a:latin typeface="Calibri" panose="020F0502020204030204" pitchFamily="34" charset="0"/>
            </a:endParaRPr>
          </a:p>
        </p:txBody>
      </p:sp>
      <p:sp>
        <p:nvSpPr>
          <p:cNvPr id="8" name="Rectangle 3">
            <a:extLst>
              <a:ext uri="{FF2B5EF4-FFF2-40B4-BE49-F238E27FC236}">
                <a16:creationId xmlns:a16="http://schemas.microsoft.com/office/drawing/2014/main" id="{FCEC10F5-68D5-AD4A-B13E-0A470C34399D}"/>
              </a:ext>
            </a:extLst>
          </p:cNvPr>
          <p:cNvSpPr/>
          <p:nvPr userDrawn="1"/>
        </p:nvSpPr>
        <p:spPr>
          <a:xfrm>
            <a:off x="4434421" y="1828431"/>
            <a:ext cx="1828257" cy="153683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12" tIns="48257" rIns="96512" bIns="48257" rtlCol="0" anchor="ctr">
            <a:noAutofit/>
          </a:bodyPr>
          <a:lstStyle/>
          <a:p>
            <a:pPr algn="ctr"/>
            <a:endParaRPr lang="en-US" sz="1098">
              <a:latin typeface="Calibri" panose="020F0502020204030204" pitchFamily="34" charset="0"/>
            </a:endParaRPr>
          </a:p>
        </p:txBody>
      </p:sp>
      <p:sp>
        <p:nvSpPr>
          <p:cNvPr id="9" name="Rectangle 3">
            <a:extLst>
              <a:ext uri="{FF2B5EF4-FFF2-40B4-BE49-F238E27FC236}">
                <a16:creationId xmlns:a16="http://schemas.microsoft.com/office/drawing/2014/main" id="{8B2AC07F-B89B-154E-AB49-10CF607E9165}"/>
              </a:ext>
            </a:extLst>
          </p:cNvPr>
          <p:cNvSpPr/>
          <p:nvPr userDrawn="1"/>
        </p:nvSpPr>
        <p:spPr>
          <a:xfrm>
            <a:off x="476420" y="3513858"/>
            <a:ext cx="1828257" cy="153683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12" tIns="48257" rIns="96512" bIns="48257" rtlCol="0" anchor="ctr">
            <a:noAutofit/>
          </a:bodyPr>
          <a:lstStyle/>
          <a:p>
            <a:pPr algn="ctr"/>
            <a:endParaRPr lang="en-US" sz="1098">
              <a:latin typeface="Calibri" panose="020F0502020204030204" pitchFamily="34" charset="0"/>
            </a:endParaRPr>
          </a:p>
        </p:txBody>
      </p:sp>
      <p:sp>
        <p:nvSpPr>
          <p:cNvPr id="10" name="Rectangle 3">
            <a:extLst>
              <a:ext uri="{FF2B5EF4-FFF2-40B4-BE49-F238E27FC236}">
                <a16:creationId xmlns:a16="http://schemas.microsoft.com/office/drawing/2014/main" id="{78D6D23A-B2DA-AA4C-8678-12FDF035BC57}"/>
              </a:ext>
            </a:extLst>
          </p:cNvPr>
          <p:cNvSpPr/>
          <p:nvPr userDrawn="1"/>
        </p:nvSpPr>
        <p:spPr>
          <a:xfrm>
            <a:off x="6409523" y="3513858"/>
            <a:ext cx="1828257" cy="153683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12" tIns="48257" rIns="96512" bIns="48257" rtlCol="0" anchor="ctr">
            <a:noAutofit/>
          </a:bodyPr>
          <a:lstStyle/>
          <a:p>
            <a:pPr algn="ctr"/>
            <a:endParaRPr lang="en-US" sz="1098">
              <a:latin typeface="Calibri" panose="020F0502020204030204" pitchFamily="34" charset="0"/>
            </a:endParaRPr>
          </a:p>
        </p:txBody>
      </p:sp>
      <p:sp>
        <p:nvSpPr>
          <p:cNvPr id="11" name="Rectangle 3">
            <a:extLst>
              <a:ext uri="{FF2B5EF4-FFF2-40B4-BE49-F238E27FC236}">
                <a16:creationId xmlns:a16="http://schemas.microsoft.com/office/drawing/2014/main" id="{6C99393B-76AE-6045-A02F-8F7C8BE68A86}"/>
              </a:ext>
            </a:extLst>
          </p:cNvPr>
          <p:cNvSpPr/>
          <p:nvPr userDrawn="1"/>
        </p:nvSpPr>
        <p:spPr>
          <a:xfrm>
            <a:off x="2456117" y="3513858"/>
            <a:ext cx="1828257" cy="153683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12" tIns="48257" rIns="96512" bIns="48257" rtlCol="0" anchor="ctr">
            <a:noAutofit/>
          </a:bodyPr>
          <a:lstStyle/>
          <a:p>
            <a:pPr algn="ctr"/>
            <a:endParaRPr lang="en-US" sz="1098">
              <a:latin typeface="Calibri" panose="020F0502020204030204" pitchFamily="34" charset="0"/>
            </a:endParaRPr>
          </a:p>
        </p:txBody>
      </p:sp>
      <p:sp>
        <p:nvSpPr>
          <p:cNvPr id="12" name="Rectangle 3">
            <a:extLst>
              <a:ext uri="{FF2B5EF4-FFF2-40B4-BE49-F238E27FC236}">
                <a16:creationId xmlns:a16="http://schemas.microsoft.com/office/drawing/2014/main" id="{869413D3-72A1-2445-98D9-34053455948E}"/>
              </a:ext>
            </a:extLst>
          </p:cNvPr>
          <p:cNvSpPr/>
          <p:nvPr userDrawn="1"/>
        </p:nvSpPr>
        <p:spPr>
          <a:xfrm>
            <a:off x="4434434" y="3513858"/>
            <a:ext cx="1828257" cy="153683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12" tIns="48257" rIns="96512" bIns="48257" rtlCol="0" anchor="ctr">
            <a:noAutofit/>
          </a:bodyPr>
          <a:lstStyle/>
          <a:p>
            <a:pPr algn="ctr"/>
            <a:endParaRPr lang="en-US" sz="1098">
              <a:latin typeface="Calibri" panose="020F0502020204030204" pitchFamily="34" charset="0"/>
            </a:endParaRPr>
          </a:p>
        </p:txBody>
      </p:sp>
      <p:sp>
        <p:nvSpPr>
          <p:cNvPr id="13" name="Rectangle 3">
            <a:extLst>
              <a:ext uri="{FF2B5EF4-FFF2-40B4-BE49-F238E27FC236}">
                <a16:creationId xmlns:a16="http://schemas.microsoft.com/office/drawing/2014/main" id="{06DD070C-8E55-3540-AC45-E72AA4F09067}"/>
              </a:ext>
            </a:extLst>
          </p:cNvPr>
          <p:cNvSpPr/>
          <p:nvPr userDrawn="1"/>
        </p:nvSpPr>
        <p:spPr>
          <a:xfrm>
            <a:off x="476420" y="5203542"/>
            <a:ext cx="1828257" cy="153683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12" tIns="48257" rIns="96512" bIns="48257" rtlCol="0" anchor="ctr">
            <a:noAutofit/>
          </a:bodyPr>
          <a:lstStyle/>
          <a:p>
            <a:pPr algn="ctr"/>
            <a:endParaRPr lang="en-US" sz="1098">
              <a:latin typeface="Calibri" panose="020F0502020204030204" pitchFamily="34" charset="0"/>
            </a:endParaRPr>
          </a:p>
        </p:txBody>
      </p:sp>
      <p:sp>
        <p:nvSpPr>
          <p:cNvPr id="14" name="Rectangle 3">
            <a:extLst>
              <a:ext uri="{FF2B5EF4-FFF2-40B4-BE49-F238E27FC236}">
                <a16:creationId xmlns:a16="http://schemas.microsoft.com/office/drawing/2014/main" id="{F750318A-C2D4-074A-AFA7-49EC95091306}"/>
              </a:ext>
            </a:extLst>
          </p:cNvPr>
          <p:cNvSpPr/>
          <p:nvPr userDrawn="1"/>
        </p:nvSpPr>
        <p:spPr>
          <a:xfrm>
            <a:off x="6409523" y="5206931"/>
            <a:ext cx="1828257" cy="153683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12" tIns="48257" rIns="96512" bIns="48257" rtlCol="0" anchor="ctr">
            <a:noAutofit/>
          </a:bodyPr>
          <a:lstStyle/>
          <a:p>
            <a:pPr algn="ctr"/>
            <a:endParaRPr lang="en-US" sz="1098">
              <a:latin typeface="Calibri" panose="020F0502020204030204" pitchFamily="34" charset="0"/>
            </a:endParaRPr>
          </a:p>
        </p:txBody>
      </p:sp>
      <p:sp>
        <p:nvSpPr>
          <p:cNvPr id="15" name="Rectangle 3">
            <a:extLst>
              <a:ext uri="{FF2B5EF4-FFF2-40B4-BE49-F238E27FC236}">
                <a16:creationId xmlns:a16="http://schemas.microsoft.com/office/drawing/2014/main" id="{58012DB9-E9C1-B343-913B-FCC52A618AB5}"/>
              </a:ext>
            </a:extLst>
          </p:cNvPr>
          <p:cNvSpPr/>
          <p:nvPr userDrawn="1"/>
        </p:nvSpPr>
        <p:spPr>
          <a:xfrm>
            <a:off x="2456117" y="5206931"/>
            <a:ext cx="1828257" cy="153683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12" tIns="48257" rIns="96512" bIns="48257" rtlCol="0" anchor="ctr">
            <a:noAutofit/>
          </a:bodyPr>
          <a:lstStyle/>
          <a:p>
            <a:pPr algn="ctr"/>
            <a:endParaRPr lang="en-US" sz="1098">
              <a:latin typeface="Calibri" panose="020F0502020204030204" pitchFamily="34" charset="0"/>
            </a:endParaRPr>
          </a:p>
        </p:txBody>
      </p:sp>
      <p:sp>
        <p:nvSpPr>
          <p:cNvPr id="16" name="Rectangle 3">
            <a:extLst>
              <a:ext uri="{FF2B5EF4-FFF2-40B4-BE49-F238E27FC236}">
                <a16:creationId xmlns:a16="http://schemas.microsoft.com/office/drawing/2014/main" id="{8DF23E77-D3BF-EB4B-ACD0-C0C6716D6B14}"/>
              </a:ext>
            </a:extLst>
          </p:cNvPr>
          <p:cNvSpPr/>
          <p:nvPr userDrawn="1"/>
        </p:nvSpPr>
        <p:spPr>
          <a:xfrm>
            <a:off x="4434434" y="5206931"/>
            <a:ext cx="1828257" cy="153683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12" tIns="48257" rIns="96512" bIns="48257" rtlCol="0" anchor="ctr">
            <a:noAutofit/>
          </a:bodyPr>
          <a:lstStyle/>
          <a:p>
            <a:pPr algn="ctr"/>
            <a:endParaRPr lang="en-US" sz="1098">
              <a:latin typeface="Calibri" panose="020F0502020204030204" pitchFamily="34" charset="0"/>
            </a:endParaRPr>
          </a:p>
        </p:txBody>
      </p:sp>
      <p:sp>
        <p:nvSpPr>
          <p:cNvPr id="17" name="Rectangle 3">
            <a:extLst>
              <a:ext uri="{FF2B5EF4-FFF2-40B4-BE49-F238E27FC236}">
                <a16:creationId xmlns:a16="http://schemas.microsoft.com/office/drawing/2014/main" id="{832A49A3-8A1D-B342-B76C-937D33507ACF}"/>
              </a:ext>
            </a:extLst>
          </p:cNvPr>
          <p:cNvSpPr/>
          <p:nvPr userDrawn="1"/>
        </p:nvSpPr>
        <p:spPr>
          <a:xfrm>
            <a:off x="8385375" y="1828431"/>
            <a:ext cx="1828257" cy="153683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12" tIns="48257" rIns="96512" bIns="48257" rtlCol="0" anchor="ctr">
            <a:noAutofit/>
          </a:bodyPr>
          <a:lstStyle/>
          <a:p>
            <a:pPr algn="ctr"/>
            <a:endParaRPr lang="en-US" sz="1098">
              <a:latin typeface="Calibri" panose="020F0502020204030204" pitchFamily="34" charset="0"/>
            </a:endParaRPr>
          </a:p>
        </p:txBody>
      </p:sp>
      <p:sp>
        <p:nvSpPr>
          <p:cNvPr id="18" name="Rectangle 3">
            <a:extLst>
              <a:ext uri="{FF2B5EF4-FFF2-40B4-BE49-F238E27FC236}">
                <a16:creationId xmlns:a16="http://schemas.microsoft.com/office/drawing/2014/main" id="{C73E3E99-8F99-8D4A-B337-6C7634677450}"/>
              </a:ext>
            </a:extLst>
          </p:cNvPr>
          <p:cNvSpPr/>
          <p:nvPr userDrawn="1"/>
        </p:nvSpPr>
        <p:spPr>
          <a:xfrm>
            <a:off x="8385399" y="3513858"/>
            <a:ext cx="1828257" cy="153683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12" tIns="48257" rIns="96512" bIns="48257" rtlCol="0" anchor="ctr">
            <a:noAutofit/>
          </a:bodyPr>
          <a:lstStyle/>
          <a:p>
            <a:pPr algn="ctr"/>
            <a:endParaRPr lang="en-US" sz="1098">
              <a:latin typeface="Calibri" panose="020F0502020204030204" pitchFamily="34" charset="0"/>
            </a:endParaRPr>
          </a:p>
        </p:txBody>
      </p:sp>
      <p:sp>
        <p:nvSpPr>
          <p:cNvPr id="19" name="Rectangle 3">
            <a:extLst>
              <a:ext uri="{FF2B5EF4-FFF2-40B4-BE49-F238E27FC236}">
                <a16:creationId xmlns:a16="http://schemas.microsoft.com/office/drawing/2014/main" id="{2F351539-CEE6-8840-B7E9-65C620457CF9}"/>
              </a:ext>
            </a:extLst>
          </p:cNvPr>
          <p:cNvSpPr/>
          <p:nvPr userDrawn="1"/>
        </p:nvSpPr>
        <p:spPr>
          <a:xfrm>
            <a:off x="8385399" y="5206931"/>
            <a:ext cx="1828257" cy="153683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12" tIns="48257" rIns="96512" bIns="48257" rtlCol="0" anchor="ctr">
            <a:noAutofit/>
          </a:bodyPr>
          <a:lstStyle/>
          <a:p>
            <a:pPr algn="ctr"/>
            <a:endParaRPr lang="en-US" sz="1098">
              <a:latin typeface="Calibri" panose="020F0502020204030204" pitchFamily="34" charset="0"/>
            </a:endParaRPr>
          </a:p>
        </p:txBody>
      </p:sp>
      <p:sp>
        <p:nvSpPr>
          <p:cNvPr id="20" name="Text Placeholder 5">
            <a:extLst>
              <a:ext uri="{FF2B5EF4-FFF2-40B4-BE49-F238E27FC236}">
                <a16:creationId xmlns:a16="http://schemas.microsoft.com/office/drawing/2014/main" id="{8B29E90F-6656-E047-9B70-20548432DADF}"/>
              </a:ext>
            </a:extLst>
          </p:cNvPr>
          <p:cNvSpPr>
            <a:spLocks noGrp="1"/>
          </p:cNvSpPr>
          <p:nvPr>
            <p:ph type="body" sz="quarter" idx="35" hasCustomPrompt="1"/>
          </p:nvPr>
        </p:nvSpPr>
        <p:spPr>
          <a:xfrm>
            <a:off x="494642" y="2730359"/>
            <a:ext cx="1782551" cy="622822"/>
          </a:xfrm>
          <a:prstGeom prst="rect">
            <a:avLst/>
          </a:prstGeom>
        </p:spPr>
        <p:txBody>
          <a:bodyPr lIns="91440" rIns="91440">
            <a:noAutofit/>
          </a:bodyPr>
          <a:lstStyle>
            <a:lvl1pPr marL="0" indent="0" algn="ctr">
              <a:lnSpc>
                <a:spcPct val="100000"/>
              </a:lnSpc>
              <a:spcBef>
                <a:spcPts val="0"/>
              </a:spcBef>
              <a:spcAft>
                <a:spcPts val="597"/>
              </a:spcAft>
              <a:buNone/>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lvl="0"/>
            <a:r>
              <a:rPr lang="en-US"/>
              <a:t>Insert first client description</a:t>
            </a:r>
          </a:p>
        </p:txBody>
      </p:sp>
      <p:sp>
        <p:nvSpPr>
          <p:cNvPr id="21" name="Text Placeholder 8">
            <a:extLst>
              <a:ext uri="{FF2B5EF4-FFF2-40B4-BE49-F238E27FC236}">
                <a16:creationId xmlns:a16="http://schemas.microsoft.com/office/drawing/2014/main" id="{41713CF4-E3D1-7A4C-9053-A62F20E4CB42}"/>
              </a:ext>
            </a:extLst>
          </p:cNvPr>
          <p:cNvSpPr>
            <a:spLocks noGrp="1"/>
          </p:cNvSpPr>
          <p:nvPr>
            <p:ph type="body" sz="quarter" idx="109" hasCustomPrompt="1"/>
          </p:nvPr>
        </p:nvSpPr>
        <p:spPr>
          <a:xfrm>
            <a:off x="496147" y="4415593"/>
            <a:ext cx="1782551" cy="622822"/>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sixth client description</a:t>
            </a:r>
          </a:p>
        </p:txBody>
      </p:sp>
      <p:sp>
        <p:nvSpPr>
          <p:cNvPr id="22" name="Text Placeholder 11">
            <a:extLst>
              <a:ext uri="{FF2B5EF4-FFF2-40B4-BE49-F238E27FC236}">
                <a16:creationId xmlns:a16="http://schemas.microsoft.com/office/drawing/2014/main" id="{25BEF2A5-CB48-7243-A708-B6EA1472048F}"/>
              </a:ext>
            </a:extLst>
          </p:cNvPr>
          <p:cNvSpPr>
            <a:spLocks noGrp="1"/>
          </p:cNvSpPr>
          <p:nvPr>
            <p:ph type="body" sz="quarter" idx="111" hasCustomPrompt="1"/>
          </p:nvPr>
        </p:nvSpPr>
        <p:spPr>
          <a:xfrm>
            <a:off x="496147" y="6108498"/>
            <a:ext cx="1782551" cy="622822"/>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eleventh client description</a:t>
            </a:r>
          </a:p>
        </p:txBody>
      </p:sp>
      <p:sp>
        <p:nvSpPr>
          <p:cNvPr id="23" name="Text Placeholder 14">
            <a:extLst>
              <a:ext uri="{FF2B5EF4-FFF2-40B4-BE49-F238E27FC236}">
                <a16:creationId xmlns:a16="http://schemas.microsoft.com/office/drawing/2014/main" id="{9A6ECE46-7314-5B4F-8B84-FC8AEF67E415}"/>
              </a:ext>
            </a:extLst>
          </p:cNvPr>
          <p:cNvSpPr>
            <a:spLocks noGrp="1"/>
          </p:cNvSpPr>
          <p:nvPr>
            <p:ph type="body" sz="quarter" idx="113" hasCustomPrompt="1"/>
          </p:nvPr>
        </p:nvSpPr>
        <p:spPr>
          <a:xfrm>
            <a:off x="2474942" y="2730359"/>
            <a:ext cx="1782551" cy="622822"/>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second client description</a:t>
            </a:r>
          </a:p>
          <a:p>
            <a:pPr lvl="0"/>
            <a:endParaRPr lang="en-US"/>
          </a:p>
        </p:txBody>
      </p:sp>
      <p:sp>
        <p:nvSpPr>
          <p:cNvPr id="24" name="Text Placeholder 17">
            <a:extLst>
              <a:ext uri="{FF2B5EF4-FFF2-40B4-BE49-F238E27FC236}">
                <a16:creationId xmlns:a16="http://schemas.microsoft.com/office/drawing/2014/main" id="{F18E3E95-6D8B-2240-A435-27F982130CB8}"/>
              </a:ext>
            </a:extLst>
          </p:cNvPr>
          <p:cNvSpPr>
            <a:spLocks noGrp="1"/>
          </p:cNvSpPr>
          <p:nvPr>
            <p:ph type="body" sz="quarter" idx="115" hasCustomPrompt="1"/>
          </p:nvPr>
        </p:nvSpPr>
        <p:spPr>
          <a:xfrm>
            <a:off x="2477413" y="4415593"/>
            <a:ext cx="1782551" cy="622822"/>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seventh client description</a:t>
            </a:r>
          </a:p>
        </p:txBody>
      </p:sp>
      <p:sp>
        <p:nvSpPr>
          <p:cNvPr id="25" name="Text Placeholder 20">
            <a:extLst>
              <a:ext uri="{FF2B5EF4-FFF2-40B4-BE49-F238E27FC236}">
                <a16:creationId xmlns:a16="http://schemas.microsoft.com/office/drawing/2014/main" id="{A9F53DB7-350B-8C42-8C44-6C187DA25DF2}"/>
              </a:ext>
            </a:extLst>
          </p:cNvPr>
          <p:cNvSpPr>
            <a:spLocks noGrp="1"/>
          </p:cNvSpPr>
          <p:nvPr>
            <p:ph type="body" sz="quarter" idx="117" hasCustomPrompt="1"/>
          </p:nvPr>
        </p:nvSpPr>
        <p:spPr>
          <a:xfrm>
            <a:off x="2477413" y="6108498"/>
            <a:ext cx="1782551" cy="622822"/>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twelfth client description</a:t>
            </a:r>
          </a:p>
        </p:txBody>
      </p:sp>
      <p:sp>
        <p:nvSpPr>
          <p:cNvPr id="26" name="Text Placeholder 23">
            <a:extLst>
              <a:ext uri="{FF2B5EF4-FFF2-40B4-BE49-F238E27FC236}">
                <a16:creationId xmlns:a16="http://schemas.microsoft.com/office/drawing/2014/main" id="{FCCC55F6-6CFF-B944-AA3E-B5A9205AD616}"/>
              </a:ext>
            </a:extLst>
          </p:cNvPr>
          <p:cNvSpPr>
            <a:spLocks noGrp="1"/>
          </p:cNvSpPr>
          <p:nvPr>
            <p:ph type="body" sz="quarter" idx="119" hasCustomPrompt="1"/>
          </p:nvPr>
        </p:nvSpPr>
        <p:spPr>
          <a:xfrm>
            <a:off x="4452981" y="2730359"/>
            <a:ext cx="1782551" cy="622822"/>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third client description</a:t>
            </a:r>
          </a:p>
        </p:txBody>
      </p:sp>
      <p:sp>
        <p:nvSpPr>
          <p:cNvPr id="27" name="Text Placeholder 26">
            <a:extLst>
              <a:ext uri="{FF2B5EF4-FFF2-40B4-BE49-F238E27FC236}">
                <a16:creationId xmlns:a16="http://schemas.microsoft.com/office/drawing/2014/main" id="{EF4FDF1B-34CA-074E-97D8-4AE51EDFAA7C}"/>
              </a:ext>
            </a:extLst>
          </p:cNvPr>
          <p:cNvSpPr>
            <a:spLocks noGrp="1"/>
          </p:cNvSpPr>
          <p:nvPr>
            <p:ph type="body" sz="quarter" idx="121" hasCustomPrompt="1"/>
          </p:nvPr>
        </p:nvSpPr>
        <p:spPr>
          <a:xfrm>
            <a:off x="4457298" y="4415593"/>
            <a:ext cx="1782551" cy="622822"/>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eighth client description</a:t>
            </a:r>
          </a:p>
        </p:txBody>
      </p:sp>
      <p:sp>
        <p:nvSpPr>
          <p:cNvPr id="28" name="Text Placeholder 29">
            <a:extLst>
              <a:ext uri="{FF2B5EF4-FFF2-40B4-BE49-F238E27FC236}">
                <a16:creationId xmlns:a16="http://schemas.microsoft.com/office/drawing/2014/main" id="{33B7022C-CD17-E64A-91BD-D36352ADFBD5}"/>
              </a:ext>
            </a:extLst>
          </p:cNvPr>
          <p:cNvSpPr>
            <a:spLocks noGrp="1"/>
          </p:cNvSpPr>
          <p:nvPr>
            <p:ph type="body" sz="quarter" idx="123" hasCustomPrompt="1"/>
          </p:nvPr>
        </p:nvSpPr>
        <p:spPr>
          <a:xfrm>
            <a:off x="6430114" y="2730359"/>
            <a:ext cx="1782551" cy="622822"/>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fourth client description</a:t>
            </a:r>
          </a:p>
        </p:txBody>
      </p:sp>
      <p:sp>
        <p:nvSpPr>
          <p:cNvPr id="29" name="Text Placeholder 32">
            <a:extLst>
              <a:ext uri="{FF2B5EF4-FFF2-40B4-BE49-F238E27FC236}">
                <a16:creationId xmlns:a16="http://schemas.microsoft.com/office/drawing/2014/main" id="{8C2ECE7C-884F-7E4F-9A20-EDCF9CAADC09}"/>
              </a:ext>
            </a:extLst>
          </p:cNvPr>
          <p:cNvSpPr>
            <a:spLocks noGrp="1"/>
          </p:cNvSpPr>
          <p:nvPr>
            <p:ph type="body" sz="quarter" idx="125" hasCustomPrompt="1"/>
          </p:nvPr>
        </p:nvSpPr>
        <p:spPr>
          <a:xfrm>
            <a:off x="6430114" y="4415593"/>
            <a:ext cx="1782551" cy="622822"/>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ninth client description</a:t>
            </a:r>
          </a:p>
        </p:txBody>
      </p:sp>
      <p:sp>
        <p:nvSpPr>
          <p:cNvPr id="30" name="Text Placeholder 35">
            <a:extLst>
              <a:ext uri="{FF2B5EF4-FFF2-40B4-BE49-F238E27FC236}">
                <a16:creationId xmlns:a16="http://schemas.microsoft.com/office/drawing/2014/main" id="{37B04970-0804-0D4C-96BE-2F66896FC545}"/>
              </a:ext>
            </a:extLst>
          </p:cNvPr>
          <p:cNvSpPr>
            <a:spLocks noGrp="1"/>
          </p:cNvSpPr>
          <p:nvPr>
            <p:ph type="body" sz="quarter" idx="127" hasCustomPrompt="1"/>
          </p:nvPr>
        </p:nvSpPr>
        <p:spPr>
          <a:xfrm>
            <a:off x="8402497" y="2730359"/>
            <a:ext cx="1782551" cy="622822"/>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fifth client description</a:t>
            </a:r>
          </a:p>
        </p:txBody>
      </p:sp>
      <p:sp>
        <p:nvSpPr>
          <p:cNvPr id="31" name="Text Placeholder 38">
            <a:extLst>
              <a:ext uri="{FF2B5EF4-FFF2-40B4-BE49-F238E27FC236}">
                <a16:creationId xmlns:a16="http://schemas.microsoft.com/office/drawing/2014/main" id="{3DFE5D68-23C6-AC4B-A833-3DFCFE360B4A}"/>
              </a:ext>
            </a:extLst>
          </p:cNvPr>
          <p:cNvSpPr>
            <a:spLocks noGrp="1"/>
          </p:cNvSpPr>
          <p:nvPr>
            <p:ph type="body" sz="quarter" idx="129" hasCustomPrompt="1"/>
          </p:nvPr>
        </p:nvSpPr>
        <p:spPr>
          <a:xfrm>
            <a:off x="8401685" y="4415593"/>
            <a:ext cx="1782551" cy="622822"/>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tenth client description</a:t>
            </a:r>
          </a:p>
        </p:txBody>
      </p:sp>
      <p:sp>
        <p:nvSpPr>
          <p:cNvPr id="32" name="Picture Placeholder 36">
            <a:extLst>
              <a:ext uri="{FF2B5EF4-FFF2-40B4-BE49-F238E27FC236}">
                <a16:creationId xmlns:a16="http://schemas.microsoft.com/office/drawing/2014/main" id="{86B7F649-B537-2040-8D18-8587A418E9D4}"/>
              </a:ext>
            </a:extLst>
          </p:cNvPr>
          <p:cNvSpPr>
            <a:spLocks noGrp="1"/>
          </p:cNvSpPr>
          <p:nvPr>
            <p:ph type="pic" sz="quarter" idx="136" hasCustomPrompt="1"/>
          </p:nvPr>
        </p:nvSpPr>
        <p:spPr>
          <a:xfrm>
            <a:off x="493805" y="1849369"/>
            <a:ext cx="1782551" cy="859897"/>
          </a:xfrm>
          <a:prstGeom prst="rect">
            <a:avLst/>
          </a:prstGeom>
          <a:noFill/>
        </p:spPr>
        <p:txBody>
          <a:bodyPr tIns="0" bIns="0" anchor="ctr">
            <a:noAutofit/>
          </a:bodyPr>
          <a:lstStyle>
            <a:lvl1pPr marL="0" marR="0" indent="0" algn="ctr" defTabSz="127372" rtl="0" eaLnBrk="1" fontAlgn="auto" latinLnBrk="0" hangingPunct="1">
              <a:lnSpc>
                <a:spcPct val="100000"/>
              </a:lnSpc>
              <a:spcBef>
                <a:spcPts val="0"/>
              </a:spcBef>
              <a:spcAft>
                <a:spcPts val="0"/>
              </a:spcAft>
              <a:buClrTx/>
              <a:buSzTx/>
              <a:buFontTx/>
              <a:buNone/>
              <a:tabLst/>
              <a:defRPr b="1">
                <a:latin typeface="Calibri" panose="020F0502020204030204" pitchFamily="34" charset="0"/>
              </a:defRPr>
            </a:lvl1pPr>
          </a:lstStyle>
          <a:p>
            <a:r>
              <a:rPr lang="en-US"/>
              <a:t>Picture</a:t>
            </a:r>
          </a:p>
        </p:txBody>
      </p:sp>
      <p:sp>
        <p:nvSpPr>
          <p:cNvPr id="33" name="Picture Placeholder 36">
            <a:extLst>
              <a:ext uri="{FF2B5EF4-FFF2-40B4-BE49-F238E27FC236}">
                <a16:creationId xmlns:a16="http://schemas.microsoft.com/office/drawing/2014/main" id="{BB1354F9-4456-9D49-9448-C9E74E50829C}"/>
              </a:ext>
            </a:extLst>
          </p:cNvPr>
          <p:cNvSpPr>
            <a:spLocks noGrp="1"/>
          </p:cNvSpPr>
          <p:nvPr>
            <p:ph type="pic" sz="quarter" idx="137" hasCustomPrompt="1"/>
          </p:nvPr>
        </p:nvSpPr>
        <p:spPr>
          <a:xfrm>
            <a:off x="496147" y="3532414"/>
            <a:ext cx="1782551" cy="859897"/>
          </a:xfrm>
          <a:prstGeom prst="rect">
            <a:avLst/>
          </a:prstGeom>
          <a:noFill/>
        </p:spPr>
        <p:txBody>
          <a:bodyPr t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34" name="Picture Placeholder 36">
            <a:extLst>
              <a:ext uri="{FF2B5EF4-FFF2-40B4-BE49-F238E27FC236}">
                <a16:creationId xmlns:a16="http://schemas.microsoft.com/office/drawing/2014/main" id="{A824A8EB-36EB-E44A-AE6C-8E35AEB64AC9}"/>
              </a:ext>
            </a:extLst>
          </p:cNvPr>
          <p:cNvSpPr>
            <a:spLocks noGrp="1"/>
          </p:cNvSpPr>
          <p:nvPr>
            <p:ph type="pic" sz="quarter" idx="138" hasCustomPrompt="1"/>
          </p:nvPr>
        </p:nvSpPr>
        <p:spPr>
          <a:xfrm>
            <a:off x="496147" y="5227144"/>
            <a:ext cx="1782551" cy="859897"/>
          </a:xfrm>
          <a:prstGeom prst="rect">
            <a:avLst/>
          </a:prstGeom>
          <a:noFill/>
        </p:spPr>
        <p:txBody>
          <a:bodyPr t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35" name="Picture Placeholder 36">
            <a:extLst>
              <a:ext uri="{FF2B5EF4-FFF2-40B4-BE49-F238E27FC236}">
                <a16:creationId xmlns:a16="http://schemas.microsoft.com/office/drawing/2014/main" id="{EF074BBD-BC1C-7843-B134-B9535E1BD77E}"/>
              </a:ext>
            </a:extLst>
          </p:cNvPr>
          <p:cNvSpPr>
            <a:spLocks noGrp="1"/>
          </p:cNvSpPr>
          <p:nvPr>
            <p:ph type="pic" sz="quarter" idx="139" hasCustomPrompt="1"/>
          </p:nvPr>
        </p:nvSpPr>
        <p:spPr>
          <a:xfrm>
            <a:off x="2474942" y="1849369"/>
            <a:ext cx="1782551" cy="859897"/>
          </a:xfrm>
          <a:prstGeom prst="rect">
            <a:avLst/>
          </a:prstGeom>
          <a:noFill/>
        </p:spPr>
        <p:txBody>
          <a:bodyPr tIns="0" bIns="0" anchor="ctr">
            <a:noAutofit/>
          </a:bodyPr>
          <a:lstStyle>
            <a:lvl1pPr marL="0" marR="0" indent="0" algn="ctr" defTabSz="127372" rtl="0" eaLnBrk="1" fontAlgn="auto" latinLnBrk="0" hangingPunct="1">
              <a:lnSpc>
                <a:spcPct val="100000"/>
              </a:lnSpc>
              <a:spcBef>
                <a:spcPts val="0"/>
              </a:spcBef>
              <a:spcAft>
                <a:spcPts val="0"/>
              </a:spcAft>
              <a:buClrTx/>
              <a:buSzTx/>
              <a:buFontTx/>
              <a:buNone/>
              <a:tabLst/>
              <a:defRPr b="1">
                <a:latin typeface="Calibri" panose="020F0502020204030204" pitchFamily="34" charset="0"/>
              </a:defRPr>
            </a:lvl1pPr>
          </a:lstStyle>
          <a:p>
            <a:r>
              <a:rPr lang="en-US"/>
              <a:t>Picture</a:t>
            </a:r>
          </a:p>
        </p:txBody>
      </p:sp>
      <p:sp>
        <p:nvSpPr>
          <p:cNvPr id="36" name="Picture Placeholder 36">
            <a:extLst>
              <a:ext uri="{FF2B5EF4-FFF2-40B4-BE49-F238E27FC236}">
                <a16:creationId xmlns:a16="http://schemas.microsoft.com/office/drawing/2014/main" id="{98950AC6-5E35-0C4A-A349-6994BD245F85}"/>
              </a:ext>
            </a:extLst>
          </p:cNvPr>
          <p:cNvSpPr>
            <a:spLocks noGrp="1"/>
          </p:cNvSpPr>
          <p:nvPr>
            <p:ph type="pic" sz="quarter" idx="140" hasCustomPrompt="1"/>
          </p:nvPr>
        </p:nvSpPr>
        <p:spPr>
          <a:xfrm>
            <a:off x="2477413" y="3531898"/>
            <a:ext cx="1782551" cy="859897"/>
          </a:xfrm>
          <a:prstGeom prst="rect">
            <a:avLst/>
          </a:prstGeom>
          <a:noFill/>
        </p:spPr>
        <p:txBody>
          <a:bodyPr t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37" name="Picture Placeholder 36">
            <a:extLst>
              <a:ext uri="{FF2B5EF4-FFF2-40B4-BE49-F238E27FC236}">
                <a16:creationId xmlns:a16="http://schemas.microsoft.com/office/drawing/2014/main" id="{9FF10947-D843-4043-AAE4-263EA9E8CD03}"/>
              </a:ext>
            </a:extLst>
          </p:cNvPr>
          <p:cNvSpPr>
            <a:spLocks noGrp="1"/>
          </p:cNvSpPr>
          <p:nvPr>
            <p:ph type="pic" sz="quarter" idx="141" hasCustomPrompt="1"/>
          </p:nvPr>
        </p:nvSpPr>
        <p:spPr>
          <a:xfrm>
            <a:off x="2477413" y="5227144"/>
            <a:ext cx="1782551" cy="859897"/>
          </a:xfrm>
          <a:prstGeom prst="rect">
            <a:avLst/>
          </a:prstGeom>
          <a:noFill/>
        </p:spPr>
        <p:txBody>
          <a:bodyPr t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38" name="Picture Placeholder 36">
            <a:extLst>
              <a:ext uri="{FF2B5EF4-FFF2-40B4-BE49-F238E27FC236}">
                <a16:creationId xmlns:a16="http://schemas.microsoft.com/office/drawing/2014/main" id="{BDBBEE5C-111B-4149-BE96-CCF432E8065B}"/>
              </a:ext>
            </a:extLst>
          </p:cNvPr>
          <p:cNvSpPr>
            <a:spLocks noGrp="1"/>
          </p:cNvSpPr>
          <p:nvPr>
            <p:ph type="pic" sz="quarter" idx="142" hasCustomPrompt="1"/>
          </p:nvPr>
        </p:nvSpPr>
        <p:spPr>
          <a:xfrm>
            <a:off x="4452981" y="1849369"/>
            <a:ext cx="1782551" cy="859897"/>
          </a:xfrm>
          <a:prstGeom prst="rect">
            <a:avLst/>
          </a:prstGeom>
          <a:noFill/>
        </p:spPr>
        <p:txBody>
          <a:bodyPr t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39" name="Picture Placeholder 36">
            <a:extLst>
              <a:ext uri="{FF2B5EF4-FFF2-40B4-BE49-F238E27FC236}">
                <a16:creationId xmlns:a16="http://schemas.microsoft.com/office/drawing/2014/main" id="{10492872-8DE0-A749-88B9-44280E2C4893}"/>
              </a:ext>
            </a:extLst>
          </p:cNvPr>
          <p:cNvSpPr>
            <a:spLocks noGrp="1"/>
          </p:cNvSpPr>
          <p:nvPr>
            <p:ph type="pic" sz="quarter" idx="143" hasCustomPrompt="1"/>
          </p:nvPr>
        </p:nvSpPr>
        <p:spPr>
          <a:xfrm>
            <a:off x="4457298" y="3531898"/>
            <a:ext cx="1782551" cy="859897"/>
          </a:xfrm>
          <a:prstGeom prst="rect">
            <a:avLst/>
          </a:prstGeom>
          <a:noFill/>
        </p:spPr>
        <p:txBody>
          <a:bodyPr t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40" name="Picture Placeholder 36">
            <a:extLst>
              <a:ext uri="{FF2B5EF4-FFF2-40B4-BE49-F238E27FC236}">
                <a16:creationId xmlns:a16="http://schemas.microsoft.com/office/drawing/2014/main" id="{14214CD7-0073-6B49-9788-B9DB45CCC9B7}"/>
              </a:ext>
            </a:extLst>
          </p:cNvPr>
          <p:cNvSpPr>
            <a:spLocks noGrp="1"/>
          </p:cNvSpPr>
          <p:nvPr>
            <p:ph type="pic" sz="quarter" idx="144" hasCustomPrompt="1"/>
          </p:nvPr>
        </p:nvSpPr>
        <p:spPr>
          <a:xfrm>
            <a:off x="4457298" y="5227144"/>
            <a:ext cx="1782551" cy="859897"/>
          </a:xfrm>
          <a:prstGeom prst="rect">
            <a:avLst/>
          </a:prstGeom>
          <a:noFill/>
        </p:spPr>
        <p:txBody>
          <a:bodyPr t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41" name="Picture Placeholder 36">
            <a:extLst>
              <a:ext uri="{FF2B5EF4-FFF2-40B4-BE49-F238E27FC236}">
                <a16:creationId xmlns:a16="http://schemas.microsoft.com/office/drawing/2014/main" id="{399C2FF5-5CA6-CC45-AA57-E6B71227276D}"/>
              </a:ext>
            </a:extLst>
          </p:cNvPr>
          <p:cNvSpPr>
            <a:spLocks noGrp="1"/>
          </p:cNvSpPr>
          <p:nvPr>
            <p:ph type="pic" sz="quarter" idx="145" hasCustomPrompt="1"/>
          </p:nvPr>
        </p:nvSpPr>
        <p:spPr>
          <a:xfrm>
            <a:off x="6430114" y="1849369"/>
            <a:ext cx="1782551" cy="859897"/>
          </a:xfrm>
          <a:prstGeom prst="rect">
            <a:avLst/>
          </a:prstGeom>
          <a:noFill/>
        </p:spPr>
        <p:txBody>
          <a:bodyPr t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42" name="Picture Placeholder 36">
            <a:extLst>
              <a:ext uri="{FF2B5EF4-FFF2-40B4-BE49-F238E27FC236}">
                <a16:creationId xmlns:a16="http://schemas.microsoft.com/office/drawing/2014/main" id="{CEF63DD1-B980-374F-B99B-69F0BEF82424}"/>
              </a:ext>
            </a:extLst>
          </p:cNvPr>
          <p:cNvSpPr>
            <a:spLocks noGrp="1"/>
          </p:cNvSpPr>
          <p:nvPr>
            <p:ph type="pic" sz="quarter" idx="146" hasCustomPrompt="1"/>
          </p:nvPr>
        </p:nvSpPr>
        <p:spPr>
          <a:xfrm>
            <a:off x="6430114" y="3531898"/>
            <a:ext cx="1782551" cy="859897"/>
          </a:xfrm>
          <a:prstGeom prst="rect">
            <a:avLst/>
          </a:prstGeom>
          <a:noFill/>
        </p:spPr>
        <p:txBody>
          <a:bodyPr t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43" name="Picture Placeholder 36">
            <a:extLst>
              <a:ext uri="{FF2B5EF4-FFF2-40B4-BE49-F238E27FC236}">
                <a16:creationId xmlns:a16="http://schemas.microsoft.com/office/drawing/2014/main" id="{AD36D1CD-D133-C545-B452-2F5CCE838A2C}"/>
              </a:ext>
            </a:extLst>
          </p:cNvPr>
          <p:cNvSpPr>
            <a:spLocks noGrp="1"/>
          </p:cNvSpPr>
          <p:nvPr>
            <p:ph type="pic" sz="quarter" idx="147" hasCustomPrompt="1"/>
          </p:nvPr>
        </p:nvSpPr>
        <p:spPr>
          <a:xfrm>
            <a:off x="6430114" y="5227144"/>
            <a:ext cx="1782551" cy="859897"/>
          </a:xfrm>
          <a:prstGeom prst="rect">
            <a:avLst/>
          </a:prstGeom>
          <a:noFill/>
        </p:spPr>
        <p:txBody>
          <a:bodyPr t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44" name="Picture Placeholder 36">
            <a:extLst>
              <a:ext uri="{FF2B5EF4-FFF2-40B4-BE49-F238E27FC236}">
                <a16:creationId xmlns:a16="http://schemas.microsoft.com/office/drawing/2014/main" id="{51F10D17-64A2-5E4D-8A66-12EF8E9536B8}"/>
              </a:ext>
            </a:extLst>
          </p:cNvPr>
          <p:cNvSpPr>
            <a:spLocks noGrp="1"/>
          </p:cNvSpPr>
          <p:nvPr>
            <p:ph type="pic" sz="quarter" idx="148" hasCustomPrompt="1"/>
          </p:nvPr>
        </p:nvSpPr>
        <p:spPr>
          <a:xfrm>
            <a:off x="8402497" y="1849369"/>
            <a:ext cx="1782551" cy="859897"/>
          </a:xfrm>
          <a:prstGeom prst="rect">
            <a:avLst/>
          </a:prstGeom>
          <a:noFill/>
        </p:spPr>
        <p:txBody>
          <a:bodyPr t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45" name="Picture Placeholder 36">
            <a:extLst>
              <a:ext uri="{FF2B5EF4-FFF2-40B4-BE49-F238E27FC236}">
                <a16:creationId xmlns:a16="http://schemas.microsoft.com/office/drawing/2014/main" id="{F7F15483-E1C8-2640-B0EF-220C8739143C}"/>
              </a:ext>
            </a:extLst>
          </p:cNvPr>
          <p:cNvSpPr>
            <a:spLocks noGrp="1"/>
          </p:cNvSpPr>
          <p:nvPr>
            <p:ph type="pic" sz="quarter" idx="149" hasCustomPrompt="1"/>
          </p:nvPr>
        </p:nvSpPr>
        <p:spPr>
          <a:xfrm>
            <a:off x="8401685" y="3531898"/>
            <a:ext cx="1782551" cy="859897"/>
          </a:xfrm>
          <a:prstGeom prst="rect">
            <a:avLst/>
          </a:prstGeom>
          <a:noFill/>
        </p:spPr>
        <p:txBody>
          <a:bodyPr t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46" name="Picture Placeholder 36">
            <a:extLst>
              <a:ext uri="{FF2B5EF4-FFF2-40B4-BE49-F238E27FC236}">
                <a16:creationId xmlns:a16="http://schemas.microsoft.com/office/drawing/2014/main" id="{67F54ADB-3970-7645-A47B-AAEAA13EA41E}"/>
              </a:ext>
            </a:extLst>
          </p:cNvPr>
          <p:cNvSpPr>
            <a:spLocks noGrp="1"/>
          </p:cNvSpPr>
          <p:nvPr>
            <p:ph type="pic" sz="quarter" idx="150" hasCustomPrompt="1"/>
          </p:nvPr>
        </p:nvSpPr>
        <p:spPr>
          <a:xfrm>
            <a:off x="8401685" y="5227144"/>
            <a:ext cx="1782551" cy="859897"/>
          </a:xfrm>
          <a:prstGeom prst="rect">
            <a:avLst/>
          </a:prstGeom>
          <a:noFill/>
        </p:spPr>
        <p:txBody>
          <a:bodyPr t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47" name="Text Placeholder 66">
            <a:extLst>
              <a:ext uri="{FF2B5EF4-FFF2-40B4-BE49-F238E27FC236}">
                <a16:creationId xmlns:a16="http://schemas.microsoft.com/office/drawing/2014/main" id="{0597D919-9FC9-3F47-978C-6DB005838655}"/>
              </a:ext>
            </a:extLst>
          </p:cNvPr>
          <p:cNvSpPr>
            <a:spLocks noGrp="1"/>
          </p:cNvSpPr>
          <p:nvPr>
            <p:ph type="body" sz="quarter" idx="153" hasCustomPrompt="1"/>
          </p:nvPr>
        </p:nvSpPr>
        <p:spPr>
          <a:xfrm>
            <a:off x="4457298" y="6108498"/>
            <a:ext cx="1782551" cy="622822"/>
          </a:xfrm>
          <a:prstGeom prst="rect">
            <a:avLst/>
          </a:prstGeom>
          <a:noFill/>
        </p:spPr>
        <p:txBody>
          <a:bodyPr lIns="91440" rIns="91440">
            <a:noAutofit/>
          </a:bodyPr>
          <a:lstStyle>
            <a:lvl1pPr marL="0" indent="0" algn="ctr">
              <a:lnSpc>
                <a:spcPct val="100000"/>
              </a:lnSpc>
              <a:spcBef>
                <a:spcPts val="0"/>
              </a:spcBef>
              <a:spcAft>
                <a:spcPts val="597"/>
              </a:spcAft>
              <a:buFontTx/>
              <a:buNone/>
              <a:defRPr sz="1200">
                <a:solidFill>
                  <a:schemeClr val="accent1"/>
                </a:solidFill>
              </a:defRPr>
            </a:lvl1pPr>
          </a:lstStyle>
          <a:p>
            <a:r>
              <a:rPr lang="en-US"/>
              <a:t>Insert thirteenth client description</a:t>
            </a:r>
          </a:p>
        </p:txBody>
      </p:sp>
      <p:sp>
        <p:nvSpPr>
          <p:cNvPr id="48" name="Text Placeholder 69">
            <a:extLst>
              <a:ext uri="{FF2B5EF4-FFF2-40B4-BE49-F238E27FC236}">
                <a16:creationId xmlns:a16="http://schemas.microsoft.com/office/drawing/2014/main" id="{E7986E26-111C-5244-AEAD-96AC744A09F6}"/>
              </a:ext>
            </a:extLst>
          </p:cNvPr>
          <p:cNvSpPr>
            <a:spLocks noGrp="1"/>
          </p:cNvSpPr>
          <p:nvPr>
            <p:ph type="body" sz="quarter" idx="154" hasCustomPrompt="1"/>
          </p:nvPr>
        </p:nvSpPr>
        <p:spPr>
          <a:xfrm>
            <a:off x="6430114" y="6108498"/>
            <a:ext cx="1782551" cy="622822"/>
          </a:xfrm>
          <a:prstGeom prst="rect">
            <a:avLst/>
          </a:prstGeom>
          <a:noFill/>
        </p:spPr>
        <p:txBody>
          <a:bodyPr lIns="91440" rIns="91440">
            <a:noAutofit/>
          </a:bodyPr>
          <a:lstStyle>
            <a:lvl1pPr marL="0" indent="0" algn="ctr">
              <a:lnSpc>
                <a:spcPct val="100000"/>
              </a:lnSpc>
              <a:spcBef>
                <a:spcPts val="0"/>
              </a:spcBef>
              <a:spcAft>
                <a:spcPts val="597"/>
              </a:spcAft>
              <a:buNone/>
              <a:defRPr sz="1200">
                <a:solidFill>
                  <a:schemeClr val="accent1"/>
                </a:solidFill>
              </a:defRPr>
            </a:lvl1pPr>
          </a:lstStyle>
          <a:p>
            <a:r>
              <a:rPr lang="en-US"/>
              <a:t>Insert fourteenth client description</a:t>
            </a:r>
          </a:p>
        </p:txBody>
      </p:sp>
      <p:sp>
        <p:nvSpPr>
          <p:cNvPr id="49" name="Text Placeholder 90">
            <a:extLst>
              <a:ext uri="{FF2B5EF4-FFF2-40B4-BE49-F238E27FC236}">
                <a16:creationId xmlns:a16="http://schemas.microsoft.com/office/drawing/2014/main" id="{E801F65D-6C2E-2044-970C-2A0DC8E2C55F}"/>
              </a:ext>
            </a:extLst>
          </p:cNvPr>
          <p:cNvSpPr>
            <a:spLocks noGrp="1"/>
          </p:cNvSpPr>
          <p:nvPr>
            <p:ph type="body" sz="quarter" idx="155" hasCustomPrompt="1"/>
          </p:nvPr>
        </p:nvSpPr>
        <p:spPr>
          <a:xfrm>
            <a:off x="8401685" y="6108498"/>
            <a:ext cx="1782551" cy="622822"/>
          </a:xfrm>
          <a:prstGeom prst="rect">
            <a:avLst/>
          </a:prstGeom>
          <a:noFill/>
        </p:spPr>
        <p:txBody>
          <a:bodyPr lIns="91440" rIns="91440">
            <a:noAutofit/>
          </a:bodyPr>
          <a:lstStyle>
            <a:lvl1pPr marL="0" indent="0" algn="ctr">
              <a:lnSpc>
                <a:spcPct val="100000"/>
              </a:lnSpc>
              <a:spcBef>
                <a:spcPts val="0"/>
              </a:spcBef>
              <a:spcAft>
                <a:spcPts val="597"/>
              </a:spcAft>
              <a:buNone/>
              <a:defRPr sz="1200">
                <a:solidFill>
                  <a:schemeClr val="accent1"/>
                </a:solidFill>
              </a:defRPr>
            </a:lvl1pPr>
          </a:lstStyle>
          <a:p>
            <a:r>
              <a:rPr lang="en-US"/>
              <a:t>Insert fifteenth client description</a:t>
            </a:r>
          </a:p>
        </p:txBody>
      </p:sp>
    </p:spTree>
    <p:custDataLst>
      <p:custData r:id="rId1"/>
    </p:custDataLst>
    <p:extLst>
      <p:ext uri="{BB962C8B-B14F-4D97-AF65-F5344CB8AC3E}">
        <p14:creationId xmlns:p14="http://schemas.microsoft.com/office/powerpoint/2010/main" val="5659881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0 Tombstones (5 x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20119-675B-374B-BF40-20CDC42134FD}"/>
              </a:ext>
            </a:extLst>
          </p:cNvPr>
          <p:cNvSpPr>
            <a:spLocks noGrp="1"/>
          </p:cNvSpPr>
          <p:nvPr>
            <p:ph type="title" hasCustomPrompt="1"/>
          </p:nvPr>
        </p:nvSpPr>
        <p:spPr/>
        <p:txBody>
          <a:bodyPr/>
          <a:lstStyle>
            <a:lvl1pPr>
              <a:defRPr/>
            </a:lvl1pPr>
          </a:lstStyle>
          <a:p>
            <a:r>
              <a:rPr lang="en-US"/>
              <a:t>Page Title</a:t>
            </a:r>
          </a:p>
        </p:txBody>
      </p:sp>
      <p:sp>
        <p:nvSpPr>
          <p:cNvPr id="3" name="Slide Number Placeholder 2">
            <a:extLst>
              <a:ext uri="{FF2B5EF4-FFF2-40B4-BE49-F238E27FC236}">
                <a16:creationId xmlns:a16="http://schemas.microsoft.com/office/drawing/2014/main" id="{E22397B7-A840-0F4C-8A0C-958883281787}"/>
              </a:ext>
            </a:extLst>
          </p:cNvPr>
          <p:cNvSpPr>
            <a:spLocks noGrp="1"/>
          </p:cNvSpPr>
          <p:nvPr>
            <p:ph type="sldNum" sz="quarter" idx="10"/>
          </p:nvPr>
        </p:nvSpPr>
        <p:spPr/>
        <p:txBody>
          <a:bodyPr/>
          <a:lstStyle/>
          <a:p>
            <a:fld id="{495CDFE8-06BB-8C4A-81DE-67EF32F50FC9}" type="slidenum">
              <a:rPr lang="en-US" smtClean="0"/>
              <a:pPr/>
              <a:t>‹#›</a:t>
            </a:fld>
            <a:endParaRPr lang="en-US"/>
          </a:p>
        </p:txBody>
      </p:sp>
      <p:sp>
        <p:nvSpPr>
          <p:cNvPr id="4" name="Footer Placeholder 3">
            <a:extLst>
              <a:ext uri="{FF2B5EF4-FFF2-40B4-BE49-F238E27FC236}">
                <a16:creationId xmlns:a16="http://schemas.microsoft.com/office/drawing/2014/main" id="{CD3C9A0C-4031-4D44-8391-207F2561F8B7}"/>
              </a:ext>
            </a:extLst>
          </p:cNvPr>
          <p:cNvSpPr>
            <a:spLocks noGrp="1"/>
          </p:cNvSpPr>
          <p:nvPr>
            <p:ph type="ftr" sz="quarter" idx="11"/>
          </p:nvPr>
        </p:nvSpPr>
        <p:spPr/>
        <p:txBody>
          <a:bodyPr/>
          <a:lstStyle/>
          <a:p>
            <a:endParaRPr lang="en-US"/>
          </a:p>
        </p:txBody>
      </p:sp>
      <p:sp>
        <p:nvSpPr>
          <p:cNvPr id="5" name="Rectangle 3">
            <a:extLst>
              <a:ext uri="{FF2B5EF4-FFF2-40B4-BE49-F238E27FC236}">
                <a16:creationId xmlns:a16="http://schemas.microsoft.com/office/drawing/2014/main" id="{7614A8DC-3AEA-4F48-B796-C7AD98A02C4C}"/>
              </a:ext>
            </a:extLst>
          </p:cNvPr>
          <p:cNvSpPr/>
          <p:nvPr userDrawn="1"/>
        </p:nvSpPr>
        <p:spPr>
          <a:xfrm>
            <a:off x="479194" y="1828799"/>
            <a:ext cx="1828257" cy="111603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12" tIns="48257" rIns="96512" bIns="48257" rtlCol="0" anchor="ctr">
            <a:noAutofit/>
          </a:bodyPr>
          <a:lstStyle/>
          <a:p>
            <a:pPr algn="ctr"/>
            <a:endParaRPr lang="en-US" sz="1098">
              <a:latin typeface="Calibri" panose="020F0502020204030204" pitchFamily="34" charset="0"/>
            </a:endParaRPr>
          </a:p>
        </p:txBody>
      </p:sp>
      <p:sp>
        <p:nvSpPr>
          <p:cNvPr id="6" name="Rectangle 3">
            <a:extLst>
              <a:ext uri="{FF2B5EF4-FFF2-40B4-BE49-F238E27FC236}">
                <a16:creationId xmlns:a16="http://schemas.microsoft.com/office/drawing/2014/main" id="{76D92FA2-EABD-B448-A332-E4D028E60A27}"/>
              </a:ext>
            </a:extLst>
          </p:cNvPr>
          <p:cNvSpPr/>
          <p:nvPr userDrawn="1"/>
        </p:nvSpPr>
        <p:spPr>
          <a:xfrm>
            <a:off x="6412533" y="1828799"/>
            <a:ext cx="1828257" cy="111603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12" tIns="48257" rIns="96512" bIns="48257" rtlCol="0" anchor="ctr">
            <a:noAutofit/>
          </a:bodyPr>
          <a:lstStyle/>
          <a:p>
            <a:pPr algn="ctr"/>
            <a:endParaRPr lang="en-US" sz="1098">
              <a:latin typeface="Calibri" panose="020F0502020204030204" pitchFamily="34" charset="0"/>
            </a:endParaRPr>
          </a:p>
        </p:txBody>
      </p:sp>
      <p:sp>
        <p:nvSpPr>
          <p:cNvPr id="7" name="Rectangle 3">
            <a:extLst>
              <a:ext uri="{FF2B5EF4-FFF2-40B4-BE49-F238E27FC236}">
                <a16:creationId xmlns:a16="http://schemas.microsoft.com/office/drawing/2014/main" id="{7626DA07-78FD-9648-B9F8-6D5023C5EB86}"/>
              </a:ext>
            </a:extLst>
          </p:cNvPr>
          <p:cNvSpPr/>
          <p:nvPr userDrawn="1"/>
        </p:nvSpPr>
        <p:spPr>
          <a:xfrm>
            <a:off x="2460476" y="1828799"/>
            <a:ext cx="1828257" cy="111603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12" tIns="48257" rIns="96512" bIns="48257" rtlCol="0" anchor="ctr">
            <a:noAutofit/>
          </a:bodyPr>
          <a:lstStyle/>
          <a:p>
            <a:pPr algn="ctr"/>
            <a:endParaRPr lang="en-US" sz="1098">
              <a:latin typeface="Calibri" panose="020F0502020204030204" pitchFamily="34" charset="0"/>
            </a:endParaRPr>
          </a:p>
        </p:txBody>
      </p:sp>
      <p:sp>
        <p:nvSpPr>
          <p:cNvPr id="8" name="Rectangle 3">
            <a:extLst>
              <a:ext uri="{FF2B5EF4-FFF2-40B4-BE49-F238E27FC236}">
                <a16:creationId xmlns:a16="http://schemas.microsoft.com/office/drawing/2014/main" id="{7C9E8201-1A27-8C4C-9883-D53C1E01DDAE}"/>
              </a:ext>
            </a:extLst>
          </p:cNvPr>
          <p:cNvSpPr/>
          <p:nvPr userDrawn="1"/>
        </p:nvSpPr>
        <p:spPr>
          <a:xfrm>
            <a:off x="4436504" y="1828799"/>
            <a:ext cx="1828257" cy="111603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12" tIns="48257" rIns="96512" bIns="48257" rtlCol="0" anchor="ctr">
            <a:noAutofit/>
          </a:bodyPr>
          <a:lstStyle/>
          <a:p>
            <a:pPr algn="ctr"/>
            <a:endParaRPr lang="en-US" sz="1098">
              <a:latin typeface="Calibri" panose="020F0502020204030204" pitchFamily="34" charset="0"/>
            </a:endParaRPr>
          </a:p>
        </p:txBody>
      </p:sp>
      <p:sp>
        <p:nvSpPr>
          <p:cNvPr id="9" name="Rectangle 3">
            <a:extLst>
              <a:ext uri="{FF2B5EF4-FFF2-40B4-BE49-F238E27FC236}">
                <a16:creationId xmlns:a16="http://schemas.microsoft.com/office/drawing/2014/main" id="{9260FA07-059E-9C43-B47D-B324E22C8B7D}"/>
              </a:ext>
            </a:extLst>
          </p:cNvPr>
          <p:cNvSpPr/>
          <p:nvPr userDrawn="1"/>
        </p:nvSpPr>
        <p:spPr>
          <a:xfrm>
            <a:off x="479194" y="3093049"/>
            <a:ext cx="1828257" cy="111603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12" tIns="48257" rIns="96512" bIns="48257" rtlCol="0" anchor="ctr">
            <a:noAutofit/>
          </a:bodyPr>
          <a:lstStyle/>
          <a:p>
            <a:pPr algn="ctr"/>
            <a:endParaRPr lang="en-US" sz="1098">
              <a:latin typeface="Calibri" panose="020F0502020204030204" pitchFamily="34" charset="0"/>
            </a:endParaRPr>
          </a:p>
        </p:txBody>
      </p:sp>
      <p:sp>
        <p:nvSpPr>
          <p:cNvPr id="10" name="Rectangle 3">
            <a:extLst>
              <a:ext uri="{FF2B5EF4-FFF2-40B4-BE49-F238E27FC236}">
                <a16:creationId xmlns:a16="http://schemas.microsoft.com/office/drawing/2014/main" id="{330200FD-7BEB-A942-83D9-35D073A0E9B8}"/>
              </a:ext>
            </a:extLst>
          </p:cNvPr>
          <p:cNvSpPr/>
          <p:nvPr userDrawn="1"/>
        </p:nvSpPr>
        <p:spPr>
          <a:xfrm>
            <a:off x="6412552" y="3094407"/>
            <a:ext cx="1828257" cy="111603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12" tIns="48257" rIns="96512" bIns="48257" rtlCol="0" anchor="ctr">
            <a:noAutofit/>
          </a:bodyPr>
          <a:lstStyle/>
          <a:p>
            <a:pPr algn="ctr"/>
            <a:endParaRPr lang="en-US" sz="1098">
              <a:latin typeface="Calibri" panose="020F0502020204030204" pitchFamily="34" charset="0"/>
            </a:endParaRPr>
          </a:p>
        </p:txBody>
      </p:sp>
      <p:sp>
        <p:nvSpPr>
          <p:cNvPr id="11" name="Rectangle 3">
            <a:extLst>
              <a:ext uri="{FF2B5EF4-FFF2-40B4-BE49-F238E27FC236}">
                <a16:creationId xmlns:a16="http://schemas.microsoft.com/office/drawing/2014/main" id="{08FA70FB-01B5-F14C-9F79-442F9B2023CE}"/>
              </a:ext>
            </a:extLst>
          </p:cNvPr>
          <p:cNvSpPr/>
          <p:nvPr userDrawn="1"/>
        </p:nvSpPr>
        <p:spPr>
          <a:xfrm>
            <a:off x="2460482" y="3094407"/>
            <a:ext cx="1828257" cy="111603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12" tIns="48257" rIns="96512" bIns="48257" rtlCol="0" anchor="ctr">
            <a:noAutofit/>
          </a:bodyPr>
          <a:lstStyle/>
          <a:p>
            <a:pPr algn="ctr"/>
            <a:endParaRPr lang="en-US" sz="1098">
              <a:latin typeface="Calibri" panose="020F0502020204030204" pitchFamily="34" charset="0"/>
            </a:endParaRPr>
          </a:p>
        </p:txBody>
      </p:sp>
      <p:sp>
        <p:nvSpPr>
          <p:cNvPr id="12" name="Rectangle 3">
            <a:extLst>
              <a:ext uri="{FF2B5EF4-FFF2-40B4-BE49-F238E27FC236}">
                <a16:creationId xmlns:a16="http://schemas.microsoft.com/office/drawing/2014/main" id="{DAF9DB1F-4149-BF4B-8F33-F1F70AFFB9AB}"/>
              </a:ext>
            </a:extLst>
          </p:cNvPr>
          <p:cNvSpPr/>
          <p:nvPr userDrawn="1"/>
        </p:nvSpPr>
        <p:spPr>
          <a:xfrm>
            <a:off x="4436517" y="3094407"/>
            <a:ext cx="1828257" cy="111603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12" tIns="48257" rIns="96512" bIns="48257" rtlCol="0" anchor="ctr">
            <a:noAutofit/>
          </a:bodyPr>
          <a:lstStyle/>
          <a:p>
            <a:pPr algn="ctr"/>
            <a:endParaRPr lang="en-US" sz="1098">
              <a:latin typeface="Calibri" panose="020F0502020204030204" pitchFamily="34" charset="0"/>
            </a:endParaRPr>
          </a:p>
        </p:txBody>
      </p:sp>
      <p:sp>
        <p:nvSpPr>
          <p:cNvPr id="13" name="Rectangle 3">
            <a:extLst>
              <a:ext uri="{FF2B5EF4-FFF2-40B4-BE49-F238E27FC236}">
                <a16:creationId xmlns:a16="http://schemas.microsoft.com/office/drawing/2014/main" id="{00B03191-7DFD-E940-9301-02EC64216A85}"/>
              </a:ext>
            </a:extLst>
          </p:cNvPr>
          <p:cNvSpPr/>
          <p:nvPr userDrawn="1"/>
        </p:nvSpPr>
        <p:spPr>
          <a:xfrm>
            <a:off x="479194" y="4357366"/>
            <a:ext cx="1828257" cy="111603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12" tIns="48257" rIns="96512" bIns="48257" rtlCol="0" anchor="ctr">
            <a:noAutofit/>
          </a:bodyPr>
          <a:lstStyle/>
          <a:p>
            <a:pPr algn="ctr"/>
            <a:endParaRPr lang="en-US" sz="1098">
              <a:latin typeface="Calibri" panose="020F0502020204030204" pitchFamily="34" charset="0"/>
            </a:endParaRPr>
          </a:p>
        </p:txBody>
      </p:sp>
      <p:sp>
        <p:nvSpPr>
          <p:cNvPr id="14" name="Rectangle 3">
            <a:extLst>
              <a:ext uri="{FF2B5EF4-FFF2-40B4-BE49-F238E27FC236}">
                <a16:creationId xmlns:a16="http://schemas.microsoft.com/office/drawing/2014/main" id="{11515166-9679-F94E-9206-CBAB94506E01}"/>
              </a:ext>
            </a:extLst>
          </p:cNvPr>
          <p:cNvSpPr/>
          <p:nvPr userDrawn="1"/>
        </p:nvSpPr>
        <p:spPr>
          <a:xfrm>
            <a:off x="6412552" y="4356968"/>
            <a:ext cx="1828257" cy="111603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12" tIns="48257" rIns="96512" bIns="48257" rtlCol="0" anchor="ctr">
            <a:noAutofit/>
          </a:bodyPr>
          <a:lstStyle/>
          <a:p>
            <a:pPr algn="ctr"/>
            <a:endParaRPr lang="en-US" sz="1098">
              <a:latin typeface="Calibri" panose="020F0502020204030204" pitchFamily="34" charset="0"/>
            </a:endParaRPr>
          </a:p>
        </p:txBody>
      </p:sp>
      <p:sp>
        <p:nvSpPr>
          <p:cNvPr id="15" name="Rectangle 3">
            <a:extLst>
              <a:ext uri="{FF2B5EF4-FFF2-40B4-BE49-F238E27FC236}">
                <a16:creationId xmlns:a16="http://schemas.microsoft.com/office/drawing/2014/main" id="{DC7F17B2-236C-B747-91A4-CAC4132A0D80}"/>
              </a:ext>
            </a:extLst>
          </p:cNvPr>
          <p:cNvSpPr/>
          <p:nvPr userDrawn="1"/>
        </p:nvSpPr>
        <p:spPr>
          <a:xfrm>
            <a:off x="2460482" y="4356968"/>
            <a:ext cx="1828257" cy="111603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12" tIns="48257" rIns="96512" bIns="48257" rtlCol="0" anchor="ctr">
            <a:noAutofit/>
          </a:bodyPr>
          <a:lstStyle/>
          <a:p>
            <a:pPr algn="ctr"/>
            <a:endParaRPr lang="en-US" sz="1098">
              <a:latin typeface="Calibri" panose="020F0502020204030204" pitchFamily="34" charset="0"/>
            </a:endParaRPr>
          </a:p>
        </p:txBody>
      </p:sp>
      <p:sp>
        <p:nvSpPr>
          <p:cNvPr id="16" name="Rectangle 3">
            <a:extLst>
              <a:ext uri="{FF2B5EF4-FFF2-40B4-BE49-F238E27FC236}">
                <a16:creationId xmlns:a16="http://schemas.microsoft.com/office/drawing/2014/main" id="{403EFA4D-8AB0-954F-ABCE-657B06C14D90}"/>
              </a:ext>
            </a:extLst>
          </p:cNvPr>
          <p:cNvSpPr/>
          <p:nvPr userDrawn="1"/>
        </p:nvSpPr>
        <p:spPr>
          <a:xfrm>
            <a:off x="4436517" y="4356968"/>
            <a:ext cx="1828257" cy="111603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12" tIns="48257" rIns="96512" bIns="48257" rtlCol="0" anchor="ctr">
            <a:noAutofit/>
          </a:bodyPr>
          <a:lstStyle/>
          <a:p>
            <a:pPr algn="ctr"/>
            <a:endParaRPr lang="en-US" sz="1098">
              <a:latin typeface="Calibri" panose="020F0502020204030204" pitchFamily="34" charset="0"/>
            </a:endParaRPr>
          </a:p>
        </p:txBody>
      </p:sp>
      <p:sp>
        <p:nvSpPr>
          <p:cNvPr id="17" name="Rectangle 3">
            <a:extLst>
              <a:ext uri="{FF2B5EF4-FFF2-40B4-BE49-F238E27FC236}">
                <a16:creationId xmlns:a16="http://schemas.microsoft.com/office/drawing/2014/main" id="{AEF1919F-7ED1-9147-BCC8-8B7167DF13F8}"/>
              </a:ext>
            </a:extLst>
          </p:cNvPr>
          <p:cNvSpPr/>
          <p:nvPr userDrawn="1"/>
        </p:nvSpPr>
        <p:spPr>
          <a:xfrm>
            <a:off x="8379593" y="1828799"/>
            <a:ext cx="1828257" cy="111603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12" tIns="48257" rIns="96512" bIns="48257" rtlCol="0" anchor="ctr">
            <a:noAutofit/>
          </a:bodyPr>
          <a:lstStyle/>
          <a:p>
            <a:pPr algn="ctr"/>
            <a:endParaRPr lang="en-US" sz="1098">
              <a:latin typeface="Calibri" panose="020F0502020204030204" pitchFamily="34" charset="0"/>
            </a:endParaRPr>
          </a:p>
        </p:txBody>
      </p:sp>
      <p:sp>
        <p:nvSpPr>
          <p:cNvPr id="18" name="Rectangle 3">
            <a:extLst>
              <a:ext uri="{FF2B5EF4-FFF2-40B4-BE49-F238E27FC236}">
                <a16:creationId xmlns:a16="http://schemas.microsoft.com/office/drawing/2014/main" id="{D32D62DB-1ED4-FF44-8BB0-1055E5B163E4}"/>
              </a:ext>
            </a:extLst>
          </p:cNvPr>
          <p:cNvSpPr/>
          <p:nvPr userDrawn="1"/>
        </p:nvSpPr>
        <p:spPr>
          <a:xfrm>
            <a:off x="8379617" y="3094407"/>
            <a:ext cx="1828257" cy="111603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12" tIns="48257" rIns="96512" bIns="48257" rtlCol="0" anchor="ctr">
            <a:noAutofit/>
          </a:bodyPr>
          <a:lstStyle/>
          <a:p>
            <a:pPr algn="ctr"/>
            <a:endParaRPr lang="en-US" sz="1098">
              <a:latin typeface="Calibri" panose="020F0502020204030204" pitchFamily="34" charset="0"/>
            </a:endParaRPr>
          </a:p>
        </p:txBody>
      </p:sp>
      <p:sp>
        <p:nvSpPr>
          <p:cNvPr id="19" name="Rectangle 3">
            <a:extLst>
              <a:ext uri="{FF2B5EF4-FFF2-40B4-BE49-F238E27FC236}">
                <a16:creationId xmlns:a16="http://schemas.microsoft.com/office/drawing/2014/main" id="{D0231040-525B-234A-87B8-E38FFB6F3893}"/>
              </a:ext>
            </a:extLst>
          </p:cNvPr>
          <p:cNvSpPr/>
          <p:nvPr userDrawn="1"/>
        </p:nvSpPr>
        <p:spPr>
          <a:xfrm>
            <a:off x="8379617" y="4356968"/>
            <a:ext cx="1828257" cy="111603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12" tIns="48257" rIns="96512" bIns="48257" rtlCol="0" anchor="ctr">
            <a:noAutofit/>
          </a:bodyPr>
          <a:lstStyle/>
          <a:p>
            <a:pPr algn="ctr"/>
            <a:endParaRPr lang="en-US" sz="1098">
              <a:latin typeface="Calibri" panose="020F0502020204030204" pitchFamily="34" charset="0"/>
            </a:endParaRPr>
          </a:p>
        </p:txBody>
      </p:sp>
      <p:sp>
        <p:nvSpPr>
          <p:cNvPr id="20" name="Rectangle 3">
            <a:extLst>
              <a:ext uri="{FF2B5EF4-FFF2-40B4-BE49-F238E27FC236}">
                <a16:creationId xmlns:a16="http://schemas.microsoft.com/office/drawing/2014/main" id="{49884C9A-93CB-9141-8EB7-650B02C2DD32}"/>
              </a:ext>
            </a:extLst>
          </p:cNvPr>
          <p:cNvSpPr/>
          <p:nvPr userDrawn="1"/>
        </p:nvSpPr>
        <p:spPr>
          <a:xfrm>
            <a:off x="479194" y="5624086"/>
            <a:ext cx="1828257" cy="111603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12" tIns="48257" rIns="96512" bIns="48257" rtlCol="0" anchor="ctr">
            <a:noAutofit/>
          </a:bodyPr>
          <a:lstStyle/>
          <a:p>
            <a:pPr algn="ctr"/>
            <a:endParaRPr lang="en-US" sz="1098">
              <a:latin typeface="Calibri" panose="020F0502020204030204" pitchFamily="34" charset="0"/>
            </a:endParaRPr>
          </a:p>
        </p:txBody>
      </p:sp>
      <p:sp>
        <p:nvSpPr>
          <p:cNvPr id="21" name="Rectangle 3">
            <a:extLst>
              <a:ext uri="{FF2B5EF4-FFF2-40B4-BE49-F238E27FC236}">
                <a16:creationId xmlns:a16="http://schemas.microsoft.com/office/drawing/2014/main" id="{516A0928-FEDF-3349-A685-76716A7CCD06}"/>
              </a:ext>
            </a:extLst>
          </p:cNvPr>
          <p:cNvSpPr/>
          <p:nvPr userDrawn="1"/>
        </p:nvSpPr>
        <p:spPr>
          <a:xfrm>
            <a:off x="6412550" y="5623887"/>
            <a:ext cx="1828257" cy="111603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12" tIns="48257" rIns="96512" bIns="48257" rtlCol="0" anchor="ctr">
            <a:noAutofit/>
          </a:bodyPr>
          <a:lstStyle/>
          <a:p>
            <a:pPr algn="ctr"/>
            <a:endParaRPr lang="en-US" sz="1098">
              <a:latin typeface="Calibri" panose="020F0502020204030204" pitchFamily="34" charset="0"/>
            </a:endParaRPr>
          </a:p>
        </p:txBody>
      </p:sp>
      <p:sp>
        <p:nvSpPr>
          <p:cNvPr id="22" name="Rectangle 3">
            <a:extLst>
              <a:ext uri="{FF2B5EF4-FFF2-40B4-BE49-F238E27FC236}">
                <a16:creationId xmlns:a16="http://schemas.microsoft.com/office/drawing/2014/main" id="{4BA0DF10-1A20-D948-B957-57E22B961409}"/>
              </a:ext>
            </a:extLst>
          </p:cNvPr>
          <p:cNvSpPr/>
          <p:nvPr userDrawn="1"/>
        </p:nvSpPr>
        <p:spPr>
          <a:xfrm>
            <a:off x="4436516" y="5623887"/>
            <a:ext cx="1828257" cy="111603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12" tIns="48257" rIns="96512" bIns="48257" rtlCol="0" anchor="ctr">
            <a:noAutofit/>
          </a:bodyPr>
          <a:lstStyle/>
          <a:p>
            <a:pPr algn="ctr"/>
            <a:endParaRPr lang="en-US" sz="1098">
              <a:latin typeface="Calibri" panose="020F0502020204030204" pitchFamily="34" charset="0"/>
            </a:endParaRPr>
          </a:p>
        </p:txBody>
      </p:sp>
      <p:sp>
        <p:nvSpPr>
          <p:cNvPr id="23" name="Rectangle 3">
            <a:extLst>
              <a:ext uri="{FF2B5EF4-FFF2-40B4-BE49-F238E27FC236}">
                <a16:creationId xmlns:a16="http://schemas.microsoft.com/office/drawing/2014/main" id="{B26AE83C-4499-7847-8C3F-17C39263EAAA}"/>
              </a:ext>
            </a:extLst>
          </p:cNvPr>
          <p:cNvSpPr/>
          <p:nvPr userDrawn="1"/>
        </p:nvSpPr>
        <p:spPr>
          <a:xfrm>
            <a:off x="8379617" y="5623887"/>
            <a:ext cx="1828257" cy="111603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12" tIns="48257" rIns="96512" bIns="48257" rtlCol="0" anchor="ctr">
            <a:noAutofit/>
          </a:bodyPr>
          <a:lstStyle/>
          <a:p>
            <a:pPr algn="ctr"/>
            <a:endParaRPr lang="en-US" sz="1098">
              <a:latin typeface="Calibri" panose="020F0502020204030204" pitchFamily="34" charset="0"/>
            </a:endParaRPr>
          </a:p>
        </p:txBody>
      </p:sp>
      <p:sp>
        <p:nvSpPr>
          <p:cNvPr id="24" name="Rectangle 3">
            <a:extLst>
              <a:ext uri="{FF2B5EF4-FFF2-40B4-BE49-F238E27FC236}">
                <a16:creationId xmlns:a16="http://schemas.microsoft.com/office/drawing/2014/main" id="{EA792950-7A6E-3248-B553-864371C3252F}"/>
              </a:ext>
            </a:extLst>
          </p:cNvPr>
          <p:cNvSpPr/>
          <p:nvPr userDrawn="1"/>
        </p:nvSpPr>
        <p:spPr>
          <a:xfrm>
            <a:off x="2460482" y="5623887"/>
            <a:ext cx="1828257" cy="1116037"/>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6512" tIns="48257" rIns="96512" bIns="48257" rtlCol="0" anchor="ctr">
            <a:noAutofit/>
          </a:bodyPr>
          <a:lstStyle/>
          <a:p>
            <a:pPr algn="ctr"/>
            <a:endParaRPr lang="en-US" sz="1098">
              <a:latin typeface="Calibri" panose="020F0502020204030204" pitchFamily="34" charset="0"/>
            </a:endParaRPr>
          </a:p>
        </p:txBody>
      </p:sp>
      <p:sp>
        <p:nvSpPr>
          <p:cNvPr id="25" name="Text Placeholder 5">
            <a:extLst>
              <a:ext uri="{FF2B5EF4-FFF2-40B4-BE49-F238E27FC236}">
                <a16:creationId xmlns:a16="http://schemas.microsoft.com/office/drawing/2014/main" id="{549283CE-BC90-B64A-A4A3-6E3EDEE239A5}"/>
              </a:ext>
            </a:extLst>
          </p:cNvPr>
          <p:cNvSpPr>
            <a:spLocks noGrp="1"/>
          </p:cNvSpPr>
          <p:nvPr>
            <p:ph type="body" sz="quarter" idx="35" hasCustomPrompt="1"/>
          </p:nvPr>
        </p:nvSpPr>
        <p:spPr>
          <a:xfrm>
            <a:off x="503573" y="2487212"/>
            <a:ext cx="1782551" cy="444874"/>
          </a:xfrm>
          <a:prstGeom prst="rect">
            <a:avLst/>
          </a:prstGeom>
        </p:spPr>
        <p:txBody>
          <a:bodyPr lIns="91440" rIns="91440">
            <a:noAutofit/>
          </a:bodyPr>
          <a:lstStyle>
            <a:lvl1pPr marL="0" indent="0" algn="ctr">
              <a:lnSpc>
                <a:spcPct val="100000"/>
              </a:lnSpc>
              <a:spcBef>
                <a:spcPts val="0"/>
              </a:spcBef>
              <a:spcAft>
                <a:spcPts val="597"/>
              </a:spcAft>
              <a:buNone/>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lvl="0"/>
            <a:r>
              <a:rPr lang="en-US"/>
              <a:t>Insert first client description </a:t>
            </a:r>
          </a:p>
        </p:txBody>
      </p:sp>
      <p:sp>
        <p:nvSpPr>
          <p:cNvPr id="26" name="Text Placeholder 17">
            <a:extLst>
              <a:ext uri="{FF2B5EF4-FFF2-40B4-BE49-F238E27FC236}">
                <a16:creationId xmlns:a16="http://schemas.microsoft.com/office/drawing/2014/main" id="{AA5FE96D-36A1-8A42-B60B-4994119D0214}"/>
              </a:ext>
            </a:extLst>
          </p:cNvPr>
          <p:cNvSpPr>
            <a:spLocks noGrp="1"/>
          </p:cNvSpPr>
          <p:nvPr>
            <p:ph type="body" sz="quarter" idx="83" hasCustomPrompt="1"/>
          </p:nvPr>
        </p:nvSpPr>
        <p:spPr>
          <a:xfrm>
            <a:off x="2478358" y="2487212"/>
            <a:ext cx="1782551" cy="444874"/>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second client description</a:t>
            </a:r>
          </a:p>
        </p:txBody>
      </p:sp>
      <p:sp>
        <p:nvSpPr>
          <p:cNvPr id="27" name="Text Placeholder 29">
            <a:extLst>
              <a:ext uri="{FF2B5EF4-FFF2-40B4-BE49-F238E27FC236}">
                <a16:creationId xmlns:a16="http://schemas.microsoft.com/office/drawing/2014/main" id="{5AA9FBEC-5DE6-AB4C-A2C2-A95E8DDAD3A9}"/>
              </a:ext>
            </a:extLst>
          </p:cNvPr>
          <p:cNvSpPr>
            <a:spLocks noGrp="1"/>
          </p:cNvSpPr>
          <p:nvPr>
            <p:ph type="body" sz="quarter" idx="91" hasCustomPrompt="1"/>
          </p:nvPr>
        </p:nvSpPr>
        <p:spPr>
          <a:xfrm>
            <a:off x="4454897" y="2487212"/>
            <a:ext cx="1782551" cy="444874"/>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third client description</a:t>
            </a:r>
          </a:p>
        </p:txBody>
      </p:sp>
      <p:sp>
        <p:nvSpPr>
          <p:cNvPr id="28" name="Text Placeholder 41">
            <a:extLst>
              <a:ext uri="{FF2B5EF4-FFF2-40B4-BE49-F238E27FC236}">
                <a16:creationId xmlns:a16="http://schemas.microsoft.com/office/drawing/2014/main" id="{02B700FB-3178-2049-B85D-557D7D4818FC}"/>
              </a:ext>
            </a:extLst>
          </p:cNvPr>
          <p:cNvSpPr>
            <a:spLocks noGrp="1"/>
          </p:cNvSpPr>
          <p:nvPr>
            <p:ph type="body" sz="quarter" idx="99" hasCustomPrompt="1"/>
          </p:nvPr>
        </p:nvSpPr>
        <p:spPr>
          <a:xfrm>
            <a:off x="6431005" y="3757313"/>
            <a:ext cx="1782551" cy="444874"/>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ninth client description</a:t>
            </a:r>
          </a:p>
        </p:txBody>
      </p:sp>
      <p:sp>
        <p:nvSpPr>
          <p:cNvPr id="29" name="Text Placeholder 53">
            <a:extLst>
              <a:ext uri="{FF2B5EF4-FFF2-40B4-BE49-F238E27FC236}">
                <a16:creationId xmlns:a16="http://schemas.microsoft.com/office/drawing/2014/main" id="{28CD57C6-0F35-DE46-9E9A-589E0710B9F8}"/>
              </a:ext>
            </a:extLst>
          </p:cNvPr>
          <p:cNvSpPr>
            <a:spLocks noGrp="1"/>
          </p:cNvSpPr>
          <p:nvPr>
            <p:ph type="body" sz="quarter" idx="107" hasCustomPrompt="1"/>
          </p:nvPr>
        </p:nvSpPr>
        <p:spPr>
          <a:xfrm>
            <a:off x="4454897" y="5016010"/>
            <a:ext cx="1782551" cy="444874"/>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thirteenth client description</a:t>
            </a:r>
          </a:p>
        </p:txBody>
      </p:sp>
      <p:sp>
        <p:nvSpPr>
          <p:cNvPr id="30" name="Picture Placeholder 36">
            <a:extLst>
              <a:ext uri="{FF2B5EF4-FFF2-40B4-BE49-F238E27FC236}">
                <a16:creationId xmlns:a16="http://schemas.microsoft.com/office/drawing/2014/main" id="{4A9083F0-EB56-0F48-A0EC-DF769A23F326}"/>
              </a:ext>
            </a:extLst>
          </p:cNvPr>
          <p:cNvSpPr>
            <a:spLocks noGrp="1"/>
          </p:cNvSpPr>
          <p:nvPr>
            <p:ph type="pic" sz="quarter" idx="114" hasCustomPrompt="1"/>
          </p:nvPr>
        </p:nvSpPr>
        <p:spPr>
          <a:xfrm>
            <a:off x="502509" y="1845602"/>
            <a:ext cx="1782551" cy="612905"/>
          </a:xfrm>
          <a:prstGeom prst="rect">
            <a:avLst/>
          </a:prstGeom>
          <a:noFill/>
        </p:spPr>
        <p:txBody>
          <a:bodyPr tIns="0" bIns="0" anchor="ctr">
            <a:noAutofit/>
          </a:bodyPr>
          <a:lstStyle>
            <a:lvl1pPr marL="0" marR="0" indent="0" algn="ctr" defTabSz="127372" rtl="0" eaLnBrk="1" fontAlgn="auto" latinLnBrk="0" hangingPunct="1">
              <a:lnSpc>
                <a:spcPct val="100000"/>
              </a:lnSpc>
              <a:spcBef>
                <a:spcPts val="0"/>
              </a:spcBef>
              <a:spcAft>
                <a:spcPts val="0"/>
              </a:spcAft>
              <a:buClrTx/>
              <a:buSzTx/>
              <a:buFontTx/>
              <a:buNone/>
              <a:tabLst/>
              <a:defRPr b="1">
                <a:latin typeface="Calibri" panose="020F0502020204030204" pitchFamily="34" charset="0"/>
              </a:defRPr>
            </a:lvl1pPr>
          </a:lstStyle>
          <a:p>
            <a:r>
              <a:rPr lang="en-US"/>
              <a:t>Picture</a:t>
            </a:r>
          </a:p>
        </p:txBody>
      </p:sp>
      <p:sp>
        <p:nvSpPr>
          <p:cNvPr id="31" name="Picture Placeholder 36">
            <a:extLst>
              <a:ext uri="{FF2B5EF4-FFF2-40B4-BE49-F238E27FC236}">
                <a16:creationId xmlns:a16="http://schemas.microsoft.com/office/drawing/2014/main" id="{CD0ABA90-26E7-AF4E-8E9B-4A3495D8AC3E}"/>
              </a:ext>
            </a:extLst>
          </p:cNvPr>
          <p:cNvSpPr>
            <a:spLocks noGrp="1"/>
          </p:cNvSpPr>
          <p:nvPr>
            <p:ph type="pic" sz="quarter" idx="115" hasCustomPrompt="1"/>
          </p:nvPr>
        </p:nvSpPr>
        <p:spPr>
          <a:xfrm>
            <a:off x="494394" y="3115248"/>
            <a:ext cx="1782551" cy="612905"/>
          </a:xfrm>
          <a:prstGeom prst="rect">
            <a:avLst/>
          </a:prstGeom>
          <a:noFill/>
        </p:spPr>
        <p:txBody>
          <a:bodyPr t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32" name="Picture Placeholder 36">
            <a:extLst>
              <a:ext uri="{FF2B5EF4-FFF2-40B4-BE49-F238E27FC236}">
                <a16:creationId xmlns:a16="http://schemas.microsoft.com/office/drawing/2014/main" id="{6300F3C5-8C16-AD46-8492-6759D4B9B5E8}"/>
              </a:ext>
            </a:extLst>
          </p:cNvPr>
          <p:cNvSpPr>
            <a:spLocks noGrp="1"/>
          </p:cNvSpPr>
          <p:nvPr>
            <p:ph type="pic" sz="quarter" idx="116" hasCustomPrompt="1"/>
          </p:nvPr>
        </p:nvSpPr>
        <p:spPr>
          <a:xfrm>
            <a:off x="494394" y="4378023"/>
            <a:ext cx="1782551" cy="612905"/>
          </a:xfrm>
          <a:prstGeom prst="rect">
            <a:avLst/>
          </a:prstGeom>
          <a:noFill/>
        </p:spPr>
        <p:txBody>
          <a:bodyPr t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33" name="Picture Placeholder 36">
            <a:extLst>
              <a:ext uri="{FF2B5EF4-FFF2-40B4-BE49-F238E27FC236}">
                <a16:creationId xmlns:a16="http://schemas.microsoft.com/office/drawing/2014/main" id="{1E5CC87E-F56B-B24E-A7D5-8DD447ED3D3A}"/>
              </a:ext>
            </a:extLst>
          </p:cNvPr>
          <p:cNvSpPr>
            <a:spLocks noGrp="1"/>
          </p:cNvSpPr>
          <p:nvPr>
            <p:ph type="pic" sz="quarter" idx="117" hasCustomPrompt="1"/>
          </p:nvPr>
        </p:nvSpPr>
        <p:spPr>
          <a:xfrm>
            <a:off x="2478358" y="1846593"/>
            <a:ext cx="1782551" cy="612905"/>
          </a:xfrm>
          <a:prstGeom prst="rect">
            <a:avLst/>
          </a:prstGeom>
          <a:noFill/>
        </p:spPr>
        <p:txBody>
          <a:bodyPr tIns="0" bIns="0" anchor="ctr">
            <a:noAutofit/>
          </a:bodyPr>
          <a:lstStyle>
            <a:lvl1pPr marL="0" marR="0" indent="0" algn="ctr" defTabSz="127372" rtl="0" eaLnBrk="1" fontAlgn="auto" latinLnBrk="0" hangingPunct="1">
              <a:lnSpc>
                <a:spcPct val="100000"/>
              </a:lnSpc>
              <a:spcBef>
                <a:spcPts val="0"/>
              </a:spcBef>
              <a:spcAft>
                <a:spcPts val="0"/>
              </a:spcAft>
              <a:buClrTx/>
              <a:buSzTx/>
              <a:buFontTx/>
              <a:buNone/>
              <a:tabLst/>
              <a:defRPr b="1">
                <a:latin typeface="Calibri" panose="020F0502020204030204" pitchFamily="34" charset="0"/>
              </a:defRPr>
            </a:lvl1pPr>
          </a:lstStyle>
          <a:p>
            <a:r>
              <a:rPr lang="en-US"/>
              <a:t>Picture</a:t>
            </a:r>
          </a:p>
        </p:txBody>
      </p:sp>
      <p:sp>
        <p:nvSpPr>
          <p:cNvPr id="34" name="Picture Placeholder 36">
            <a:extLst>
              <a:ext uri="{FF2B5EF4-FFF2-40B4-BE49-F238E27FC236}">
                <a16:creationId xmlns:a16="http://schemas.microsoft.com/office/drawing/2014/main" id="{DC0E066C-6DE8-6744-B2F3-6B28D0F40248}"/>
              </a:ext>
            </a:extLst>
          </p:cNvPr>
          <p:cNvSpPr>
            <a:spLocks noGrp="1"/>
          </p:cNvSpPr>
          <p:nvPr>
            <p:ph type="pic" sz="quarter" idx="118" hasCustomPrompt="1"/>
          </p:nvPr>
        </p:nvSpPr>
        <p:spPr>
          <a:xfrm>
            <a:off x="2475232" y="3116606"/>
            <a:ext cx="1782551" cy="612905"/>
          </a:xfrm>
          <a:prstGeom prst="rect">
            <a:avLst/>
          </a:prstGeom>
          <a:noFill/>
        </p:spPr>
        <p:txBody>
          <a:bodyPr t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35" name="Picture Placeholder 36">
            <a:extLst>
              <a:ext uri="{FF2B5EF4-FFF2-40B4-BE49-F238E27FC236}">
                <a16:creationId xmlns:a16="http://schemas.microsoft.com/office/drawing/2014/main" id="{5FE44DE2-A00A-6E4D-A0ED-666E1DA08286}"/>
              </a:ext>
            </a:extLst>
          </p:cNvPr>
          <p:cNvSpPr>
            <a:spLocks noGrp="1"/>
          </p:cNvSpPr>
          <p:nvPr>
            <p:ph type="pic" sz="quarter" idx="119" hasCustomPrompt="1"/>
          </p:nvPr>
        </p:nvSpPr>
        <p:spPr>
          <a:xfrm>
            <a:off x="2475232" y="4376306"/>
            <a:ext cx="1782551" cy="612905"/>
          </a:xfrm>
          <a:prstGeom prst="rect">
            <a:avLst/>
          </a:prstGeom>
          <a:noFill/>
        </p:spPr>
        <p:txBody>
          <a:bodyPr t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36" name="Picture Placeholder 36">
            <a:extLst>
              <a:ext uri="{FF2B5EF4-FFF2-40B4-BE49-F238E27FC236}">
                <a16:creationId xmlns:a16="http://schemas.microsoft.com/office/drawing/2014/main" id="{05142112-322A-5A4E-8078-CB0097C48302}"/>
              </a:ext>
            </a:extLst>
          </p:cNvPr>
          <p:cNvSpPr>
            <a:spLocks noGrp="1"/>
          </p:cNvSpPr>
          <p:nvPr>
            <p:ph type="pic" sz="quarter" idx="120" hasCustomPrompt="1"/>
          </p:nvPr>
        </p:nvSpPr>
        <p:spPr>
          <a:xfrm>
            <a:off x="4454897" y="1846593"/>
            <a:ext cx="1782551" cy="612905"/>
          </a:xfrm>
          <a:prstGeom prst="rect">
            <a:avLst/>
          </a:prstGeom>
          <a:noFill/>
        </p:spPr>
        <p:txBody>
          <a:bodyPr t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37" name="Picture Placeholder 36">
            <a:extLst>
              <a:ext uri="{FF2B5EF4-FFF2-40B4-BE49-F238E27FC236}">
                <a16:creationId xmlns:a16="http://schemas.microsoft.com/office/drawing/2014/main" id="{D1D36289-C281-524F-8A55-EDDDCDB5D0AF}"/>
              </a:ext>
            </a:extLst>
          </p:cNvPr>
          <p:cNvSpPr>
            <a:spLocks noGrp="1"/>
          </p:cNvSpPr>
          <p:nvPr>
            <p:ph type="pic" sz="quarter" idx="121" hasCustomPrompt="1"/>
          </p:nvPr>
        </p:nvSpPr>
        <p:spPr>
          <a:xfrm>
            <a:off x="4454897" y="3116606"/>
            <a:ext cx="1782551" cy="612905"/>
          </a:xfrm>
          <a:prstGeom prst="rect">
            <a:avLst/>
          </a:prstGeom>
          <a:noFill/>
        </p:spPr>
        <p:txBody>
          <a:bodyPr t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38" name="Picture Placeholder 36">
            <a:extLst>
              <a:ext uri="{FF2B5EF4-FFF2-40B4-BE49-F238E27FC236}">
                <a16:creationId xmlns:a16="http://schemas.microsoft.com/office/drawing/2014/main" id="{289DC490-D436-8242-8A72-2DCF0D840423}"/>
              </a:ext>
            </a:extLst>
          </p:cNvPr>
          <p:cNvSpPr>
            <a:spLocks noGrp="1"/>
          </p:cNvSpPr>
          <p:nvPr>
            <p:ph type="pic" sz="quarter" idx="122" hasCustomPrompt="1"/>
          </p:nvPr>
        </p:nvSpPr>
        <p:spPr>
          <a:xfrm>
            <a:off x="4454897" y="4376306"/>
            <a:ext cx="1782551" cy="612905"/>
          </a:xfrm>
          <a:prstGeom prst="rect">
            <a:avLst/>
          </a:prstGeom>
          <a:noFill/>
        </p:spPr>
        <p:txBody>
          <a:bodyPr t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39" name="Picture Placeholder 36">
            <a:extLst>
              <a:ext uri="{FF2B5EF4-FFF2-40B4-BE49-F238E27FC236}">
                <a16:creationId xmlns:a16="http://schemas.microsoft.com/office/drawing/2014/main" id="{F6F7E57D-05A7-4841-ADD9-FF3A93892885}"/>
              </a:ext>
            </a:extLst>
          </p:cNvPr>
          <p:cNvSpPr>
            <a:spLocks noGrp="1"/>
          </p:cNvSpPr>
          <p:nvPr>
            <p:ph type="pic" sz="quarter" idx="124" hasCustomPrompt="1"/>
          </p:nvPr>
        </p:nvSpPr>
        <p:spPr>
          <a:xfrm>
            <a:off x="6431005" y="1846593"/>
            <a:ext cx="1782551" cy="612905"/>
          </a:xfrm>
          <a:prstGeom prst="rect">
            <a:avLst/>
          </a:prstGeom>
          <a:noFill/>
        </p:spPr>
        <p:txBody>
          <a:bodyPr t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40" name="Picture Placeholder 36">
            <a:extLst>
              <a:ext uri="{FF2B5EF4-FFF2-40B4-BE49-F238E27FC236}">
                <a16:creationId xmlns:a16="http://schemas.microsoft.com/office/drawing/2014/main" id="{CDCEE76B-77ED-3743-AED0-E6C9AC394BC5}"/>
              </a:ext>
            </a:extLst>
          </p:cNvPr>
          <p:cNvSpPr>
            <a:spLocks noGrp="1"/>
          </p:cNvSpPr>
          <p:nvPr>
            <p:ph type="pic" sz="quarter" idx="126" hasCustomPrompt="1"/>
          </p:nvPr>
        </p:nvSpPr>
        <p:spPr>
          <a:xfrm>
            <a:off x="6431005" y="3116606"/>
            <a:ext cx="1782551" cy="612905"/>
          </a:xfrm>
          <a:prstGeom prst="rect">
            <a:avLst/>
          </a:prstGeom>
          <a:noFill/>
        </p:spPr>
        <p:txBody>
          <a:bodyPr t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41" name="Picture Placeholder 36">
            <a:extLst>
              <a:ext uri="{FF2B5EF4-FFF2-40B4-BE49-F238E27FC236}">
                <a16:creationId xmlns:a16="http://schemas.microsoft.com/office/drawing/2014/main" id="{4474B652-265A-8845-BD21-A71A578FFC60}"/>
              </a:ext>
            </a:extLst>
          </p:cNvPr>
          <p:cNvSpPr>
            <a:spLocks noGrp="1"/>
          </p:cNvSpPr>
          <p:nvPr>
            <p:ph type="pic" sz="quarter" idx="128" hasCustomPrompt="1"/>
          </p:nvPr>
        </p:nvSpPr>
        <p:spPr>
          <a:xfrm>
            <a:off x="6431005" y="4376306"/>
            <a:ext cx="1782551" cy="612905"/>
          </a:xfrm>
          <a:prstGeom prst="rect">
            <a:avLst/>
          </a:prstGeom>
          <a:noFill/>
        </p:spPr>
        <p:txBody>
          <a:bodyPr t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42" name="Picture Placeholder 36">
            <a:extLst>
              <a:ext uri="{FF2B5EF4-FFF2-40B4-BE49-F238E27FC236}">
                <a16:creationId xmlns:a16="http://schemas.microsoft.com/office/drawing/2014/main" id="{F4CF8984-F980-2342-B9B1-566453F5C97B}"/>
              </a:ext>
            </a:extLst>
          </p:cNvPr>
          <p:cNvSpPr>
            <a:spLocks noGrp="1"/>
          </p:cNvSpPr>
          <p:nvPr>
            <p:ph type="pic" sz="quarter" idx="130" hasCustomPrompt="1"/>
          </p:nvPr>
        </p:nvSpPr>
        <p:spPr>
          <a:xfrm>
            <a:off x="8392036" y="1846593"/>
            <a:ext cx="1782551" cy="612905"/>
          </a:xfrm>
          <a:prstGeom prst="rect">
            <a:avLst/>
          </a:prstGeom>
          <a:noFill/>
        </p:spPr>
        <p:txBody>
          <a:bodyPr t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43" name="Picture Placeholder 36">
            <a:extLst>
              <a:ext uri="{FF2B5EF4-FFF2-40B4-BE49-F238E27FC236}">
                <a16:creationId xmlns:a16="http://schemas.microsoft.com/office/drawing/2014/main" id="{B445A880-CD38-3A45-ADAB-170681F97969}"/>
              </a:ext>
            </a:extLst>
          </p:cNvPr>
          <p:cNvSpPr>
            <a:spLocks noGrp="1"/>
          </p:cNvSpPr>
          <p:nvPr>
            <p:ph type="pic" sz="quarter" idx="132" hasCustomPrompt="1"/>
          </p:nvPr>
        </p:nvSpPr>
        <p:spPr>
          <a:xfrm>
            <a:off x="8392036" y="3116606"/>
            <a:ext cx="1782551" cy="612905"/>
          </a:xfrm>
          <a:prstGeom prst="rect">
            <a:avLst/>
          </a:prstGeom>
          <a:noFill/>
        </p:spPr>
        <p:txBody>
          <a:bodyPr t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44" name="Picture Placeholder 36">
            <a:extLst>
              <a:ext uri="{FF2B5EF4-FFF2-40B4-BE49-F238E27FC236}">
                <a16:creationId xmlns:a16="http://schemas.microsoft.com/office/drawing/2014/main" id="{F0083E64-0434-1B4A-995D-2872EE8F17F6}"/>
              </a:ext>
            </a:extLst>
          </p:cNvPr>
          <p:cNvSpPr>
            <a:spLocks noGrp="1"/>
          </p:cNvSpPr>
          <p:nvPr>
            <p:ph type="pic" sz="quarter" idx="134" hasCustomPrompt="1"/>
          </p:nvPr>
        </p:nvSpPr>
        <p:spPr>
          <a:xfrm>
            <a:off x="8392036" y="4376306"/>
            <a:ext cx="1782551" cy="612905"/>
          </a:xfrm>
          <a:prstGeom prst="rect">
            <a:avLst/>
          </a:prstGeom>
          <a:noFill/>
        </p:spPr>
        <p:txBody>
          <a:bodyPr t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45" name="Picture Placeholder 36">
            <a:extLst>
              <a:ext uri="{FF2B5EF4-FFF2-40B4-BE49-F238E27FC236}">
                <a16:creationId xmlns:a16="http://schemas.microsoft.com/office/drawing/2014/main" id="{1982739E-C2BC-B844-82E8-7E7224459C37}"/>
              </a:ext>
            </a:extLst>
          </p:cNvPr>
          <p:cNvSpPr>
            <a:spLocks noGrp="1"/>
          </p:cNvSpPr>
          <p:nvPr>
            <p:ph type="pic" sz="quarter" idx="140" hasCustomPrompt="1"/>
          </p:nvPr>
        </p:nvSpPr>
        <p:spPr>
          <a:xfrm>
            <a:off x="494394" y="5643027"/>
            <a:ext cx="1782551" cy="612905"/>
          </a:xfrm>
          <a:prstGeom prst="rect">
            <a:avLst/>
          </a:prstGeom>
          <a:noFill/>
        </p:spPr>
        <p:txBody>
          <a:bodyPr t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46" name="Picture Placeholder 36">
            <a:extLst>
              <a:ext uri="{FF2B5EF4-FFF2-40B4-BE49-F238E27FC236}">
                <a16:creationId xmlns:a16="http://schemas.microsoft.com/office/drawing/2014/main" id="{21B823CB-7B9D-9A4C-8409-F58CE8C9A7D6}"/>
              </a:ext>
            </a:extLst>
          </p:cNvPr>
          <p:cNvSpPr>
            <a:spLocks noGrp="1"/>
          </p:cNvSpPr>
          <p:nvPr>
            <p:ph type="pic" sz="quarter" idx="141" hasCustomPrompt="1"/>
          </p:nvPr>
        </p:nvSpPr>
        <p:spPr>
          <a:xfrm>
            <a:off x="2475232" y="5641682"/>
            <a:ext cx="1782551" cy="612905"/>
          </a:xfrm>
          <a:prstGeom prst="rect">
            <a:avLst/>
          </a:prstGeom>
          <a:noFill/>
        </p:spPr>
        <p:txBody>
          <a:bodyPr t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47" name="Picture Placeholder 36">
            <a:extLst>
              <a:ext uri="{FF2B5EF4-FFF2-40B4-BE49-F238E27FC236}">
                <a16:creationId xmlns:a16="http://schemas.microsoft.com/office/drawing/2014/main" id="{17B690CA-978D-5D44-B0B9-4982F55BDAC1}"/>
              </a:ext>
            </a:extLst>
          </p:cNvPr>
          <p:cNvSpPr>
            <a:spLocks noGrp="1"/>
          </p:cNvSpPr>
          <p:nvPr>
            <p:ph type="pic" sz="quarter" idx="142" hasCustomPrompt="1"/>
          </p:nvPr>
        </p:nvSpPr>
        <p:spPr>
          <a:xfrm>
            <a:off x="4454897" y="5641682"/>
            <a:ext cx="1782551" cy="612905"/>
          </a:xfrm>
          <a:prstGeom prst="rect">
            <a:avLst/>
          </a:prstGeom>
          <a:noFill/>
        </p:spPr>
        <p:txBody>
          <a:bodyPr t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48" name="Picture Placeholder 36">
            <a:extLst>
              <a:ext uri="{FF2B5EF4-FFF2-40B4-BE49-F238E27FC236}">
                <a16:creationId xmlns:a16="http://schemas.microsoft.com/office/drawing/2014/main" id="{13C27E60-68AE-FF40-BAE3-19F6233FB55F}"/>
              </a:ext>
            </a:extLst>
          </p:cNvPr>
          <p:cNvSpPr>
            <a:spLocks noGrp="1"/>
          </p:cNvSpPr>
          <p:nvPr>
            <p:ph type="pic" sz="quarter" idx="143" hasCustomPrompt="1"/>
          </p:nvPr>
        </p:nvSpPr>
        <p:spPr>
          <a:xfrm>
            <a:off x="6431005" y="5641682"/>
            <a:ext cx="1782551" cy="612905"/>
          </a:xfrm>
          <a:prstGeom prst="rect">
            <a:avLst/>
          </a:prstGeom>
          <a:noFill/>
        </p:spPr>
        <p:txBody>
          <a:bodyPr t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49" name="Picture Placeholder 36">
            <a:extLst>
              <a:ext uri="{FF2B5EF4-FFF2-40B4-BE49-F238E27FC236}">
                <a16:creationId xmlns:a16="http://schemas.microsoft.com/office/drawing/2014/main" id="{16C6D9C4-0FF0-794F-B325-E14959838BED}"/>
              </a:ext>
            </a:extLst>
          </p:cNvPr>
          <p:cNvSpPr>
            <a:spLocks noGrp="1"/>
          </p:cNvSpPr>
          <p:nvPr>
            <p:ph type="pic" sz="quarter" idx="144" hasCustomPrompt="1"/>
          </p:nvPr>
        </p:nvSpPr>
        <p:spPr>
          <a:xfrm>
            <a:off x="8392036" y="5641682"/>
            <a:ext cx="1782551" cy="612905"/>
          </a:xfrm>
          <a:prstGeom prst="rect">
            <a:avLst/>
          </a:prstGeom>
          <a:noFill/>
        </p:spPr>
        <p:txBody>
          <a:bodyPr t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50" name="Text Placeholder 8">
            <a:extLst>
              <a:ext uri="{FF2B5EF4-FFF2-40B4-BE49-F238E27FC236}">
                <a16:creationId xmlns:a16="http://schemas.microsoft.com/office/drawing/2014/main" id="{84B0A02A-07CE-A642-83FF-88D49C294A73}"/>
              </a:ext>
            </a:extLst>
          </p:cNvPr>
          <p:cNvSpPr>
            <a:spLocks noGrp="1"/>
          </p:cNvSpPr>
          <p:nvPr>
            <p:ph type="body" sz="quarter" idx="77" hasCustomPrompt="1"/>
          </p:nvPr>
        </p:nvSpPr>
        <p:spPr>
          <a:xfrm>
            <a:off x="494394" y="3755955"/>
            <a:ext cx="1782551" cy="444874"/>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sixth client description</a:t>
            </a:r>
          </a:p>
        </p:txBody>
      </p:sp>
      <p:sp>
        <p:nvSpPr>
          <p:cNvPr id="51" name="Text Placeholder 20">
            <a:extLst>
              <a:ext uri="{FF2B5EF4-FFF2-40B4-BE49-F238E27FC236}">
                <a16:creationId xmlns:a16="http://schemas.microsoft.com/office/drawing/2014/main" id="{F51A8870-56B9-3842-A9A3-BBC4BF24B236}"/>
              </a:ext>
            </a:extLst>
          </p:cNvPr>
          <p:cNvSpPr>
            <a:spLocks noGrp="1"/>
          </p:cNvSpPr>
          <p:nvPr>
            <p:ph type="body" sz="quarter" idx="85" hasCustomPrompt="1"/>
          </p:nvPr>
        </p:nvSpPr>
        <p:spPr>
          <a:xfrm>
            <a:off x="2475232" y="3757313"/>
            <a:ext cx="1782551" cy="444874"/>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seventh client description</a:t>
            </a:r>
          </a:p>
        </p:txBody>
      </p:sp>
      <p:sp>
        <p:nvSpPr>
          <p:cNvPr id="52" name="Text Placeholder 32">
            <a:extLst>
              <a:ext uri="{FF2B5EF4-FFF2-40B4-BE49-F238E27FC236}">
                <a16:creationId xmlns:a16="http://schemas.microsoft.com/office/drawing/2014/main" id="{5670972D-586A-7942-BFA6-6674D922EBD3}"/>
              </a:ext>
            </a:extLst>
          </p:cNvPr>
          <p:cNvSpPr>
            <a:spLocks noGrp="1"/>
          </p:cNvSpPr>
          <p:nvPr>
            <p:ph type="body" sz="quarter" idx="93" hasCustomPrompt="1"/>
          </p:nvPr>
        </p:nvSpPr>
        <p:spPr>
          <a:xfrm>
            <a:off x="4454897" y="3757313"/>
            <a:ext cx="1782551" cy="444874"/>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eighth client description</a:t>
            </a:r>
          </a:p>
        </p:txBody>
      </p:sp>
      <p:sp>
        <p:nvSpPr>
          <p:cNvPr id="53" name="Text Placeholder 44">
            <a:extLst>
              <a:ext uri="{FF2B5EF4-FFF2-40B4-BE49-F238E27FC236}">
                <a16:creationId xmlns:a16="http://schemas.microsoft.com/office/drawing/2014/main" id="{A3A53EA9-313F-2E45-8D1C-F7958BA79A25}"/>
              </a:ext>
            </a:extLst>
          </p:cNvPr>
          <p:cNvSpPr>
            <a:spLocks noGrp="1"/>
          </p:cNvSpPr>
          <p:nvPr>
            <p:ph type="body" sz="quarter" idx="101" hasCustomPrompt="1"/>
          </p:nvPr>
        </p:nvSpPr>
        <p:spPr>
          <a:xfrm>
            <a:off x="8392036" y="2487212"/>
            <a:ext cx="1782551" cy="444874"/>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fifth client description</a:t>
            </a:r>
          </a:p>
        </p:txBody>
      </p:sp>
      <p:sp>
        <p:nvSpPr>
          <p:cNvPr id="54" name="Text Placeholder 56">
            <a:extLst>
              <a:ext uri="{FF2B5EF4-FFF2-40B4-BE49-F238E27FC236}">
                <a16:creationId xmlns:a16="http://schemas.microsoft.com/office/drawing/2014/main" id="{3DAFDFA4-8E4C-1442-885D-CD113322CDBE}"/>
              </a:ext>
            </a:extLst>
          </p:cNvPr>
          <p:cNvSpPr>
            <a:spLocks noGrp="1"/>
          </p:cNvSpPr>
          <p:nvPr>
            <p:ph type="body" sz="quarter" idx="109" hasCustomPrompt="1"/>
          </p:nvPr>
        </p:nvSpPr>
        <p:spPr>
          <a:xfrm>
            <a:off x="6431005" y="5016010"/>
            <a:ext cx="1782551" cy="444874"/>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fourteenth client description</a:t>
            </a:r>
          </a:p>
        </p:txBody>
      </p:sp>
      <p:sp>
        <p:nvSpPr>
          <p:cNvPr id="55" name="Text Placeholder 11">
            <a:extLst>
              <a:ext uri="{FF2B5EF4-FFF2-40B4-BE49-F238E27FC236}">
                <a16:creationId xmlns:a16="http://schemas.microsoft.com/office/drawing/2014/main" id="{0A09F173-CF2C-A340-B07F-624EAD1659AC}"/>
              </a:ext>
            </a:extLst>
          </p:cNvPr>
          <p:cNvSpPr>
            <a:spLocks noGrp="1"/>
          </p:cNvSpPr>
          <p:nvPr>
            <p:ph type="body" sz="quarter" idx="79" hasCustomPrompt="1"/>
          </p:nvPr>
        </p:nvSpPr>
        <p:spPr>
          <a:xfrm>
            <a:off x="494394" y="5018262"/>
            <a:ext cx="1782551" cy="444874"/>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eleventh client description</a:t>
            </a:r>
          </a:p>
        </p:txBody>
      </p:sp>
      <p:sp>
        <p:nvSpPr>
          <p:cNvPr id="56" name="Text Placeholder 23">
            <a:extLst>
              <a:ext uri="{FF2B5EF4-FFF2-40B4-BE49-F238E27FC236}">
                <a16:creationId xmlns:a16="http://schemas.microsoft.com/office/drawing/2014/main" id="{51100D41-D2EB-CA42-B26A-EEE1E285C291}"/>
              </a:ext>
            </a:extLst>
          </p:cNvPr>
          <p:cNvSpPr>
            <a:spLocks noGrp="1"/>
          </p:cNvSpPr>
          <p:nvPr>
            <p:ph type="body" sz="quarter" idx="87" hasCustomPrompt="1"/>
          </p:nvPr>
        </p:nvSpPr>
        <p:spPr>
          <a:xfrm>
            <a:off x="2475232" y="5016010"/>
            <a:ext cx="1782551" cy="444874"/>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twelfth client description</a:t>
            </a:r>
          </a:p>
        </p:txBody>
      </p:sp>
      <p:sp>
        <p:nvSpPr>
          <p:cNvPr id="57" name="Text Placeholder 35">
            <a:extLst>
              <a:ext uri="{FF2B5EF4-FFF2-40B4-BE49-F238E27FC236}">
                <a16:creationId xmlns:a16="http://schemas.microsoft.com/office/drawing/2014/main" id="{00FDCC04-729E-E546-8202-69D420409709}"/>
              </a:ext>
            </a:extLst>
          </p:cNvPr>
          <p:cNvSpPr>
            <a:spLocks noGrp="1"/>
          </p:cNvSpPr>
          <p:nvPr>
            <p:ph type="body" sz="quarter" idx="95" hasCustomPrompt="1"/>
          </p:nvPr>
        </p:nvSpPr>
        <p:spPr>
          <a:xfrm>
            <a:off x="6431005" y="2487212"/>
            <a:ext cx="1782551" cy="444874"/>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fourth client description</a:t>
            </a:r>
          </a:p>
        </p:txBody>
      </p:sp>
      <p:sp>
        <p:nvSpPr>
          <p:cNvPr id="58" name="Text Placeholder 47">
            <a:extLst>
              <a:ext uri="{FF2B5EF4-FFF2-40B4-BE49-F238E27FC236}">
                <a16:creationId xmlns:a16="http://schemas.microsoft.com/office/drawing/2014/main" id="{388E6F95-C15F-4C4B-8710-C656EE432D7D}"/>
              </a:ext>
            </a:extLst>
          </p:cNvPr>
          <p:cNvSpPr>
            <a:spLocks noGrp="1"/>
          </p:cNvSpPr>
          <p:nvPr>
            <p:ph type="body" sz="quarter" idx="103" hasCustomPrompt="1"/>
          </p:nvPr>
        </p:nvSpPr>
        <p:spPr>
          <a:xfrm>
            <a:off x="8392036" y="3757313"/>
            <a:ext cx="1782551" cy="444874"/>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tenth client description</a:t>
            </a:r>
          </a:p>
        </p:txBody>
      </p:sp>
      <p:sp>
        <p:nvSpPr>
          <p:cNvPr id="59" name="Text Placeholder 59">
            <a:extLst>
              <a:ext uri="{FF2B5EF4-FFF2-40B4-BE49-F238E27FC236}">
                <a16:creationId xmlns:a16="http://schemas.microsoft.com/office/drawing/2014/main" id="{2B6B5167-FD2D-BD4B-945A-5B329DBD4B09}"/>
              </a:ext>
            </a:extLst>
          </p:cNvPr>
          <p:cNvSpPr>
            <a:spLocks noGrp="1"/>
          </p:cNvSpPr>
          <p:nvPr>
            <p:ph type="body" sz="quarter" idx="111" hasCustomPrompt="1"/>
          </p:nvPr>
        </p:nvSpPr>
        <p:spPr>
          <a:xfrm>
            <a:off x="8392036" y="5016010"/>
            <a:ext cx="1782551" cy="444874"/>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fifteenth client description</a:t>
            </a:r>
          </a:p>
        </p:txBody>
      </p:sp>
      <p:sp>
        <p:nvSpPr>
          <p:cNvPr id="60" name="Text Placeholder 11">
            <a:extLst>
              <a:ext uri="{FF2B5EF4-FFF2-40B4-BE49-F238E27FC236}">
                <a16:creationId xmlns:a16="http://schemas.microsoft.com/office/drawing/2014/main" id="{3BA9E084-C63A-F146-A40C-F890F9ED2237}"/>
              </a:ext>
            </a:extLst>
          </p:cNvPr>
          <p:cNvSpPr>
            <a:spLocks noGrp="1"/>
          </p:cNvSpPr>
          <p:nvPr>
            <p:ph type="body" sz="quarter" idx="135" hasCustomPrompt="1"/>
          </p:nvPr>
        </p:nvSpPr>
        <p:spPr>
          <a:xfrm>
            <a:off x="6431005" y="6285977"/>
            <a:ext cx="1782551" cy="444874"/>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nineteenth client description</a:t>
            </a:r>
          </a:p>
        </p:txBody>
      </p:sp>
      <p:sp>
        <p:nvSpPr>
          <p:cNvPr id="61" name="Text Placeholder 23">
            <a:extLst>
              <a:ext uri="{FF2B5EF4-FFF2-40B4-BE49-F238E27FC236}">
                <a16:creationId xmlns:a16="http://schemas.microsoft.com/office/drawing/2014/main" id="{393D1513-385D-7B47-B8E2-9DC4D8A7905E}"/>
              </a:ext>
            </a:extLst>
          </p:cNvPr>
          <p:cNvSpPr>
            <a:spLocks noGrp="1"/>
          </p:cNvSpPr>
          <p:nvPr>
            <p:ph type="body" sz="quarter" idx="136" hasCustomPrompt="1"/>
          </p:nvPr>
        </p:nvSpPr>
        <p:spPr>
          <a:xfrm>
            <a:off x="8392036" y="6285977"/>
            <a:ext cx="1782551" cy="444874"/>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twentieth client description</a:t>
            </a:r>
          </a:p>
        </p:txBody>
      </p:sp>
      <p:sp>
        <p:nvSpPr>
          <p:cNvPr id="62" name="Text Placeholder 35">
            <a:extLst>
              <a:ext uri="{FF2B5EF4-FFF2-40B4-BE49-F238E27FC236}">
                <a16:creationId xmlns:a16="http://schemas.microsoft.com/office/drawing/2014/main" id="{7325C5C7-EE44-4D40-913B-B94E1B6E62AD}"/>
              </a:ext>
            </a:extLst>
          </p:cNvPr>
          <p:cNvSpPr>
            <a:spLocks noGrp="1"/>
          </p:cNvSpPr>
          <p:nvPr>
            <p:ph type="body" sz="quarter" idx="137" hasCustomPrompt="1"/>
          </p:nvPr>
        </p:nvSpPr>
        <p:spPr>
          <a:xfrm>
            <a:off x="494394" y="6285588"/>
            <a:ext cx="1782551" cy="444874"/>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sixteenth client description</a:t>
            </a:r>
          </a:p>
        </p:txBody>
      </p:sp>
      <p:sp>
        <p:nvSpPr>
          <p:cNvPr id="63" name="Text Placeholder 47">
            <a:extLst>
              <a:ext uri="{FF2B5EF4-FFF2-40B4-BE49-F238E27FC236}">
                <a16:creationId xmlns:a16="http://schemas.microsoft.com/office/drawing/2014/main" id="{28C14239-4F96-714D-99F2-B124B7B2F642}"/>
              </a:ext>
            </a:extLst>
          </p:cNvPr>
          <p:cNvSpPr>
            <a:spLocks noGrp="1"/>
          </p:cNvSpPr>
          <p:nvPr>
            <p:ph type="body" sz="quarter" idx="138" hasCustomPrompt="1"/>
          </p:nvPr>
        </p:nvSpPr>
        <p:spPr>
          <a:xfrm>
            <a:off x="2475232" y="6285977"/>
            <a:ext cx="1782551" cy="444874"/>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seventeenth client description</a:t>
            </a:r>
          </a:p>
        </p:txBody>
      </p:sp>
      <p:sp>
        <p:nvSpPr>
          <p:cNvPr id="64" name="Text Placeholder 59">
            <a:extLst>
              <a:ext uri="{FF2B5EF4-FFF2-40B4-BE49-F238E27FC236}">
                <a16:creationId xmlns:a16="http://schemas.microsoft.com/office/drawing/2014/main" id="{C1D7D587-F723-3D46-A936-A2E1EC7DF9B4}"/>
              </a:ext>
            </a:extLst>
          </p:cNvPr>
          <p:cNvSpPr>
            <a:spLocks noGrp="1"/>
          </p:cNvSpPr>
          <p:nvPr>
            <p:ph type="body" sz="quarter" idx="139" hasCustomPrompt="1"/>
          </p:nvPr>
        </p:nvSpPr>
        <p:spPr>
          <a:xfrm>
            <a:off x="4454897" y="6285977"/>
            <a:ext cx="1782551" cy="444874"/>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eighteenth client description</a:t>
            </a:r>
          </a:p>
        </p:txBody>
      </p:sp>
    </p:spTree>
    <p:custDataLst>
      <p:custData r:id="rId1"/>
    </p:custDataLst>
    <p:extLst>
      <p:ext uri="{BB962C8B-B14F-4D97-AF65-F5344CB8AC3E}">
        <p14:creationId xmlns:p14="http://schemas.microsoft.com/office/powerpoint/2010/main" val="34041505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2 Tombstones (4 x 3) w/ Subheader">
    <p:bg>
      <p:bgPr>
        <a:solidFill>
          <a:schemeClr val="bg1"/>
        </a:solidFill>
        <a:effectLst/>
      </p:bgPr>
    </p:bg>
    <p:spTree>
      <p:nvGrpSpPr>
        <p:cNvPr id="1" name=""/>
        <p:cNvGrpSpPr/>
        <p:nvPr/>
      </p:nvGrpSpPr>
      <p:grpSpPr>
        <a:xfrm>
          <a:off x="0" y="0"/>
          <a:ext cx="0" cy="0"/>
          <a:chOff x="0" y="0"/>
          <a:chExt cx="0" cy="0"/>
        </a:xfrm>
      </p:grpSpPr>
      <p:sp>
        <p:nvSpPr>
          <p:cNvPr id="89" name="Rectangle 3">
            <a:extLst>
              <a:ext uri="{FF2B5EF4-FFF2-40B4-BE49-F238E27FC236}">
                <a16:creationId xmlns:a16="http://schemas.microsoft.com/office/drawing/2014/main" id="{83F7E92C-81F3-5B40-B4EF-AE2AEAD294B7}"/>
              </a:ext>
            </a:extLst>
          </p:cNvPr>
          <p:cNvSpPr/>
          <p:nvPr userDrawn="1"/>
        </p:nvSpPr>
        <p:spPr>
          <a:xfrm>
            <a:off x="473900" y="2267813"/>
            <a:ext cx="2331028" cy="139047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48257" rIns="0" bIns="48257" rtlCol="0" anchor="ctr">
            <a:noAutofit/>
          </a:bodyPr>
          <a:lstStyle/>
          <a:p>
            <a:pPr algn="ctr"/>
            <a:endParaRPr lang="en-US" sz="1098">
              <a:latin typeface="Calibri" panose="020F0502020204030204" pitchFamily="34" charset="0"/>
            </a:endParaRPr>
          </a:p>
        </p:txBody>
      </p:sp>
      <p:sp>
        <p:nvSpPr>
          <p:cNvPr id="90" name="Rectangle 3">
            <a:extLst>
              <a:ext uri="{FF2B5EF4-FFF2-40B4-BE49-F238E27FC236}">
                <a16:creationId xmlns:a16="http://schemas.microsoft.com/office/drawing/2014/main" id="{C52FA998-D3B5-EE4D-AEDC-A733790C6BDB}"/>
              </a:ext>
            </a:extLst>
          </p:cNvPr>
          <p:cNvSpPr/>
          <p:nvPr userDrawn="1"/>
        </p:nvSpPr>
        <p:spPr>
          <a:xfrm>
            <a:off x="473900" y="3804992"/>
            <a:ext cx="2331028" cy="139047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48257" rIns="0" bIns="48257" rtlCol="0" anchor="ctr">
            <a:noAutofit/>
          </a:bodyPr>
          <a:lstStyle/>
          <a:p>
            <a:pPr algn="ctr"/>
            <a:endParaRPr lang="en-US" sz="1098">
              <a:latin typeface="Calibri" panose="020F0502020204030204" pitchFamily="34" charset="0"/>
            </a:endParaRPr>
          </a:p>
        </p:txBody>
      </p:sp>
      <p:sp>
        <p:nvSpPr>
          <p:cNvPr id="91" name="Rectangle 3">
            <a:extLst>
              <a:ext uri="{FF2B5EF4-FFF2-40B4-BE49-F238E27FC236}">
                <a16:creationId xmlns:a16="http://schemas.microsoft.com/office/drawing/2014/main" id="{FF555097-4636-1747-AAB4-24770E2CF3FC}"/>
              </a:ext>
            </a:extLst>
          </p:cNvPr>
          <p:cNvSpPr/>
          <p:nvPr userDrawn="1"/>
        </p:nvSpPr>
        <p:spPr>
          <a:xfrm>
            <a:off x="473900" y="5343179"/>
            <a:ext cx="2331028" cy="139047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48257" rIns="0" bIns="48257" rtlCol="0" anchor="ctr">
            <a:noAutofit/>
          </a:bodyPr>
          <a:lstStyle/>
          <a:p>
            <a:pPr algn="ctr"/>
            <a:endParaRPr lang="en-US" sz="1098">
              <a:latin typeface="Calibri" panose="020F0502020204030204" pitchFamily="34" charset="0"/>
            </a:endParaRPr>
          </a:p>
        </p:txBody>
      </p:sp>
      <p:sp>
        <p:nvSpPr>
          <p:cNvPr id="92" name="Rectangle 3">
            <a:extLst>
              <a:ext uri="{FF2B5EF4-FFF2-40B4-BE49-F238E27FC236}">
                <a16:creationId xmlns:a16="http://schemas.microsoft.com/office/drawing/2014/main" id="{BD988329-BD29-544A-A756-872D5037EE81}"/>
              </a:ext>
            </a:extLst>
          </p:cNvPr>
          <p:cNvSpPr/>
          <p:nvPr userDrawn="1"/>
        </p:nvSpPr>
        <p:spPr>
          <a:xfrm>
            <a:off x="2956519" y="2267813"/>
            <a:ext cx="2331028" cy="139047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48257" rIns="0" bIns="48257" rtlCol="0" anchor="ctr">
            <a:noAutofit/>
          </a:bodyPr>
          <a:lstStyle/>
          <a:p>
            <a:pPr algn="ctr"/>
            <a:endParaRPr lang="en-US" sz="1098">
              <a:latin typeface="Calibri" panose="020F0502020204030204" pitchFamily="34" charset="0"/>
            </a:endParaRPr>
          </a:p>
        </p:txBody>
      </p:sp>
      <p:sp>
        <p:nvSpPr>
          <p:cNvPr id="93" name="Rectangle 3">
            <a:extLst>
              <a:ext uri="{FF2B5EF4-FFF2-40B4-BE49-F238E27FC236}">
                <a16:creationId xmlns:a16="http://schemas.microsoft.com/office/drawing/2014/main" id="{ED22C1BD-DFFA-1945-B61B-6640A555544B}"/>
              </a:ext>
            </a:extLst>
          </p:cNvPr>
          <p:cNvSpPr/>
          <p:nvPr userDrawn="1"/>
        </p:nvSpPr>
        <p:spPr>
          <a:xfrm>
            <a:off x="2956520" y="3804992"/>
            <a:ext cx="2331028" cy="139047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48257" rIns="0" bIns="48257" rtlCol="0" anchor="ctr">
            <a:noAutofit/>
          </a:bodyPr>
          <a:lstStyle/>
          <a:p>
            <a:pPr algn="ctr"/>
            <a:endParaRPr lang="en-US" sz="1098">
              <a:latin typeface="Calibri" panose="020F0502020204030204" pitchFamily="34" charset="0"/>
            </a:endParaRPr>
          </a:p>
        </p:txBody>
      </p:sp>
      <p:sp>
        <p:nvSpPr>
          <p:cNvPr id="94" name="Rectangle 3">
            <a:extLst>
              <a:ext uri="{FF2B5EF4-FFF2-40B4-BE49-F238E27FC236}">
                <a16:creationId xmlns:a16="http://schemas.microsoft.com/office/drawing/2014/main" id="{B6253AD3-4743-7E45-8EEF-93E232CDC62F}"/>
              </a:ext>
            </a:extLst>
          </p:cNvPr>
          <p:cNvSpPr/>
          <p:nvPr userDrawn="1"/>
        </p:nvSpPr>
        <p:spPr>
          <a:xfrm>
            <a:off x="2956519" y="5343179"/>
            <a:ext cx="2331028" cy="139047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48257" rIns="0" bIns="48257" rtlCol="0" anchor="ctr">
            <a:noAutofit/>
          </a:bodyPr>
          <a:lstStyle/>
          <a:p>
            <a:pPr algn="ctr"/>
            <a:endParaRPr lang="en-US" sz="1098">
              <a:latin typeface="Calibri" panose="020F0502020204030204" pitchFamily="34" charset="0"/>
            </a:endParaRPr>
          </a:p>
        </p:txBody>
      </p:sp>
      <p:sp>
        <p:nvSpPr>
          <p:cNvPr id="95" name="Rectangle 3">
            <a:extLst>
              <a:ext uri="{FF2B5EF4-FFF2-40B4-BE49-F238E27FC236}">
                <a16:creationId xmlns:a16="http://schemas.microsoft.com/office/drawing/2014/main" id="{36DBF324-F02F-CB44-A037-B93D93E0C457}"/>
              </a:ext>
            </a:extLst>
          </p:cNvPr>
          <p:cNvSpPr/>
          <p:nvPr userDrawn="1"/>
        </p:nvSpPr>
        <p:spPr>
          <a:xfrm>
            <a:off x="5423154" y="2267813"/>
            <a:ext cx="2331028" cy="139047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48257" rIns="0" bIns="48257" rtlCol="0" anchor="ctr">
            <a:noAutofit/>
          </a:bodyPr>
          <a:lstStyle/>
          <a:p>
            <a:pPr algn="ctr"/>
            <a:endParaRPr lang="en-US" sz="1098">
              <a:latin typeface="Calibri" panose="020F0502020204030204" pitchFamily="34" charset="0"/>
            </a:endParaRPr>
          </a:p>
        </p:txBody>
      </p:sp>
      <p:sp>
        <p:nvSpPr>
          <p:cNvPr id="96" name="Rectangle 3">
            <a:extLst>
              <a:ext uri="{FF2B5EF4-FFF2-40B4-BE49-F238E27FC236}">
                <a16:creationId xmlns:a16="http://schemas.microsoft.com/office/drawing/2014/main" id="{A34ABBDB-9897-D743-A846-21860E4878EA}"/>
              </a:ext>
            </a:extLst>
          </p:cNvPr>
          <p:cNvSpPr/>
          <p:nvPr userDrawn="1"/>
        </p:nvSpPr>
        <p:spPr>
          <a:xfrm>
            <a:off x="5423156" y="3804992"/>
            <a:ext cx="2331028" cy="139047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48257" rIns="0" bIns="48257" rtlCol="0" anchor="ctr">
            <a:noAutofit/>
          </a:bodyPr>
          <a:lstStyle/>
          <a:p>
            <a:pPr algn="ctr"/>
            <a:endParaRPr lang="en-US" sz="1098">
              <a:latin typeface="Calibri" panose="020F0502020204030204" pitchFamily="34" charset="0"/>
            </a:endParaRPr>
          </a:p>
        </p:txBody>
      </p:sp>
      <p:sp>
        <p:nvSpPr>
          <p:cNvPr id="97" name="Rectangle 3">
            <a:extLst>
              <a:ext uri="{FF2B5EF4-FFF2-40B4-BE49-F238E27FC236}">
                <a16:creationId xmlns:a16="http://schemas.microsoft.com/office/drawing/2014/main" id="{3789244E-B953-BA43-8BBC-27A7E43DEEB7}"/>
              </a:ext>
            </a:extLst>
          </p:cNvPr>
          <p:cNvSpPr/>
          <p:nvPr userDrawn="1"/>
        </p:nvSpPr>
        <p:spPr>
          <a:xfrm>
            <a:off x="5423155" y="5343179"/>
            <a:ext cx="2331028" cy="139047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48257" rIns="0" bIns="48257" rtlCol="0" anchor="ctr">
            <a:noAutofit/>
          </a:bodyPr>
          <a:lstStyle/>
          <a:p>
            <a:pPr algn="ctr"/>
            <a:endParaRPr lang="en-US" sz="1098">
              <a:latin typeface="Calibri" panose="020F0502020204030204" pitchFamily="34" charset="0"/>
            </a:endParaRPr>
          </a:p>
        </p:txBody>
      </p:sp>
      <p:sp>
        <p:nvSpPr>
          <p:cNvPr id="98" name="Rectangle 3">
            <a:extLst>
              <a:ext uri="{FF2B5EF4-FFF2-40B4-BE49-F238E27FC236}">
                <a16:creationId xmlns:a16="http://schemas.microsoft.com/office/drawing/2014/main" id="{38FDCAFE-8E0F-BA42-90D0-05BD10A399CA}"/>
              </a:ext>
            </a:extLst>
          </p:cNvPr>
          <p:cNvSpPr/>
          <p:nvPr userDrawn="1"/>
        </p:nvSpPr>
        <p:spPr>
          <a:xfrm>
            <a:off x="7883399" y="2267813"/>
            <a:ext cx="2331028" cy="139047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48257" rIns="0" bIns="48257" rtlCol="0" anchor="ctr">
            <a:noAutofit/>
          </a:bodyPr>
          <a:lstStyle/>
          <a:p>
            <a:pPr algn="ctr"/>
            <a:endParaRPr lang="en-US" sz="1098">
              <a:latin typeface="Calibri" panose="020F0502020204030204" pitchFamily="34" charset="0"/>
            </a:endParaRPr>
          </a:p>
        </p:txBody>
      </p:sp>
      <p:sp>
        <p:nvSpPr>
          <p:cNvPr id="99" name="Rectangle 3">
            <a:extLst>
              <a:ext uri="{FF2B5EF4-FFF2-40B4-BE49-F238E27FC236}">
                <a16:creationId xmlns:a16="http://schemas.microsoft.com/office/drawing/2014/main" id="{B4872138-C868-F845-A841-87C0A4D843D8}"/>
              </a:ext>
            </a:extLst>
          </p:cNvPr>
          <p:cNvSpPr/>
          <p:nvPr userDrawn="1"/>
        </p:nvSpPr>
        <p:spPr>
          <a:xfrm>
            <a:off x="7883399" y="3804992"/>
            <a:ext cx="2331028" cy="139047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48257" rIns="0" bIns="48257" rtlCol="0" anchor="ctr">
            <a:noAutofit/>
          </a:bodyPr>
          <a:lstStyle/>
          <a:p>
            <a:pPr algn="ctr"/>
            <a:endParaRPr lang="en-US" sz="1098">
              <a:latin typeface="Calibri" panose="020F0502020204030204" pitchFamily="34" charset="0"/>
            </a:endParaRPr>
          </a:p>
        </p:txBody>
      </p:sp>
      <p:sp>
        <p:nvSpPr>
          <p:cNvPr id="100" name="Rectangle 3">
            <a:extLst>
              <a:ext uri="{FF2B5EF4-FFF2-40B4-BE49-F238E27FC236}">
                <a16:creationId xmlns:a16="http://schemas.microsoft.com/office/drawing/2014/main" id="{5F61E42D-6D79-2D49-90AD-89E9C562779F}"/>
              </a:ext>
            </a:extLst>
          </p:cNvPr>
          <p:cNvSpPr/>
          <p:nvPr userDrawn="1"/>
        </p:nvSpPr>
        <p:spPr>
          <a:xfrm>
            <a:off x="7883398" y="5343179"/>
            <a:ext cx="2331028" cy="139047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48257" rIns="0" bIns="48257" rtlCol="0" anchor="ctr">
            <a:noAutofit/>
          </a:bodyPr>
          <a:lstStyle/>
          <a:p>
            <a:pPr algn="ctr"/>
            <a:endParaRPr lang="en-US" sz="1098">
              <a:latin typeface="Calibri" panose="020F0502020204030204" pitchFamily="34" charset="0"/>
            </a:endParaRPr>
          </a:p>
        </p:txBody>
      </p:sp>
      <p:sp>
        <p:nvSpPr>
          <p:cNvPr id="3" name="Slide Number Placeholder 2">
            <a:extLst>
              <a:ext uri="{FF2B5EF4-FFF2-40B4-BE49-F238E27FC236}">
                <a16:creationId xmlns:a16="http://schemas.microsoft.com/office/drawing/2014/main" id="{B4CB0493-0000-4649-8636-AA303649D990}"/>
              </a:ext>
            </a:extLst>
          </p:cNvPr>
          <p:cNvSpPr>
            <a:spLocks noGrp="1"/>
          </p:cNvSpPr>
          <p:nvPr>
            <p:ph type="sldNum" sz="quarter" idx="11"/>
          </p:nvPr>
        </p:nvSpPr>
        <p:spPr/>
        <p:txBody>
          <a:bodyPr/>
          <a:lstStyle/>
          <a:p>
            <a:fld id="{495CDFE8-06BB-8C4A-81DE-67EF32F50FC9}" type="slidenum">
              <a:rPr lang="en-US" smtClean="0"/>
              <a:pPr/>
              <a:t>‹#›</a:t>
            </a:fld>
            <a:endParaRPr lang="en-US"/>
          </a:p>
        </p:txBody>
      </p:sp>
      <p:sp>
        <p:nvSpPr>
          <p:cNvPr id="4" name="Title 3">
            <a:extLst>
              <a:ext uri="{FF2B5EF4-FFF2-40B4-BE49-F238E27FC236}">
                <a16:creationId xmlns:a16="http://schemas.microsoft.com/office/drawing/2014/main" id="{A569CEEF-7AC9-E040-BAD6-2F938095C3E3}"/>
              </a:ext>
            </a:extLst>
          </p:cNvPr>
          <p:cNvSpPr>
            <a:spLocks noGrp="1"/>
          </p:cNvSpPr>
          <p:nvPr>
            <p:ph type="title" hasCustomPrompt="1"/>
          </p:nvPr>
        </p:nvSpPr>
        <p:spPr/>
        <p:txBody>
          <a:bodyPr/>
          <a:lstStyle>
            <a:lvl1pPr>
              <a:defRPr/>
            </a:lvl1pPr>
          </a:lstStyle>
          <a:p>
            <a:r>
              <a:rPr lang="en-US"/>
              <a:t>Page Title</a:t>
            </a:r>
          </a:p>
        </p:txBody>
      </p:sp>
      <p:sp>
        <p:nvSpPr>
          <p:cNvPr id="5" name="Footer Placeholder 4">
            <a:extLst>
              <a:ext uri="{FF2B5EF4-FFF2-40B4-BE49-F238E27FC236}">
                <a16:creationId xmlns:a16="http://schemas.microsoft.com/office/drawing/2014/main" id="{06F4632F-C4D3-EC49-BCDA-849DD4679BB6}"/>
              </a:ext>
            </a:extLst>
          </p:cNvPr>
          <p:cNvSpPr>
            <a:spLocks noGrp="1"/>
          </p:cNvSpPr>
          <p:nvPr>
            <p:ph type="ftr" sz="quarter" idx="16"/>
          </p:nvPr>
        </p:nvSpPr>
        <p:spPr/>
        <p:txBody>
          <a:bodyPr/>
          <a:lstStyle/>
          <a:p>
            <a:endParaRPr lang="en-US"/>
          </a:p>
        </p:txBody>
      </p:sp>
      <p:sp>
        <p:nvSpPr>
          <p:cNvPr id="65" name="Picture Placeholder 36">
            <a:extLst>
              <a:ext uri="{FF2B5EF4-FFF2-40B4-BE49-F238E27FC236}">
                <a16:creationId xmlns:a16="http://schemas.microsoft.com/office/drawing/2014/main" id="{2CB11E20-0830-FF42-B192-E56A319DF5ED}"/>
              </a:ext>
            </a:extLst>
          </p:cNvPr>
          <p:cNvSpPr>
            <a:spLocks noGrp="1"/>
          </p:cNvSpPr>
          <p:nvPr>
            <p:ph type="pic" sz="quarter" idx="138" hasCustomPrompt="1"/>
          </p:nvPr>
        </p:nvSpPr>
        <p:spPr>
          <a:xfrm>
            <a:off x="5444812" y="5358994"/>
            <a:ext cx="2285321" cy="713532"/>
          </a:xfrm>
          <a:prstGeom prst="rect">
            <a:avLst/>
          </a:prstGeom>
          <a:noFill/>
        </p:spPr>
        <p:txBody>
          <a:bodyPr lIns="0" tIns="0" r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66" name="Picture Placeholder 36">
            <a:extLst>
              <a:ext uri="{FF2B5EF4-FFF2-40B4-BE49-F238E27FC236}">
                <a16:creationId xmlns:a16="http://schemas.microsoft.com/office/drawing/2014/main" id="{A99A0D2A-F851-2E40-8A7C-E1BD240DA291}"/>
              </a:ext>
            </a:extLst>
          </p:cNvPr>
          <p:cNvSpPr>
            <a:spLocks noGrp="1"/>
          </p:cNvSpPr>
          <p:nvPr>
            <p:ph type="pic" sz="quarter" idx="141" hasCustomPrompt="1"/>
          </p:nvPr>
        </p:nvSpPr>
        <p:spPr>
          <a:xfrm>
            <a:off x="7903198" y="5358994"/>
            <a:ext cx="2285321" cy="713532"/>
          </a:xfrm>
          <a:prstGeom prst="rect">
            <a:avLst/>
          </a:prstGeom>
          <a:noFill/>
        </p:spPr>
        <p:txBody>
          <a:bodyPr lIns="0" tIns="0" r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67" name="Picture Placeholder 36">
            <a:extLst>
              <a:ext uri="{FF2B5EF4-FFF2-40B4-BE49-F238E27FC236}">
                <a16:creationId xmlns:a16="http://schemas.microsoft.com/office/drawing/2014/main" id="{5EF61527-5E4D-7D47-8747-991F275FCC0B}"/>
              </a:ext>
            </a:extLst>
          </p:cNvPr>
          <p:cNvSpPr>
            <a:spLocks noGrp="1"/>
          </p:cNvSpPr>
          <p:nvPr>
            <p:ph type="pic" sz="quarter" idx="146" hasCustomPrompt="1"/>
          </p:nvPr>
        </p:nvSpPr>
        <p:spPr>
          <a:xfrm>
            <a:off x="499272" y="5358994"/>
            <a:ext cx="2285321" cy="713532"/>
          </a:xfrm>
          <a:prstGeom prst="rect">
            <a:avLst/>
          </a:prstGeom>
          <a:noFill/>
        </p:spPr>
        <p:txBody>
          <a:bodyPr lIns="0" tIns="0" r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68" name="Picture Placeholder 36">
            <a:extLst>
              <a:ext uri="{FF2B5EF4-FFF2-40B4-BE49-F238E27FC236}">
                <a16:creationId xmlns:a16="http://schemas.microsoft.com/office/drawing/2014/main" id="{3E54A38B-0BE0-5144-B3C3-0BD63B5C0F56}"/>
              </a:ext>
            </a:extLst>
          </p:cNvPr>
          <p:cNvSpPr>
            <a:spLocks noGrp="1"/>
          </p:cNvSpPr>
          <p:nvPr>
            <p:ph type="pic" sz="quarter" idx="149" hasCustomPrompt="1"/>
          </p:nvPr>
        </p:nvSpPr>
        <p:spPr>
          <a:xfrm>
            <a:off x="2980034" y="5358994"/>
            <a:ext cx="2285321" cy="713532"/>
          </a:xfrm>
          <a:prstGeom prst="rect">
            <a:avLst/>
          </a:prstGeom>
          <a:noFill/>
        </p:spPr>
        <p:txBody>
          <a:bodyPr lIns="0" tIns="0" r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69" name="Text Placeholder 41">
            <a:extLst>
              <a:ext uri="{FF2B5EF4-FFF2-40B4-BE49-F238E27FC236}">
                <a16:creationId xmlns:a16="http://schemas.microsoft.com/office/drawing/2014/main" id="{55AF8E1C-E313-094B-894F-8D7B2E9EDD56}"/>
              </a:ext>
            </a:extLst>
          </p:cNvPr>
          <p:cNvSpPr>
            <a:spLocks noGrp="1"/>
          </p:cNvSpPr>
          <p:nvPr>
            <p:ph type="body" sz="quarter" idx="131" hasCustomPrompt="1"/>
          </p:nvPr>
        </p:nvSpPr>
        <p:spPr>
          <a:xfrm>
            <a:off x="499272" y="6097485"/>
            <a:ext cx="2285321" cy="622822"/>
          </a:xfrm>
          <a:prstGeom prst="rect">
            <a:avLst/>
          </a:prstGeom>
        </p:spPr>
        <p:txBody>
          <a:bodyPr lIns="182880" rIns="18288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ninth client description</a:t>
            </a:r>
          </a:p>
        </p:txBody>
      </p:sp>
      <p:sp>
        <p:nvSpPr>
          <p:cNvPr id="70" name="Text Placeholder 11">
            <a:extLst>
              <a:ext uri="{FF2B5EF4-FFF2-40B4-BE49-F238E27FC236}">
                <a16:creationId xmlns:a16="http://schemas.microsoft.com/office/drawing/2014/main" id="{4AF8770D-AC5C-C84C-82F9-A62C65AF0A12}"/>
              </a:ext>
            </a:extLst>
          </p:cNvPr>
          <p:cNvSpPr>
            <a:spLocks noGrp="1"/>
          </p:cNvSpPr>
          <p:nvPr>
            <p:ph type="body" sz="quarter" idx="111" hasCustomPrompt="1"/>
          </p:nvPr>
        </p:nvSpPr>
        <p:spPr>
          <a:xfrm>
            <a:off x="5444812" y="6097485"/>
            <a:ext cx="2285321" cy="622822"/>
          </a:xfrm>
          <a:prstGeom prst="rect">
            <a:avLst/>
          </a:prstGeom>
        </p:spPr>
        <p:txBody>
          <a:bodyPr lIns="182880" rIns="18288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eleventh client description</a:t>
            </a:r>
          </a:p>
        </p:txBody>
      </p:sp>
      <p:sp>
        <p:nvSpPr>
          <p:cNvPr id="71" name="Text Placeholder 20">
            <a:extLst>
              <a:ext uri="{FF2B5EF4-FFF2-40B4-BE49-F238E27FC236}">
                <a16:creationId xmlns:a16="http://schemas.microsoft.com/office/drawing/2014/main" id="{D6200BF6-2545-BE4B-806A-E9D7DCE6E452}"/>
              </a:ext>
            </a:extLst>
          </p:cNvPr>
          <p:cNvSpPr>
            <a:spLocks noGrp="1"/>
          </p:cNvSpPr>
          <p:nvPr>
            <p:ph type="body" sz="quarter" idx="117" hasCustomPrompt="1"/>
          </p:nvPr>
        </p:nvSpPr>
        <p:spPr>
          <a:xfrm>
            <a:off x="7903198" y="6097485"/>
            <a:ext cx="2285321" cy="622822"/>
          </a:xfrm>
          <a:prstGeom prst="rect">
            <a:avLst/>
          </a:prstGeom>
        </p:spPr>
        <p:txBody>
          <a:bodyPr lIns="182880" rIns="18288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twelfth client description</a:t>
            </a:r>
          </a:p>
        </p:txBody>
      </p:sp>
      <p:sp>
        <p:nvSpPr>
          <p:cNvPr id="72" name="Text Placeholder 64">
            <a:extLst>
              <a:ext uri="{FF2B5EF4-FFF2-40B4-BE49-F238E27FC236}">
                <a16:creationId xmlns:a16="http://schemas.microsoft.com/office/drawing/2014/main" id="{64C652E4-1DD1-D646-B4B8-7CF4CA2033EB}"/>
              </a:ext>
            </a:extLst>
          </p:cNvPr>
          <p:cNvSpPr>
            <a:spLocks noGrp="1"/>
          </p:cNvSpPr>
          <p:nvPr>
            <p:ph type="body" sz="quarter" idx="155" hasCustomPrompt="1"/>
          </p:nvPr>
        </p:nvSpPr>
        <p:spPr>
          <a:xfrm>
            <a:off x="2980034" y="6097485"/>
            <a:ext cx="2285321" cy="622822"/>
          </a:xfrm>
          <a:prstGeom prst="rect">
            <a:avLst/>
          </a:prstGeom>
          <a:noFill/>
        </p:spPr>
        <p:txBody>
          <a:bodyPr lIns="182880" rIns="182880">
            <a:noAutofit/>
          </a:bodyPr>
          <a:lstStyle>
            <a:lvl1pPr marL="0" indent="0" algn="ctr">
              <a:lnSpc>
                <a:spcPct val="100000"/>
              </a:lnSpc>
              <a:spcBef>
                <a:spcPts val="0"/>
              </a:spcBef>
              <a:spcAft>
                <a:spcPts val="597"/>
              </a:spcAft>
              <a:buNone/>
              <a:defRPr sz="1200">
                <a:solidFill>
                  <a:schemeClr val="accent1"/>
                </a:solidFill>
              </a:defRPr>
            </a:lvl1pPr>
          </a:lstStyle>
          <a:p>
            <a:r>
              <a:rPr lang="en-US"/>
              <a:t>Insert tenth client description</a:t>
            </a:r>
          </a:p>
        </p:txBody>
      </p:sp>
      <p:sp>
        <p:nvSpPr>
          <p:cNvPr id="73" name="Picture Placeholder 36">
            <a:extLst>
              <a:ext uri="{FF2B5EF4-FFF2-40B4-BE49-F238E27FC236}">
                <a16:creationId xmlns:a16="http://schemas.microsoft.com/office/drawing/2014/main" id="{54B8DA88-3C9F-7F49-89E0-C7355C2484C3}"/>
              </a:ext>
            </a:extLst>
          </p:cNvPr>
          <p:cNvSpPr>
            <a:spLocks noGrp="1"/>
          </p:cNvSpPr>
          <p:nvPr>
            <p:ph type="pic" sz="quarter" idx="136" hasCustomPrompt="1"/>
          </p:nvPr>
        </p:nvSpPr>
        <p:spPr>
          <a:xfrm>
            <a:off x="499272" y="2294991"/>
            <a:ext cx="2285321" cy="713532"/>
          </a:xfrm>
          <a:prstGeom prst="rect">
            <a:avLst/>
          </a:prstGeom>
          <a:noFill/>
        </p:spPr>
        <p:txBody>
          <a:bodyPr lIns="0" tIns="0" rIns="0" bIns="0" anchor="ctr">
            <a:noAutofit/>
          </a:bodyPr>
          <a:lstStyle>
            <a:lvl1pPr marL="0" marR="0" indent="0" algn="ctr" defTabSz="127372" rtl="0" eaLnBrk="1" fontAlgn="auto" latinLnBrk="0" hangingPunct="1">
              <a:lnSpc>
                <a:spcPct val="100000"/>
              </a:lnSpc>
              <a:spcBef>
                <a:spcPts val="0"/>
              </a:spcBef>
              <a:spcAft>
                <a:spcPts val="0"/>
              </a:spcAft>
              <a:buClrTx/>
              <a:buSzTx/>
              <a:buFontTx/>
              <a:buNone/>
              <a:tabLst/>
              <a:defRPr b="1">
                <a:latin typeface="Calibri" panose="020F0502020204030204" pitchFamily="34" charset="0"/>
              </a:defRPr>
            </a:lvl1pPr>
          </a:lstStyle>
          <a:p>
            <a:r>
              <a:rPr lang="en-US"/>
              <a:t>Picture</a:t>
            </a:r>
          </a:p>
        </p:txBody>
      </p:sp>
      <p:sp>
        <p:nvSpPr>
          <p:cNvPr id="74" name="Picture Placeholder 36">
            <a:extLst>
              <a:ext uri="{FF2B5EF4-FFF2-40B4-BE49-F238E27FC236}">
                <a16:creationId xmlns:a16="http://schemas.microsoft.com/office/drawing/2014/main" id="{422DBF67-AE1D-9A42-AE0E-079F8EE183C6}"/>
              </a:ext>
            </a:extLst>
          </p:cNvPr>
          <p:cNvSpPr>
            <a:spLocks noGrp="1"/>
          </p:cNvSpPr>
          <p:nvPr>
            <p:ph type="pic" sz="quarter" idx="137" hasCustomPrompt="1"/>
          </p:nvPr>
        </p:nvSpPr>
        <p:spPr>
          <a:xfrm>
            <a:off x="2980034" y="3830938"/>
            <a:ext cx="2285321" cy="713532"/>
          </a:xfrm>
          <a:prstGeom prst="rect">
            <a:avLst/>
          </a:prstGeom>
          <a:noFill/>
        </p:spPr>
        <p:txBody>
          <a:bodyPr lIns="0" tIns="0" r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75" name="Picture Placeholder 36">
            <a:extLst>
              <a:ext uri="{FF2B5EF4-FFF2-40B4-BE49-F238E27FC236}">
                <a16:creationId xmlns:a16="http://schemas.microsoft.com/office/drawing/2014/main" id="{879F4FA3-3B81-8145-88C7-72529F1A8BB0}"/>
              </a:ext>
            </a:extLst>
          </p:cNvPr>
          <p:cNvSpPr>
            <a:spLocks noGrp="1"/>
          </p:cNvSpPr>
          <p:nvPr>
            <p:ph type="pic" sz="quarter" idx="139" hasCustomPrompt="1"/>
          </p:nvPr>
        </p:nvSpPr>
        <p:spPr>
          <a:xfrm>
            <a:off x="2980034" y="2294991"/>
            <a:ext cx="2285321" cy="713532"/>
          </a:xfrm>
          <a:prstGeom prst="rect">
            <a:avLst/>
          </a:prstGeom>
          <a:noFill/>
        </p:spPr>
        <p:txBody>
          <a:bodyPr lIns="0" tIns="0" rIns="0" bIns="0" anchor="ctr">
            <a:noAutofit/>
          </a:bodyPr>
          <a:lstStyle>
            <a:lvl1pPr marL="0" marR="0" indent="0" algn="ctr" defTabSz="127372" rtl="0" eaLnBrk="1" fontAlgn="auto" latinLnBrk="0" hangingPunct="1">
              <a:lnSpc>
                <a:spcPct val="100000"/>
              </a:lnSpc>
              <a:spcBef>
                <a:spcPts val="0"/>
              </a:spcBef>
              <a:spcAft>
                <a:spcPts val="0"/>
              </a:spcAft>
              <a:buClrTx/>
              <a:buSzTx/>
              <a:buFontTx/>
              <a:buNone/>
              <a:tabLst/>
              <a:defRPr b="1">
                <a:latin typeface="Calibri" panose="020F0502020204030204" pitchFamily="34" charset="0"/>
              </a:defRPr>
            </a:lvl1pPr>
          </a:lstStyle>
          <a:p>
            <a:r>
              <a:rPr lang="en-US"/>
              <a:t>Picture</a:t>
            </a:r>
          </a:p>
        </p:txBody>
      </p:sp>
      <p:sp>
        <p:nvSpPr>
          <p:cNvPr id="76" name="Picture Placeholder 36">
            <a:extLst>
              <a:ext uri="{FF2B5EF4-FFF2-40B4-BE49-F238E27FC236}">
                <a16:creationId xmlns:a16="http://schemas.microsoft.com/office/drawing/2014/main" id="{C341A1BB-6D10-0843-AA65-83F4121A0F11}"/>
              </a:ext>
            </a:extLst>
          </p:cNvPr>
          <p:cNvSpPr>
            <a:spLocks noGrp="1"/>
          </p:cNvSpPr>
          <p:nvPr>
            <p:ph type="pic" sz="quarter" idx="140" hasCustomPrompt="1"/>
          </p:nvPr>
        </p:nvSpPr>
        <p:spPr>
          <a:xfrm>
            <a:off x="5444812" y="3830938"/>
            <a:ext cx="2285321" cy="713532"/>
          </a:xfrm>
          <a:prstGeom prst="rect">
            <a:avLst/>
          </a:prstGeom>
          <a:noFill/>
        </p:spPr>
        <p:txBody>
          <a:bodyPr lIns="0" tIns="0" r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77" name="Picture Placeholder 36">
            <a:extLst>
              <a:ext uri="{FF2B5EF4-FFF2-40B4-BE49-F238E27FC236}">
                <a16:creationId xmlns:a16="http://schemas.microsoft.com/office/drawing/2014/main" id="{627B38D2-7D11-244B-AFE0-A68479FB751F}"/>
              </a:ext>
            </a:extLst>
          </p:cNvPr>
          <p:cNvSpPr>
            <a:spLocks noGrp="1"/>
          </p:cNvSpPr>
          <p:nvPr>
            <p:ph type="pic" sz="quarter" idx="142" hasCustomPrompt="1"/>
          </p:nvPr>
        </p:nvSpPr>
        <p:spPr>
          <a:xfrm>
            <a:off x="5444812" y="2294991"/>
            <a:ext cx="2285321" cy="713532"/>
          </a:xfrm>
          <a:prstGeom prst="rect">
            <a:avLst/>
          </a:prstGeom>
          <a:noFill/>
        </p:spPr>
        <p:txBody>
          <a:bodyPr lIns="0" tIns="0" r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78" name="Picture Placeholder 36">
            <a:extLst>
              <a:ext uri="{FF2B5EF4-FFF2-40B4-BE49-F238E27FC236}">
                <a16:creationId xmlns:a16="http://schemas.microsoft.com/office/drawing/2014/main" id="{CFC11AC9-997D-EE46-A3C3-F78DA9B6DACB}"/>
              </a:ext>
            </a:extLst>
          </p:cNvPr>
          <p:cNvSpPr>
            <a:spLocks noGrp="1"/>
          </p:cNvSpPr>
          <p:nvPr>
            <p:ph type="pic" sz="quarter" idx="143" hasCustomPrompt="1"/>
          </p:nvPr>
        </p:nvSpPr>
        <p:spPr>
          <a:xfrm>
            <a:off x="7903198" y="3830938"/>
            <a:ext cx="2285321" cy="713532"/>
          </a:xfrm>
          <a:prstGeom prst="rect">
            <a:avLst/>
          </a:prstGeom>
          <a:noFill/>
        </p:spPr>
        <p:txBody>
          <a:bodyPr lIns="0" tIns="0" r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79" name="Picture Placeholder 36">
            <a:extLst>
              <a:ext uri="{FF2B5EF4-FFF2-40B4-BE49-F238E27FC236}">
                <a16:creationId xmlns:a16="http://schemas.microsoft.com/office/drawing/2014/main" id="{68C3086D-C2A1-E64F-B6FE-4511551FFB33}"/>
              </a:ext>
            </a:extLst>
          </p:cNvPr>
          <p:cNvSpPr>
            <a:spLocks noGrp="1"/>
          </p:cNvSpPr>
          <p:nvPr>
            <p:ph type="pic" sz="quarter" idx="145" hasCustomPrompt="1"/>
          </p:nvPr>
        </p:nvSpPr>
        <p:spPr>
          <a:xfrm>
            <a:off x="7903198" y="2294991"/>
            <a:ext cx="2285321" cy="713532"/>
          </a:xfrm>
          <a:prstGeom prst="rect">
            <a:avLst/>
          </a:prstGeom>
          <a:noFill/>
        </p:spPr>
        <p:txBody>
          <a:bodyPr lIns="0" tIns="0" r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80" name="Picture Placeholder 36">
            <a:extLst>
              <a:ext uri="{FF2B5EF4-FFF2-40B4-BE49-F238E27FC236}">
                <a16:creationId xmlns:a16="http://schemas.microsoft.com/office/drawing/2014/main" id="{929E8E3E-20EF-0941-8CF3-68A208DE4182}"/>
              </a:ext>
            </a:extLst>
          </p:cNvPr>
          <p:cNvSpPr>
            <a:spLocks noGrp="1"/>
          </p:cNvSpPr>
          <p:nvPr>
            <p:ph type="pic" sz="quarter" idx="148" hasCustomPrompt="1"/>
          </p:nvPr>
        </p:nvSpPr>
        <p:spPr>
          <a:xfrm>
            <a:off x="499272" y="3830938"/>
            <a:ext cx="2285321" cy="713532"/>
          </a:xfrm>
          <a:prstGeom prst="rect">
            <a:avLst/>
          </a:prstGeom>
          <a:noFill/>
        </p:spPr>
        <p:txBody>
          <a:bodyPr lIns="0" tIns="0" r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81" name="Text Placeholder 5">
            <a:extLst>
              <a:ext uri="{FF2B5EF4-FFF2-40B4-BE49-F238E27FC236}">
                <a16:creationId xmlns:a16="http://schemas.microsoft.com/office/drawing/2014/main" id="{F19B5D53-A910-2046-875C-9F8CF71CD030}"/>
              </a:ext>
            </a:extLst>
          </p:cNvPr>
          <p:cNvSpPr>
            <a:spLocks noGrp="1"/>
          </p:cNvSpPr>
          <p:nvPr>
            <p:ph type="body" sz="quarter" idx="156" hasCustomPrompt="1"/>
          </p:nvPr>
        </p:nvSpPr>
        <p:spPr>
          <a:xfrm>
            <a:off x="457064" y="1491098"/>
            <a:ext cx="9772033" cy="548870"/>
          </a:xfrm>
          <a:prstGeom prst="rect">
            <a:avLst/>
          </a:prstGeom>
        </p:spPr>
        <p:txBody>
          <a:bodyPr lIns="0" rIns="0" anchor="t">
            <a:noAutofit/>
          </a:bodyPr>
          <a:lstStyle>
            <a:lvl1pPr marL="0" indent="0" algn="l">
              <a:lnSpc>
                <a:spcPct val="100000"/>
              </a:lnSpc>
              <a:spcBef>
                <a:spcPts val="0"/>
              </a:spcBef>
              <a:spcAft>
                <a:spcPts val="0"/>
              </a:spcAft>
              <a:buNone/>
              <a:defRPr sz="1600" b="1"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lvl="0"/>
            <a:r>
              <a:rPr lang="en-US" err="1"/>
              <a:t>Subheader</a:t>
            </a:r>
            <a:r>
              <a:rPr lang="en-US"/>
              <a:t> </a:t>
            </a:r>
          </a:p>
        </p:txBody>
      </p:sp>
      <p:sp>
        <p:nvSpPr>
          <p:cNvPr id="82" name="Text Placeholder 8">
            <a:extLst>
              <a:ext uri="{FF2B5EF4-FFF2-40B4-BE49-F238E27FC236}">
                <a16:creationId xmlns:a16="http://schemas.microsoft.com/office/drawing/2014/main" id="{577237CC-69B8-2647-8A2F-EE0046CA86B7}"/>
              </a:ext>
            </a:extLst>
          </p:cNvPr>
          <p:cNvSpPr>
            <a:spLocks noGrp="1"/>
          </p:cNvSpPr>
          <p:nvPr>
            <p:ph type="body" sz="quarter" idx="109" hasCustomPrompt="1"/>
          </p:nvPr>
        </p:nvSpPr>
        <p:spPr>
          <a:xfrm>
            <a:off x="2980034" y="4560532"/>
            <a:ext cx="2285321" cy="622822"/>
          </a:xfrm>
          <a:prstGeom prst="rect">
            <a:avLst/>
          </a:prstGeom>
        </p:spPr>
        <p:txBody>
          <a:bodyPr lIns="182880" rIns="18288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sixth client description</a:t>
            </a:r>
          </a:p>
        </p:txBody>
      </p:sp>
      <p:sp>
        <p:nvSpPr>
          <p:cNvPr id="83" name="Text Placeholder 14">
            <a:extLst>
              <a:ext uri="{FF2B5EF4-FFF2-40B4-BE49-F238E27FC236}">
                <a16:creationId xmlns:a16="http://schemas.microsoft.com/office/drawing/2014/main" id="{85547D78-A59D-F84C-A314-75500AD1B70F}"/>
              </a:ext>
            </a:extLst>
          </p:cNvPr>
          <p:cNvSpPr>
            <a:spLocks noGrp="1"/>
          </p:cNvSpPr>
          <p:nvPr>
            <p:ph type="body" sz="quarter" idx="113" hasCustomPrompt="1"/>
          </p:nvPr>
        </p:nvSpPr>
        <p:spPr>
          <a:xfrm>
            <a:off x="2980034" y="3024586"/>
            <a:ext cx="2285321" cy="622822"/>
          </a:xfrm>
          <a:prstGeom prst="rect">
            <a:avLst/>
          </a:prstGeom>
        </p:spPr>
        <p:txBody>
          <a:bodyPr lIns="182880" rIns="18288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second client description</a:t>
            </a:r>
          </a:p>
          <a:p>
            <a:pPr lvl="0"/>
            <a:endParaRPr lang="en-US"/>
          </a:p>
        </p:txBody>
      </p:sp>
      <p:sp>
        <p:nvSpPr>
          <p:cNvPr id="84" name="Text Placeholder 17">
            <a:extLst>
              <a:ext uri="{FF2B5EF4-FFF2-40B4-BE49-F238E27FC236}">
                <a16:creationId xmlns:a16="http://schemas.microsoft.com/office/drawing/2014/main" id="{0CDE9E23-26F7-7740-B136-3E3426CF8EB7}"/>
              </a:ext>
            </a:extLst>
          </p:cNvPr>
          <p:cNvSpPr>
            <a:spLocks noGrp="1"/>
          </p:cNvSpPr>
          <p:nvPr>
            <p:ph type="body" sz="quarter" idx="115" hasCustomPrompt="1"/>
          </p:nvPr>
        </p:nvSpPr>
        <p:spPr>
          <a:xfrm>
            <a:off x="5444812" y="4560532"/>
            <a:ext cx="2285321" cy="622822"/>
          </a:xfrm>
          <a:prstGeom prst="rect">
            <a:avLst/>
          </a:prstGeom>
        </p:spPr>
        <p:txBody>
          <a:bodyPr lIns="182880" rIns="18288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seventh client description</a:t>
            </a:r>
          </a:p>
        </p:txBody>
      </p:sp>
      <p:sp>
        <p:nvSpPr>
          <p:cNvPr id="85" name="Text Placeholder 23">
            <a:extLst>
              <a:ext uri="{FF2B5EF4-FFF2-40B4-BE49-F238E27FC236}">
                <a16:creationId xmlns:a16="http://schemas.microsoft.com/office/drawing/2014/main" id="{54D555C7-2163-7F4D-8DA6-7637DCBFB5EE}"/>
              </a:ext>
            </a:extLst>
          </p:cNvPr>
          <p:cNvSpPr>
            <a:spLocks noGrp="1"/>
          </p:cNvSpPr>
          <p:nvPr>
            <p:ph type="body" sz="quarter" idx="119" hasCustomPrompt="1"/>
          </p:nvPr>
        </p:nvSpPr>
        <p:spPr>
          <a:xfrm>
            <a:off x="5444812" y="3024586"/>
            <a:ext cx="2285321" cy="622822"/>
          </a:xfrm>
          <a:prstGeom prst="rect">
            <a:avLst/>
          </a:prstGeom>
        </p:spPr>
        <p:txBody>
          <a:bodyPr lIns="182880" rIns="18288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third client description</a:t>
            </a:r>
          </a:p>
        </p:txBody>
      </p:sp>
      <p:sp>
        <p:nvSpPr>
          <p:cNvPr id="86" name="Text Placeholder 26">
            <a:extLst>
              <a:ext uri="{FF2B5EF4-FFF2-40B4-BE49-F238E27FC236}">
                <a16:creationId xmlns:a16="http://schemas.microsoft.com/office/drawing/2014/main" id="{E6FE77C6-0390-C749-906C-DC7F9E4E76CA}"/>
              </a:ext>
            </a:extLst>
          </p:cNvPr>
          <p:cNvSpPr>
            <a:spLocks noGrp="1"/>
          </p:cNvSpPr>
          <p:nvPr>
            <p:ph type="body" sz="quarter" idx="121" hasCustomPrompt="1"/>
          </p:nvPr>
        </p:nvSpPr>
        <p:spPr>
          <a:xfrm>
            <a:off x="7903198" y="4560532"/>
            <a:ext cx="2285321" cy="622822"/>
          </a:xfrm>
          <a:prstGeom prst="rect">
            <a:avLst/>
          </a:prstGeom>
        </p:spPr>
        <p:txBody>
          <a:bodyPr lIns="182880" rIns="18288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eighth client description</a:t>
            </a:r>
          </a:p>
        </p:txBody>
      </p:sp>
      <p:sp>
        <p:nvSpPr>
          <p:cNvPr id="87" name="Text Placeholder 35">
            <a:extLst>
              <a:ext uri="{FF2B5EF4-FFF2-40B4-BE49-F238E27FC236}">
                <a16:creationId xmlns:a16="http://schemas.microsoft.com/office/drawing/2014/main" id="{D8A80AB1-EE58-3D4E-B9B1-8F54234D847C}"/>
              </a:ext>
            </a:extLst>
          </p:cNvPr>
          <p:cNvSpPr>
            <a:spLocks noGrp="1"/>
          </p:cNvSpPr>
          <p:nvPr>
            <p:ph type="body" sz="quarter" idx="127" hasCustomPrompt="1"/>
          </p:nvPr>
        </p:nvSpPr>
        <p:spPr>
          <a:xfrm>
            <a:off x="7903198" y="3024586"/>
            <a:ext cx="2285321" cy="622822"/>
          </a:xfrm>
          <a:prstGeom prst="rect">
            <a:avLst/>
          </a:prstGeom>
        </p:spPr>
        <p:txBody>
          <a:bodyPr lIns="182880" rIns="18288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fourth client description</a:t>
            </a:r>
          </a:p>
        </p:txBody>
      </p:sp>
      <p:sp>
        <p:nvSpPr>
          <p:cNvPr id="88" name="Text Placeholder 61">
            <a:extLst>
              <a:ext uri="{FF2B5EF4-FFF2-40B4-BE49-F238E27FC236}">
                <a16:creationId xmlns:a16="http://schemas.microsoft.com/office/drawing/2014/main" id="{F0765081-C487-BE48-A3FD-27B7B0D45E22}"/>
              </a:ext>
            </a:extLst>
          </p:cNvPr>
          <p:cNvSpPr>
            <a:spLocks noGrp="1"/>
          </p:cNvSpPr>
          <p:nvPr>
            <p:ph type="body" sz="quarter" idx="154" hasCustomPrompt="1"/>
          </p:nvPr>
        </p:nvSpPr>
        <p:spPr>
          <a:xfrm>
            <a:off x="499272" y="4560532"/>
            <a:ext cx="2285321" cy="622822"/>
          </a:xfrm>
          <a:prstGeom prst="rect">
            <a:avLst/>
          </a:prstGeom>
          <a:noFill/>
        </p:spPr>
        <p:txBody>
          <a:bodyPr lIns="182880" rIns="182880">
            <a:noAutofit/>
          </a:bodyPr>
          <a:lstStyle>
            <a:lvl1pPr marL="0" indent="0" algn="ctr">
              <a:lnSpc>
                <a:spcPct val="100000"/>
              </a:lnSpc>
              <a:spcBef>
                <a:spcPts val="0"/>
              </a:spcBef>
              <a:spcAft>
                <a:spcPts val="597"/>
              </a:spcAft>
              <a:buNone/>
              <a:defRPr sz="1200">
                <a:solidFill>
                  <a:schemeClr val="accent1"/>
                </a:solidFill>
              </a:defRPr>
            </a:lvl1pPr>
          </a:lstStyle>
          <a:p>
            <a:r>
              <a:rPr lang="en-US"/>
              <a:t>Insert fifth client description</a:t>
            </a:r>
          </a:p>
        </p:txBody>
      </p:sp>
      <p:sp>
        <p:nvSpPr>
          <p:cNvPr id="22" name="Text Placeholder 5">
            <a:extLst>
              <a:ext uri="{FF2B5EF4-FFF2-40B4-BE49-F238E27FC236}">
                <a16:creationId xmlns:a16="http://schemas.microsoft.com/office/drawing/2014/main" id="{5625FD89-0DE0-0F4C-BA36-8BDAAD9C177E}"/>
              </a:ext>
            </a:extLst>
          </p:cNvPr>
          <p:cNvSpPr>
            <a:spLocks noGrp="1"/>
          </p:cNvSpPr>
          <p:nvPr>
            <p:ph type="body" sz="quarter" idx="35" hasCustomPrompt="1"/>
          </p:nvPr>
        </p:nvSpPr>
        <p:spPr>
          <a:xfrm>
            <a:off x="499272" y="3024586"/>
            <a:ext cx="2285321" cy="622822"/>
          </a:xfrm>
          <a:prstGeom prst="rect">
            <a:avLst/>
          </a:prstGeom>
        </p:spPr>
        <p:txBody>
          <a:bodyPr lIns="182880" rIns="182880" anchor="t">
            <a:noAutofit/>
          </a:bodyPr>
          <a:lstStyle>
            <a:lvl1pPr marL="0" indent="0" algn="ctr">
              <a:lnSpc>
                <a:spcPct val="100000"/>
              </a:lnSpc>
              <a:spcBef>
                <a:spcPts val="0"/>
              </a:spcBef>
              <a:spcAft>
                <a:spcPts val="597"/>
              </a:spcAft>
              <a:buNone/>
              <a:defRPr sz="1200" b="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lvl="0"/>
            <a:r>
              <a:rPr lang="en-US"/>
              <a:t>Insert first client description</a:t>
            </a:r>
          </a:p>
        </p:txBody>
      </p:sp>
    </p:spTree>
    <p:custDataLst>
      <p:custData r:id="rId1"/>
    </p:custDataLst>
    <p:extLst>
      <p:ext uri="{BB962C8B-B14F-4D97-AF65-F5344CB8AC3E}">
        <p14:creationId xmlns:p14="http://schemas.microsoft.com/office/powerpoint/2010/main" val="55749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5 Tombstones (5 x 3) w/ Subheader">
    <p:bg>
      <p:bgPr>
        <a:solidFill>
          <a:schemeClr val="bg1"/>
        </a:solidFill>
        <a:effectLst/>
      </p:bgPr>
    </p:bg>
    <p:spTree>
      <p:nvGrpSpPr>
        <p:cNvPr id="1" name=""/>
        <p:cNvGrpSpPr/>
        <p:nvPr/>
      </p:nvGrpSpPr>
      <p:grpSpPr>
        <a:xfrm>
          <a:off x="0" y="0"/>
          <a:ext cx="0" cy="0"/>
          <a:chOff x="0" y="0"/>
          <a:chExt cx="0" cy="0"/>
        </a:xfrm>
      </p:grpSpPr>
      <p:sp>
        <p:nvSpPr>
          <p:cNvPr id="53" name="Rectangle 3">
            <a:extLst>
              <a:ext uri="{FF2B5EF4-FFF2-40B4-BE49-F238E27FC236}">
                <a16:creationId xmlns:a16="http://schemas.microsoft.com/office/drawing/2014/main" id="{85731103-5FCC-FE40-B6F6-A6426C961747}"/>
              </a:ext>
            </a:extLst>
          </p:cNvPr>
          <p:cNvSpPr/>
          <p:nvPr userDrawn="1"/>
        </p:nvSpPr>
        <p:spPr>
          <a:xfrm>
            <a:off x="471670" y="2267225"/>
            <a:ext cx="1828257" cy="139047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48257" rIns="0" bIns="48257" rtlCol="0" anchor="ctr">
            <a:noAutofit/>
          </a:bodyPr>
          <a:lstStyle/>
          <a:p>
            <a:pPr algn="ctr"/>
            <a:endParaRPr lang="en-US" sz="1098">
              <a:latin typeface="Calibri" panose="020F0502020204030204" pitchFamily="34" charset="0"/>
            </a:endParaRPr>
          </a:p>
        </p:txBody>
      </p:sp>
      <p:sp>
        <p:nvSpPr>
          <p:cNvPr id="54" name="Rectangle 3">
            <a:extLst>
              <a:ext uri="{FF2B5EF4-FFF2-40B4-BE49-F238E27FC236}">
                <a16:creationId xmlns:a16="http://schemas.microsoft.com/office/drawing/2014/main" id="{C029F575-416D-1740-8171-7DBE7D4997C7}"/>
              </a:ext>
            </a:extLst>
          </p:cNvPr>
          <p:cNvSpPr/>
          <p:nvPr userDrawn="1"/>
        </p:nvSpPr>
        <p:spPr>
          <a:xfrm>
            <a:off x="471670" y="3806203"/>
            <a:ext cx="1828257" cy="139047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48257" rIns="0" bIns="48257" rtlCol="0" anchor="ctr">
            <a:noAutofit/>
          </a:bodyPr>
          <a:lstStyle/>
          <a:p>
            <a:pPr algn="ctr"/>
            <a:endParaRPr lang="en-US" sz="1098">
              <a:latin typeface="Calibri" panose="020F0502020204030204" pitchFamily="34" charset="0"/>
            </a:endParaRPr>
          </a:p>
        </p:txBody>
      </p:sp>
      <p:sp>
        <p:nvSpPr>
          <p:cNvPr id="55" name="Rectangle 3">
            <a:extLst>
              <a:ext uri="{FF2B5EF4-FFF2-40B4-BE49-F238E27FC236}">
                <a16:creationId xmlns:a16="http://schemas.microsoft.com/office/drawing/2014/main" id="{E9F5EDE6-8EB8-A24A-849C-E0B48173DDDF}"/>
              </a:ext>
            </a:extLst>
          </p:cNvPr>
          <p:cNvSpPr/>
          <p:nvPr userDrawn="1"/>
        </p:nvSpPr>
        <p:spPr>
          <a:xfrm>
            <a:off x="471670" y="5343746"/>
            <a:ext cx="1828257" cy="139047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48257" rIns="0" bIns="48257" rtlCol="0" anchor="ctr">
            <a:noAutofit/>
          </a:bodyPr>
          <a:lstStyle/>
          <a:p>
            <a:pPr algn="ctr"/>
            <a:endParaRPr lang="en-US" sz="1098">
              <a:latin typeface="Calibri" panose="020F0502020204030204" pitchFamily="34" charset="0"/>
            </a:endParaRPr>
          </a:p>
        </p:txBody>
      </p:sp>
      <p:sp>
        <p:nvSpPr>
          <p:cNvPr id="56" name="Rectangle 3">
            <a:extLst>
              <a:ext uri="{FF2B5EF4-FFF2-40B4-BE49-F238E27FC236}">
                <a16:creationId xmlns:a16="http://schemas.microsoft.com/office/drawing/2014/main" id="{C54C9D08-D026-4546-BB3F-8218354285E0}"/>
              </a:ext>
            </a:extLst>
          </p:cNvPr>
          <p:cNvSpPr/>
          <p:nvPr userDrawn="1"/>
        </p:nvSpPr>
        <p:spPr>
          <a:xfrm>
            <a:off x="2442302" y="2267225"/>
            <a:ext cx="1828257" cy="139047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48257" rIns="0" bIns="48257" rtlCol="0" anchor="ctr">
            <a:noAutofit/>
          </a:bodyPr>
          <a:lstStyle/>
          <a:p>
            <a:pPr algn="ctr"/>
            <a:endParaRPr lang="en-US" sz="1098">
              <a:latin typeface="Calibri" panose="020F0502020204030204" pitchFamily="34" charset="0"/>
            </a:endParaRPr>
          </a:p>
        </p:txBody>
      </p:sp>
      <p:sp>
        <p:nvSpPr>
          <p:cNvPr id="57" name="Rectangle 3">
            <a:extLst>
              <a:ext uri="{FF2B5EF4-FFF2-40B4-BE49-F238E27FC236}">
                <a16:creationId xmlns:a16="http://schemas.microsoft.com/office/drawing/2014/main" id="{ACD69733-04D1-8243-A757-3ECA9661C979}"/>
              </a:ext>
            </a:extLst>
          </p:cNvPr>
          <p:cNvSpPr/>
          <p:nvPr userDrawn="1"/>
        </p:nvSpPr>
        <p:spPr>
          <a:xfrm>
            <a:off x="2442302" y="3806203"/>
            <a:ext cx="1828257" cy="139047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48257" rIns="0" bIns="48257" rtlCol="0" anchor="ctr">
            <a:noAutofit/>
          </a:bodyPr>
          <a:lstStyle/>
          <a:p>
            <a:pPr algn="ctr"/>
            <a:endParaRPr lang="en-US" sz="1098">
              <a:latin typeface="Calibri" panose="020F0502020204030204" pitchFamily="34" charset="0"/>
            </a:endParaRPr>
          </a:p>
        </p:txBody>
      </p:sp>
      <p:sp>
        <p:nvSpPr>
          <p:cNvPr id="58" name="Rectangle 3">
            <a:extLst>
              <a:ext uri="{FF2B5EF4-FFF2-40B4-BE49-F238E27FC236}">
                <a16:creationId xmlns:a16="http://schemas.microsoft.com/office/drawing/2014/main" id="{EA14BECE-CE57-AF45-8160-A1200CBB3043}"/>
              </a:ext>
            </a:extLst>
          </p:cNvPr>
          <p:cNvSpPr/>
          <p:nvPr userDrawn="1"/>
        </p:nvSpPr>
        <p:spPr>
          <a:xfrm>
            <a:off x="2443678" y="5343746"/>
            <a:ext cx="1828257" cy="139047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48257" rIns="0" bIns="48257" rtlCol="0" anchor="ctr">
            <a:noAutofit/>
          </a:bodyPr>
          <a:lstStyle/>
          <a:p>
            <a:pPr algn="ctr"/>
            <a:endParaRPr lang="en-US" sz="1098">
              <a:latin typeface="Calibri" panose="020F0502020204030204" pitchFamily="34" charset="0"/>
            </a:endParaRPr>
          </a:p>
        </p:txBody>
      </p:sp>
      <p:sp>
        <p:nvSpPr>
          <p:cNvPr id="59" name="Rectangle 3">
            <a:extLst>
              <a:ext uri="{FF2B5EF4-FFF2-40B4-BE49-F238E27FC236}">
                <a16:creationId xmlns:a16="http://schemas.microsoft.com/office/drawing/2014/main" id="{794A7650-E0B1-DE40-B540-50705D12584E}"/>
              </a:ext>
            </a:extLst>
          </p:cNvPr>
          <p:cNvSpPr/>
          <p:nvPr userDrawn="1"/>
        </p:nvSpPr>
        <p:spPr>
          <a:xfrm>
            <a:off x="4418990" y="2267225"/>
            <a:ext cx="1828257" cy="139047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48257" rIns="0" bIns="48257" rtlCol="0" anchor="ctr">
            <a:noAutofit/>
          </a:bodyPr>
          <a:lstStyle/>
          <a:p>
            <a:pPr algn="ctr"/>
            <a:endParaRPr lang="en-US" sz="1098">
              <a:latin typeface="Calibri" panose="020F0502020204030204" pitchFamily="34" charset="0"/>
            </a:endParaRPr>
          </a:p>
        </p:txBody>
      </p:sp>
      <p:sp>
        <p:nvSpPr>
          <p:cNvPr id="60" name="Rectangle 3">
            <a:extLst>
              <a:ext uri="{FF2B5EF4-FFF2-40B4-BE49-F238E27FC236}">
                <a16:creationId xmlns:a16="http://schemas.microsoft.com/office/drawing/2014/main" id="{8C25AC2B-B109-AF45-BF50-3A6559EA7DDE}"/>
              </a:ext>
            </a:extLst>
          </p:cNvPr>
          <p:cNvSpPr/>
          <p:nvPr userDrawn="1"/>
        </p:nvSpPr>
        <p:spPr>
          <a:xfrm>
            <a:off x="4418990" y="3806203"/>
            <a:ext cx="1828257" cy="139047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48257" rIns="0" bIns="48257" rtlCol="0" anchor="ctr">
            <a:noAutofit/>
          </a:bodyPr>
          <a:lstStyle/>
          <a:p>
            <a:pPr algn="ctr"/>
            <a:endParaRPr lang="en-US" sz="1098">
              <a:latin typeface="Calibri" panose="020F0502020204030204" pitchFamily="34" charset="0"/>
            </a:endParaRPr>
          </a:p>
        </p:txBody>
      </p:sp>
      <p:sp>
        <p:nvSpPr>
          <p:cNvPr id="61" name="Rectangle 3">
            <a:extLst>
              <a:ext uri="{FF2B5EF4-FFF2-40B4-BE49-F238E27FC236}">
                <a16:creationId xmlns:a16="http://schemas.microsoft.com/office/drawing/2014/main" id="{8DCDD124-EA28-3E46-BFCD-6F03B45348D8}"/>
              </a:ext>
            </a:extLst>
          </p:cNvPr>
          <p:cNvSpPr/>
          <p:nvPr userDrawn="1"/>
        </p:nvSpPr>
        <p:spPr>
          <a:xfrm>
            <a:off x="4418990" y="5343746"/>
            <a:ext cx="1828257" cy="139047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48257" rIns="0" bIns="48257" rtlCol="0" anchor="ctr">
            <a:noAutofit/>
          </a:bodyPr>
          <a:lstStyle/>
          <a:p>
            <a:pPr algn="ctr"/>
            <a:endParaRPr lang="en-US" sz="1098">
              <a:latin typeface="Calibri" panose="020F0502020204030204" pitchFamily="34" charset="0"/>
            </a:endParaRPr>
          </a:p>
        </p:txBody>
      </p:sp>
      <p:sp>
        <p:nvSpPr>
          <p:cNvPr id="62" name="Rectangle 3">
            <a:extLst>
              <a:ext uri="{FF2B5EF4-FFF2-40B4-BE49-F238E27FC236}">
                <a16:creationId xmlns:a16="http://schemas.microsoft.com/office/drawing/2014/main" id="{57C41584-FD1D-A74C-988A-68CC12A9E075}"/>
              </a:ext>
            </a:extLst>
          </p:cNvPr>
          <p:cNvSpPr/>
          <p:nvPr userDrawn="1"/>
        </p:nvSpPr>
        <p:spPr>
          <a:xfrm>
            <a:off x="6407786" y="2267225"/>
            <a:ext cx="1828257" cy="139047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48257" rIns="0" bIns="48257" rtlCol="0" anchor="ctr">
            <a:noAutofit/>
          </a:bodyPr>
          <a:lstStyle/>
          <a:p>
            <a:pPr algn="ctr"/>
            <a:endParaRPr lang="en-US" sz="1098">
              <a:latin typeface="Calibri" panose="020F0502020204030204" pitchFamily="34" charset="0"/>
            </a:endParaRPr>
          </a:p>
        </p:txBody>
      </p:sp>
      <p:sp>
        <p:nvSpPr>
          <p:cNvPr id="63" name="Rectangle 3">
            <a:extLst>
              <a:ext uri="{FF2B5EF4-FFF2-40B4-BE49-F238E27FC236}">
                <a16:creationId xmlns:a16="http://schemas.microsoft.com/office/drawing/2014/main" id="{7D612C31-FCED-6440-8220-5A11CD30CF10}"/>
              </a:ext>
            </a:extLst>
          </p:cNvPr>
          <p:cNvSpPr/>
          <p:nvPr userDrawn="1"/>
        </p:nvSpPr>
        <p:spPr>
          <a:xfrm>
            <a:off x="6407786" y="3806203"/>
            <a:ext cx="1828257" cy="139047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48257" rIns="0" bIns="48257" rtlCol="0" anchor="ctr">
            <a:noAutofit/>
          </a:bodyPr>
          <a:lstStyle/>
          <a:p>
            <a:pPr algn="ctr"/>
            <a:endParaRPr lang="en-US" sz="1098">
              <a:latin typeface="Calibri" panose="020F0502020204030204" pitchFamily="34" charset="0"/>
            </a:endParaRPr>
          </a:p>
        </p:txBody>
      </p:sp>
      <p:sp>
        <p:nvSpPr>
          <p:cNvPr id="64" name="Rectangle 3">
            <a:extLst>
              <a:ext uri="{FF2B5EF4-FFF2-40B4-BE49-F238E27FC236}">
                <a16:creationId xmlns:a16="http://schemas.microsoft.com/office/drawing/2014/main" id="{29C535DC-583F-274A-A7A1-C9955544F3D3}"/>
              </a:ext>
            </a:extLst>
          </p:cNvPr>
          <p:cNvSpPr/>
          <p:nvPr userDrawn="1"/>
        </p:nvSpPr>
        <p:spPr>
          <a:xfrm>
            <a:off x="6407786" y="5343746"/>
            <a:ext cx="1828257" cy="139047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48257" rIns="0" bIns="48257" rtlCol="0" anchor="ctr">
            <a:noAutofit/>
          </a:bodyPr>
          <a:lstStyle/>
          <a:p>
            <a:pPr algn="ctr"/>
            <a:endParaRPr lang="en-US" sz="1098">
              <a:latin typeface="Calibri" panose="020F0502020204030204" pitchFamily="34" charset="0"/>
            </a:endParaRPr>
          </a:p>
        </p:txBody>
      </p:sp>
      <p:sp>
        <p:nvSpPr>
          <p:cNvPr id="65" name="Rectangle 3">
            <a:extLst>
              <a:ext uri="{FF2B5EF4-FFF2-40B4-BE49-F238E27FC236}">
                <a16:creationId xmlns:a16="http://schemas.microsoft.com/office/drawing/2014/main" id="{05A639CD-1B38-9140-AA04-C0D0A4FF8A7D}"/>
              </a:ext>
            </a:extLst>
          </p:cNvPr>
          <p:cNvSpPr/>
          <p:nvPr userDrawn="1"/>
        </p:nvSpPr>
        <p:spPr>
          <a:xfrm>
            <a:off x="8384473" y="2267225"/>
            <a:ext cx="1828257" cy="139047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48257" rIns="0" bIns="48257" rtlCol="0" anchor="ctr">
            <a:noAutofit/>
          </a:bodyPr>
          <a:lstStyle/>
          <a:p>
            <a:pPr algn="ctr"/>
            <a:endParaRPr lang="en-US" sz="1098">
              <a:latin typeface="Calibri" panose="020F0502020204030204" pitchFamily="34" charset="0"/>
            </a:endParaRPr>
          </a:p>
        </p:txBody>
      </p:sp>
      <p:sp>
        <p:nvSpPr>
          <p:cNvPr id="66" name="Rectangle 3">
            <a:extLst>
              <a:ext uri="{FF2B5EF4-FFF2-40B4-BE49-F238E27FC236}">
                <a16:creationId xmlns:a16="http://schemas.microsoft.com/office/drawing/2014/main" id="{F865DF54-EA08-714B-835A-BB2E6FDE82EC}"/>
              </a:ext>
            </a:extLst>
          </p:cNvPr>
          <p:cNvSpPr/>
          <p:nvPr userDrawn="1"/>
        </p:nvSpPr>
        <p:spPr>
          <a:xfrm>
            <a:off x="8384473" y="3806203"/>
            <a:ext cx="1828257" cy="139047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48257" rIns="0" bIns="48257" rtlCol="0" anchor="ctr">
            <a:noAutofit/>
          </a:bodyPr>
          <a:lstStyle/>
          <a:p>
            <a:pPr algn="ctr"/>
            <a:endParaRPr lang="en-US" sz="1098">
              <a:latin typeface="Calibri" panose="020F0502020204030204" pitchFamily="34" charset="0"/>
            </a:endParaRPr>
          </a:p>
        </p:txBody>
      </p:sp>
      <p:sp>
        <p:nvSpPr>
          <p:cNvPr id="67" name="Rectangle 3">
            <a:extLst>
              <a:ext uri="{FF2B5EF4-FFF2-40B4-BE49-F238E27FC236}">
                <a16:creationId xmlns:a16="http://schemas.microsoft.com/office/drawing/2014/main" id="{F5F2EEFD-F454-284B-B5E9-382AF5612C5F}"/>
              </a:ext>
            </a:extLst>
          </p:cNvPr>
          <p:cNvSpPr/>
          <p:nvPr userDrawn="1"/>
        </p:nvSpPr>
        <p:spPr>
          <a:xfrm>
            <a:off x="8384473" y="5343746"/>
            <a:ext cx="1828257" cy="139047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48257" rIns="0" bIns="48257" rtlCol="0" anchor="ctr">
            <a:noAutofit/>
          </a:bodyPr>
          <a:lstStyle/>
          <a:p>
            <a:pPr algn="ctr"/>
            <a:endParaRPr lang="en-US" sz="1098">
              <a:latin typeface="Calibri" panose="020F0502020204030204" pitchFamily="34" charset="0"/>
            </a:endParaRPr>
          </a:p>
        </p:txBody>
      </p:sp>
      <p:sp>
        <p:nvSpPr>
          <p:cNvPr id="3" name="Slide Number Placeholder 2">
            <a:extLst>
              <a:ext uri="{FF2B5EF4-FFF2-40B4-BE49-F238E27FC236}">
                <a16:creationId xmlns:a16="http://schemas.microsoft.com/office/drawing/2014/main" id="{B4CB0493-0000-4649-8636-AA303649D990}"/>
              </a:ext>
            </a:extLst>
          </p:cNvPr>
          <p:cNvSpPr>
            <a:spLocks noGrp="1"/>
          </p:cNvSpPr>
          <p:nvPr>
            <p:ph type="sldNum" sz="quarter" idx="11"/>
          </p:nvPr>
        </p:nvSpPr>
        <p:spPr/>
        <p:txBody>
          <a:bodyPr/>
          <a:lstStyle/>
          <a:p>
            <a:fld id="{495CDFE8-06BB-8C4A-81DE-67EF32F50FC9}" type="slidenum">
              <a:rPr lang="en-US" smtClean="0"/>
              <a:pPr/>
              <a:t>‹#›</a:t>
            </a:fld>
            <a:endParaRPr lang="en-US"/>
          </a:p>
        </p:txBody>
      </p:sp>
      <p:sp>
        <p:nvSpPr>
          <p:cNvPr id="4" name="Title 3">
            <a:extLst>
              <a:ext uri="{FF2B5EF4-FFF2-40B4-BE49-F238E27FC236}">
                <a16:creationId xmlns:a16="http://schemas.microsoft.com/office/drawing/2014/main" id="{A569CEEF-7AC9-E040-BAD6-2F938095C3E3}"/>
              </a:ext>
            </a:extLst>
          </p:cNvPr>
          <p:cNvSpPr>
            <a:spLocks noGrp="1"/>
          </p:cNvSpPr>
          <p:nvPr>
            <p:ph type="title" hasCustomPrompt="1"/>
          </p:nvPr>
        </p:nvSpPr>
        <p:spPr/>
        <p:txBody>
          <a:bodyPr/>
          <a:lstStyle>
            <a:lvl1pPr>
              <a:defRPr/>
            </a:lvl1pPr>
          </a:lstStyle>
          <a:p>
            <a:r>
              <a:rPr lang="en-US"/>
              <a:t>Page Title</a:t>
            </a:r>
          </a:p>
        </p:txBody>
      </p:sp>
      <p:sp>
        <p:nvSpPr>
          <p:cNvPr id="5" name="Footer Placeholder 4">
            <a:extLst>
              <a:ext uri="{FF2B5EF4-FFF2-40B4-BE49-F238E27FC236}">
                <a16:creationId xmlns:a16="http://schemas.microsoft.com/office/drawing/2014/main" id="{06F4632F-C4D3-EC49-BCDA-849DD4679BB6}"/>
              </a:ext>
            </a:extLst>
          </p:cNvPr>
          <p:cNvSpPr>
            <a:spLocks noGrp="1"/>
          </p:cNvSpPr>
          <p:nvPr>
            <p:ph type="ftr" sz="quarter" idx="16"/>
          </p:nvPr>
        </p:nvSpPr>
        <p:spPr/>
        <p:txBody>
          <a:bodyPr/>
          <a:lstStyle/>
          <a:p>
            <a:endParaRPr lang="en-US"/>
          </a:p>
        </p:txBody>
      </p:sp>
      <p:sp>
        <p:nvSpPr>
          <p:cNvPr id="22" name="Text Placeholder 5">
            <a:extLst>
              <a:ext uri="{FF2B5EF4-FFF2-40B4-BE49-F238E27FC236}">
                <a16:creationId xmlns:a16="http://schemas.microsoft.com/office/drawing/2014/main" id="{5625FD89-0DE0-0F4C-BA36-8BDAAD9C177E}"/>
              </a:ext>
            </a:extLst>
          </p:cNvPr>
          <p:cNvSpPr>
            <a:spLocks noGrp="1"/>
          </p:cNvSpPr>
          <p:nvPr>
            <p:ph type="body" sz="quarter" idx="35" hasCustomPrompt="1"/>
          </p:nvPr>
        </p:nvSpPr>
        <p:spPr>
          <a:xfrm>
            <a:off x="457064" y="1491098"/>
            <a:ext cx="9772033" cy="548870"/>
          </a:xfrm>
          <a:prstGeom prst="rect">
            <a:avLst/>
          </a:prstGeom>
        </p:spPr>
        <p:txBody>
          <a:bodyPr lIns="0" rIns="0">
            <a:noAutofit/>
          </a:bodyPr>
          <a:lstStyle>
            <a:lvl1pPr marL="0" indent="0" algn="l">
              <a:lnSpc>
                <a:spcPct val="100000"/>
              </a:lnSpc>
              <a:spcBef>
                <a:spcPts val="0"/>
              </a:spcBef>
              <a:spcAft>
                <a:spcPts val="0"/>
              </a:spcAft>
              <a:buNone/>
              <a:defRPr sz="1600" b="1"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lvl="0"/>
            <a:r>
              <a:rPr lang="en-US" err="1"/>
              <a:t>Subheader</a:t>
            </a:r>
            <a:r>
              <a:rPr lang="en-US"/>
              <a:t> </a:t>
            </a:r>
          </a:p>
        </p:txBody>
      </p:sp>
      <p:sp>
        <p:nvSpPr>
          <p:cNvPr id="23" name="Text Placeholder 8">
            <a:extLst>
              <a:ext uri="{FF2B5EF4-FFF2-40B4-BE49-F238E27FC236}">
                <a16:creationId xmlns:a16="http://schemas.microsoft.com/office/drawing/2014/main" id="{5FF3A3E5-2EAA-0446-8045-DB46EC66C61A}"/>
              </a:ext>
            </a:extLst>
          </p:cNvPr>
          <p:cNvSpPr>
            <a:spLocks noGrp="1"/>
          </p:cNvSpPr>
          <p:nvPr>
            <p:ph type="body" sz="quarter" idx="109" hasCustomPrompt="1"/>
          </p:nvPr>
        </p:nvSpPr>
        <p:spPr>
          <a:xfrm>
            <a:off x="491104" y="4562489"/>
            <a:ext cx="1773409" cy="622822"/>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sixth client description</a:t>
            </a:r>
          </a:p>
        </p:txBody>
      </p:sp>
      <p:sp>
        <p:nvSpPr>
          <p:cNvPr id="24" name="Text Placeholder 11">
            <a:extLst>
              <a:ext uri="{FF2B5EF4-FFF2-40B4-BE49-F238E27FC236}">
                <a16:creationId xmlns:a16="http://schemas.microsoft.com/office/drawing/2014/main" id="{100BE797-3EF6-7142-94CA-61320C9DC7C3}"/>
              </a:ext>
            </a:extLst>
          </p:cNvPr>
          <p:cNvSpPr>
            <a:spLocks noGrp="1"/>
          </p:cNvSpPr>
          <p:nvPr>
            <p:ph type="body" sz="quarter" idx="111" hasCustomPrompt="1"/>
          </p:nvPr>
        </p:nvSpPr>
        <p:spPr>
          <a:xfrm>
            <a:off x="491104" y="6100032"/>
            <a:ext cx="1773409" cy="622822"/>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eleventh client description</a:t>
            </a:r>
          </a:p>
        </p:txBody>
      </p:sp>
      <p:sp>
        <p:nvSpPr>
          <p:cNvPr id="25" name="Text Placeholder 14">
            <a:extLst>
              <a:ext uri="{FF2B5EF4-FFF2-40B4-BE49-F238E27FC236}">
                <a16:creationId xmlns:a16="http://schemas.microsoft.com/office/drawing/2014/main" id="{CA4C1650-5418-C148-90F6-1DB17F0FCAFD}"/>
              </a:ext>
            </a:extLst>
          </p:cNvPr>
          <p:cNvSpPr>
            <a:spLocks noGrp="1"/>
          </p:cNvSpPr>
          <p:nvPr>
            <p:ph type="body" sz="quarter" idx="113" hasCustomPrompt="1"/>
          </p:nvPr>
        </p:nvSpPr>
        <p:spPr>
          <a:xfrm>
            <a:off x="2463644" y="3023511"/>
            <a:ext cx="1773409" cy="622822"/>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second client description</a:t>
            </a:r>
          </a:p>
          <a:p>
            <a:pPr lvl="0"/>
            <a:endParaRPr lang="en-US"/>
          </a:p>
        </p:txBody>
      </p:sp>
      <p:sp>
        <p:nvSpPr>
          <p:cNvPr id="26" name="Text Placeholder 17">
            <a:extLst>
              <a:ext uri="{FF2B5EF4-FFF2-40B4-BE49-F238E27FC236}">
                <a16:creationId xmlns:a16="http://schemas.microsoft.com/office/drawing/2014/main" id="{C9104C12-CAE8-154D-93AC-7B08AC9C9BFC}"/>
              </a:ext>
            </a:extLst>
          </p:cNvPr>
          <p:cNvSpPr>
            <a:spLocks noGrp="1"/>
          </p:cNvSpPr>
          <p:nvPr>
            <p:ph type="body" sz="quarter" idx="115" hasCustomPrompt="1"/>
          </p:nvPr>
        </p:nvSpPr>
        <p:spPr>
          <a:xfrm>
            <a:off x="2463644" y="4562489"/>
            <a:ext cx="1773409" cy="622822"/>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seventh client description</a:t>
            </a:r>
          </a:p>
        </p:txBody>
      </p:sp>
      <p:sp>
        <p:nvSpPr>
          <p:cNvPr id="27" name="Text Placeholder 20">
            <a:extLst>
              <a:ext uri="{FF2B5EF4-FFF2-40B4-BE49-F238E27FC236}">
                <a16:creationId xmlns:a16="http://schemas.microsoft.com/office/drawing/2014/main" id="{0B71B89F-C61D-2D44-BAB2-1E388A55BC35}"/>
              </a:ext>
            </a:extLst>
          </p:cNvPr>
          <p:cNvSpPr>
            <a:spLocks noGrp="1"/>
          </p:cNvSpPr>
          <p:nvPr>
            <p:ph type="body" sz="quarter" idx="117" hasCustomPrompt="1"/>
          </p:nvPr>
        </p:nvSpPr>
        <p:spPr>
          <a:xfrm>
            <a:off x="2461961" y="6100032"/>
            <a:ext cx="1773409" cy="622822"/>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twelfth client description</a:t>
            </a:r>
          </a:p>
        </p:txBody>
      </p:sp>
      <p:sp>
        <p:nvSpPr>
          <p:cNvPr id="28" name="Text Placeholder 23">
            <a:extLst>
              <a:ext uri="{FF2B5EF4-FFF2-40B4-BE49-F238E27FC236}">
                <a16:creationId xmlns:a16="http://schemas.microsoft.com/office/drawing/2014/main" id="{6F562172-3824-2742-A3F6-F3D9ECF351CE}"/>
              </a:ext>
            </a:extLst>
          </p:cNvPr>
          <p:cNvSpPr>
            <a:spLocks noGrp="1"/>
          </p:cNvSpPr>
          <p:nvPr>
            <p:ph type="body" sz="quarter" idx="119" hasCustomPrompt="1"/>
          </p:nvPr>
        </p:nvSpPr>
        <p:spPr>
          <a:xfrm>
            <a:off x="4442238" y="3023511"/>
            <a:ext cx="1773409" cy="622822"/>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third client description</a:t>
            </a:r>
          </a:p>
        </p:txBody>
      </p:sp>
      <p:sp>
        <p:nvSpPr>
          <p:cNvPr id="29" name="Text Placeholder 26">
            <a:extLst>
              <a:ext uri="{FF2B5EF4-FFF2-40B4-BE49-F238E27FC236}">
                <a16:creationId xmlns:a16="http://schemas.microsoft.com/office/drawing/2014/main" id="{85503B5A-9865-264E-9ED0-EB50E66D4790}"/>
              </a:ext>
            </a:extLst>
          </p:cNvPr>
          <p:cNvSpPr>
            <a:spLocks noGrp="1"/>
          </p:cNvSpPr>
          <p:nvPr>
            <p:ph type="body" sz="quarter" idx="121" hasCustomPrompt="1"/>
          </p:nvPr>
        </p:nvSpPr>
        <p:spPr>
          <a:xfrm>
            <a:off x="4442238" y="4562489"/>
            <a:ext cx="1773409" cy="622822"/>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eighth client description</a:t>
            </a:r>
          </a:p>
        </p:txBody>
      </p:sp>
      <p:sp>
        <p:nvSpPr>
          <p:cNvPr id="30" name="Text Placeholder 29">
            <a:extLst>
              <a:ext uri="{FF2B5EF4-FFF2-40B4-BE49-F238E27FC236}">
                <a16:creationId xmlns:a16="http://schemas.microsoft.com/office/drawing/2014/main" id="{7F9FE76E-8E98-AC4A-B18F-556C09CF3F26}"/>
              </a:ext>
            </a:extLst>
          </p:cNvPr>
          <p:cNvSpPr>
            <a:spLocks noGrp="1"/>
          </p:cNvSpPr>
          <p:nvPr>
            <p:ph type="body" sz="quarter" idx="123" hasCustomPrompt="1"/>
          </p:nvPr>
        </p:nvSpPr>
        <p:spPr>
          <a:xfrm>
            <a:off x="6432939" y="3023511"/>
            <a:ext cx="1773409" cy="622822"/>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fourth client description</a:t>
            </a:r>
          </a:p>
        </p:txBody>
      </p:sp>
      <p:sp>
        <p:nvSpPr>
          <p:cNvPr id="31" name="Text Placeholder 32">
            <a:extLst>
              <a:ext uri="{FF2B5EF4-FFF2-40B4-BE49-F238E27FC236}">
                <a16:creationId xmlns:a16="http://schemas.microsoft.com/office/drawing/2014/main" id="{328131AA-14B4-A642-BB1F-ADD0E620B6BA}"/>
              </a:ext>
            </a:extLst>
          </p:cNvPr>
          <p:cNvSpPr>
            <a:spLocks noGrp="1"/>
          </p:cNvSpPr>
          <p:nvPr>
            <p:ph type="body" sz="quarter" idx="125" hasCustomPrompt="1"/>
          </p:nvPr>
        </p:nvSpPr>
        <p:spPr>
          <a:xfrm>
            <a:off x="6432939" y="4562489"/>
            <a:ext cx="1773409" cy="622822"/>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ninth client description</a:t>
            </a:r>
          </a:p>
        </p:txBody>
      </p:sp>
      <p:sp>
        <p:nvSpPr>
          <p:cNvPr id="32" name="Text Placeholder 35">
            <a:extLst>
              <a:ext uri="{FF2B5EF4-FFF2-40B4-BE49-F238E27FC236}">
                <a16:creationId xmlns:a16="http://schemas.microsoft.com/office/drawing/2014/main" id="{765C572B-134E-1E43-AF6F-BF5EEEFD2FF6}"/>
              </a:ext>
            </a:extLst>
          </p:cNvPr>
          <p:cNvSpPr>
            <a:spLocks noGrp="1"/>
          </p:cNvSpPr>
          <p:nvPr>
            <p:ph type="body" sz="quarter" idx="127" hasCustomPrompt="1"/>
          </p:nvPr>
        </p:nvSpPr>
        <p:spPr>
          <a:xfrm>
            <a:off x="8401816" y="3023511"/>
            <a:ext cx="1773409" cy="622822"/>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fifth client description</a:t>
            </a:r>
          </a:p>
        </p:txBody>
      </p:sp>
      <p:sp>
        <p:nvSpPr>
          <p:cNvPr id="33" name="Text Placeholder 38">
            <a:extLst>
              <a:ext uri="{FF2B5EF4-FFF2-40B4-BE49-F238E27FC236}">
                <a16:creationId xmlns:a16="http://schemas.microsoft.com/office/drawing/2014/main" id="{B8F8D9C6-CF0D-8A45-9AFD-9DC41FCFA464}"/>
              </a:ext>
            </a:extLst>
          </p:cNvPr>
          <p:cNvSpPr>
            <a:spLocks noGrp="1"/>
          </p:cNvSpPr>
          <p:nvPr>
            <p:ph type="body" sz="quarter" idx="129" hasCustomPrompt="1"/>
          </p:nvPr>
        </p:nvSpPr>
        <p:spPr>
          <a:xfrm>
            <a:off x="8401816" y="4562489"/>
            <a:ext cx="1773409" cy="622822"/>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tenth client description</a:t>
            </a:r>
          </a:p>
        </p:txBody>
      </p:sp>
      <p:sp>
        <p:nvSpPr>
          <p:cNvPr id="34" name="Picture Placeholder 36">
            <a:extLst>
              <a:ext uri="{FF2B5EF4-FFF2-40B4-BE49-F238E27FC236}">
                <a16:creationId xmlns:a16="http://schemas.microsoft.com/office/drawing/2014/main" id="{C397BB10-957B-1940-908F-0E18E3FFCF55}"/>
              </a:ext>
            </a:extLst>
          </p:cNvPr>
          <p:cNvSpPr>
            <a:spLocks noGrp="1"/>
          </p:cNvSpPr>
          <p:nvPr>
            <p:ph type="pic" sz="quarter" idx="136" hasCustomPrompt="1"/>
          </p:nvPr>
        </p:nvSpPr>
        <p:spPr>
          <a:xfrm>
            <a:off x="491104" y="2285021"/>
            <a:ext cx="1773409" cy="720696"/>
          </a:xfrm>
          <a:prstGeom prst="rect">
            <a:avLst/>
          </a:prstGeom>
          <a:noFill/>
        </p:spPr>
        <p:txBody>
          <a:bodyPr lIns="0" tIns="0" rIns="0" bIns="0" anchor="ctr">
            <a:noAutofit/>
          </a:bodyPr>
          <a:lstStyle>
            <a:lvl1pPr marL="0" marR="0" indent="0" algn="ctr" defTabSz="127372" rtl="0" eaLnBrk="1" fontAlgn="auto" latinLnBrk="0" hangingPunct="1">
              <a:lnSpc>
                <a:spcPct val="100000"/>
              </a:lnSpc>
              <a:spcBef>
                <a:spcPts val="0"/>
              </a:spcBef>
              <a:spcAft>
                <a:spcPts val="0"/>
              </a:spcAft>
              <a:buClrTx/>
              <a:buSzTx/>
              <a:buFontTx/>
              <a:buNone/>
              <a:tabLst/>
              <a:defRPr b="1">
                <a:latin typeface="Calibri" panose="020F0502020204030204" pitchFamily="34" charset="0"/>
              </a:defRPr>
            </a:lvl1pPr>
          </a:lstStyle>
          <a:p>
            <a:r>
              <a:rPr lang="en-US"/>
              <a:t>Picture</a:t>
            </a:r>
          </a:p>
        </p:txBody>
      </p:sp>
      <p:sp>
        <p:nvSpPr>
          <p:cNvPr id="35" name="Picture Placeholder 36">
            <a:extLst>
              <a:ext uri="{FF2B5EF4-FFF2-40B4-BE49-F238E27FC236}">
                <a16:creationId xmlns:a16="http://schemas.microsoft.com/office/drawing/2014/main" id="{0BBC6DD6-5F0E-B943-899C-DD52C904C9F2}"/>
              </a:ext>
            </a:extLst>
          </p:cNvPr>
          <p:cNvSpPr>
            <a:spLocks noGrp="1"/>
          </p:cNvSpPr>
          <p:nvPr>
            <p:ph type="pic" sz="quarter" idx="137" hasCustomPrompt="1"/>
          </p:nvPr>
        </p:nvSpPr>
        <p:spPr>
          <a:xfrm>
            <a:off x="491104" y="3823998"/>
            <a:ext cx="1773409" cy="720696"/>
          </a:xfrm>
          <a:prstGeom prst="rect">
            <a:avLst/>
          </a:prstGeom>
          <a:noFill/>
        </p:spPr>
        <p:txBody>
          <a:bodyPr lIns="0" tIns="0" r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36" name="Picture Placeholder 36">
            <a:extLst>
              <a:ext uri="{FF2B5EF4-FFF2-40B4-BE49-F238E27FC236}">
                <a16:creationId xmlns:a16="http://schemas.microsoft.com/office/drawing/2014/main" id="{ADF13BF4-6BB6-4B44-901C-305F62784A1C}"/>
              </a:ext>
            </a:extLst>
          </p:cNvPr>
          <p:cNvSpPr>
            <a:spLocks noGrp="1"/>
          </p:cNvSpPr>
          <p:nvPr>
            <p:ph type="pic" sz="quarter" idx="138" hasCustomPrompt="1"/>
          </p:nvPr>
        </p:nvSpPr>
        <p:spPr>
          <a:xfrm>
            <a:off x="491104" y="5370439"/>
            <a:ext cx="1773409" cy="720696"/>
          </a:xfrm>
          <a:prstGeom prst="rect">
            <a:avLst/>
          </a:prstGeom>
          <a:noFill/>
        </p:spPr>
        <p:txBody>
          <a:bodyPr lIns="0" tIns="0" r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37" name="Picture Placeholder 36">
            <a:extLst>
              <a:ext uri="{FF2B5EF4-FFF2-40B4-BE49-F238E27FC236}">
                <a16:creationId xmlns:a16="http://schemas.microsoft.com/office/drawing/2014/main" id="{9C076308-E916-3841-BBD7-65AB115443CB}"/>
              </a:ext>
            </a:extLst>
          </p:cNvPr>
          <p:cNvSpPr>
            <a:spLocks noGrp="1"/>
          </p:cNvSpPr>
          <p:nvPr>
            <p:ph type="pic" sz="quarter" idx="139" hasCustomPrompt="1"/>
          </p:nvPr>
        </p:nvSpPr>
        <p:spPr>
          <a:xfrm>
            <a:off x="2463644" y="2285021"/>
            <a:ext cx="1773409" cy="720696"/>
          </a:xfrm>
          <a:prstGeom prst="rect">
            <a:avLst/>
          </a:prstGeom>
          <a:noFill/>
        </p:spPr>
        <p:txBody>
          <a:bodyPr lIns="0" tIns="0" rIns="0" bIns="0" anchor="ctr">
            <a:noAutofit/>
          </a:bodyPr>
          <a:lstStyle>
            <a:lvl1pPr marL="0" marR="0" indent="0" algn="ctr" defTabSz="127372" rtl="0" eaLnBrk="1" fontAlgn="auto" latinLnBrk="0" hangingPunct="1">
              <a:lnSpc>
                <a:spcPct val="100000"/>
              </a:lnSpc>
              <a:spcBef>
                <a:spcPts val="0"/>
              </a:spcBef>
              <a:spcAft>
                <a:spcPts val="0"/>
              </a:spcAft>
              <a:buClrTx/>
              <a:buSzTx/>
              <a:buFontTx/>
              <a:buNone/>
              <a:tabLst/>
              <a:defRPr b="1">
                <a:latin typeface="Calibri" panose="020F0502020204030204" pitchFamily="34" charset="0"/>
              </a:defRPr>
            </a:lvl1pPr>
          </a:lstStyle>
          <a:p>
            <a:r>
              <a:rPr lang="en-US"/>
              <a:t>Picture</a:t>
            </a:r>
          </a:p>
        </p:txBody>
      </p:sp>
      <p:sp>
        <p:nvSpPr>
          <p:cNvPr id="38" name="Picture Placeholder 36">
            <a:extLst>
              <a:ext uri="{FF2B5EF4-FFF2-40B4-BE49-F238E27FC236}">
                <a16:creationId xmlns:a16="http://schemas.microsoft.com/office/drawing/2014/main" id="{36373D64-EF98-4845-9C38-9F34E34A6B30}"/>
              </a:ext>
            </a:extLst>
          </p:cNvPr>
          <p:cNvSpPr>
            <a:spLocks noGrp="1"/>
          </p:cNvSpPr>
          <p:nvPr>
            <p:ph type="pic" sz="quarter" idx="140" hasCustomPrompt="1"/>
          </p:nvPr>
        </p:nvSpPr>
        <p:spPr>
          <a:xfrm>
            <a:off x="2463644" y="3823998"/>
            <a:ext cx="1773409" cy="720696"/>
          </a:xfrm>
          <a:prstGeom prst="rect">
            <a:avLst/>
          </a:prstGeom>
          <a:noFill/>
        </p:spPr>
        <p:txBody>
          <a:bodyPr lIns="0" tIns="0" r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39" name="Picture Placeholder 36">
            <a:extLst>
              <a:ext uri="{FF2B5EF4-FFF2-40B4-BE49-F238E27FC236}">
                <a16:creationId xmlns:a16="http://schemas.microsoft.com/office/drawing/2014/main" id="{70D1AC66-83FF-FE4B-BB73-A03821C1D6BE}"/>
              </a:ext>
            </a:extLst>
          </p:cNvPr>
          <p:cNvSpPr>
            <a:spLocks noGrp="1"/>
          </p:cNvSpPr>
          <p:nvPr>
            <p:ph type="pic" sz="quarter" idx="141" hasCustomPrompt="1"/>
          </p:nvPr>
        </p:nvSpPr>
        <p:spPr>
          <a:xfrm>
            <a:off x="2463644" y="5370439"/>
            <a:ext cx="1773409" cy="720696"/>
          </a:xfrm>
          <a:prstGeom prst="rect">
            <a:avLst/>
          </a:prstGeom>
          <a:noFill/>
        </p:spPr>
        <p:txBody>
          <a:bodyPr lIns="0" tIns="0" r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40" name="Picture Placeholder 36">
            <a:extLst>
              <a:ext uri="{FF2B5EF4-FFF2-40B4-BE49-F238E27FC236}">
                <a16:creationId xmlns:a16="http://schemas.microsoft.com/office/drawing/2014/main" id="{95015FCD-3F9F-7A4F-9E71-E1E0B1D4377D}"/>
              </a:ext>
            </a:extLst>
          </p:cNvPr>
          <p:cNvSpPr>
            <a:spLocks noGrp="1"/>
          </p:cNvSpPr>
          <p:nvPr>
            <p:ph type="pic" sz="quarter" idx="142" hasCustomPrompt="1"/>
          </p:nvPr>
        </p:nvSpPr>
        <p:spPr>
          <a:xfrm>
            <a:off x="4442238" y="2285021"/>
            <a:ext cx="1773409" cy="720696"/>
          </a:xfrm>
          <a:prstGeom prst="rect">
            <a:avLst/>
          </a:prstGeom>
          <a:noFill/>
        </p:spPr>
        <p:txBody>
          <a:bodyPr lIns="0" tIns="0" r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41" name="Picture Placeholder 36">
            <a:extLst>
              <a:ext uri="{FF2B5EF4-FFF2-40B4-BE49-F238E27FC236}">
                <a16:creationId xmlns:a16="http://schemas.microsoft.com/office/drawing/2014/main" id="{66A2F7E1-397F-9D45-AEB1-EBA1641437F6}"/>
              </a:ext>
            </a:extLst>
          </p:cNvPr>
          <p:cNvSpPr>
            <a:spLocks noGrp="1"/>
          </p:cNvSpPr>
          <p:nvPr>
            <p:ph type="pic" sz="quarter" idx="143" hasCustomPrompt="1"/>
          </p:nvPr>
        </p:nvSpPr>
        <p:spPr>
          <a:xfrm>
            <a:off x="4442238" y="3823998"/>
            <a:ext cx="1773409" cy="720696"/>
          </a:xfrm>
          <a:prstGeom prst="rect">
            <a:avLst/>
          </a:prstGeom>
          <a:noFill/>
        </p:spPr>
        <p:txBody>
          <a:bodyPr lIns="0" tIns="0" r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42" name="Picture Placeholder 36">
            <a:extLst>
              <a:ext uri="{FF2B5EF4-FFF2-40B4-BE49-F238E27FC236}">
                <a16:creationId xmlns:a16="http://schemas.microsoft.com/office/drawing/2014/main" id="{C5C0AE0C-6A85-634F-85B3-F2023A12B52C}"/>
              </a:ext>
            </a:extLst>
          </p:cNvPr>
          <p:cNvSpPr>
            <a:spLocks noGrp="1"/>
          </p:cNvSpPr>
          <p:nvPr>
            <p:ph type="pic" sz="quarter" idx="144" hasCustomPrompt="1"/>
          </p:nvPr>
        </p:nvSpPr>
        <p:spPr>
          <a:xfrm>
            <a:off x="4442238" y="5370439"/>
            <a:ext cx="1773409" cy="720696"/>
          </a:xfrm>
          <a:prstGeom prst="rect">
            <a:avLst/>
          </a:prstGeom>
          <a:noFill/>
        </p:spPr>
        <p:txBody>
          <a:bodyPr lIns="0" tIns="0" r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43" name="Picture Placeholder 36">
            <a:extLst>
              <a:ext uri="{FF2B5EF4-FFF2-40B4-BE49-F238E27FC236}">
                <a16:creationId xmlns:a16="http://schemas.microsoft.com/office/drawing/2014/main" id="{E61E2EF5-82E4-A247-94E2-F8CCEE71B38B}"/>
              </a:ext>
            </a:extLst>
          </p:cNvPr>
          <p:cNvSpPr>
            <a:spLocks noGrp="1"/>
          </p:cNvSpPr>
          <p:nvPr>
            <p:ph type="pic" sz="quarter" idx="145" hasCustomPrompt="1"/>
          </p:nvPr>
        </p:nvSpPr>
        <p:spPr>
          <a:xfrm>
            <a:off x="6432939" y="2285021"/>
            <a:ext cx="1773409" cy="720696"/>
          </a:xfrm>
          <a:prstGeom prst="rect">
            <a:avLst/>
          </a:prstGeom>
          <a:noFill/>
        </p:spPr>
        <p:txBody>
          <a:bodyPr lIns="0" tIns="0" r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44" name="Picture Placeholder 36">
            <a:extLst>
              <a:ext uri="{FF2B5EF4-FFF2-40B4-BE49-F238E27FC236}">
                <a16:creationId xmlns:a16="http://schemas.microsoft.com/office/drawing/2014/main" id="{9EEC0270-3165-5240-9ADB-B78D9B961968}"/>
              </a:ext>
            </a:extLst>
          </p:cNvPr>
          <p:cNvSpPr>
            <a:spLocks noGrp="1"/>
          </p:cNvSpPr>
          <p:nvPr>
            <p:ph type="pic" sz="quarter" idx="146" hasCustomPrompt="1"/>
          </p:nvPr>
        </p:nvSpPr>
        <p:spPr>
          <a:xfrm>
            <a:off x="6432939" y="3823998"/>
            <a:ext cx="1773409" cy="720696"/>
          </a:xfrm>
          <a:prstGeom prst="rect">
            <a:avLst/>
          </a:prstGeom>
          <a:noFill/>
        </p:spPr>
        <p:txBody>
          <a:bodyPr lIns="0" tIns="0" r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45" name="Picture Placeholder 36">
            <a:extLst>
              <a:ext uri="{FF2B5EF4-FFF2-40B4-BE49-F238E27FC236}">
                <a16:creationId xmlns:a16="http://schemas.microsoft.com/office/drawing/2014/main" id="{FE1E7F17-89F9-BC4C-A8C5-48869BE9E068}"/>
              </a:ext>
            </a:extLst>
          </p:cNvPr>
          <p:cNvSpPr>
            <a:spLocks noGrp="1"/>
          </p:cNvSpPr>
          <p:nvPr>
            <p:ph type="pic" sz="quarter" idx="147" hasCustomPrompt="1"/>
          </p:nvPr>
        </p:nvSpPr>
        <p:spPr>
          <a:xfrm>
            <a:off x="6432939" y="5370439"/>
            <a:ext cx="1773409" cy="720696"/>
          </a:xfrm>
          <a:prstGeom prst="rect">
            <a:avLst/>
          </a:prstGeom>
          <a:noFill/>
        </p:spPr>
        <p:txBody>
          <a:bodyPr lIns="0" tIns="0" r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46" name="Picture Placeholder 36">
            <a:extLst>
              <a:ext uri="{FF2B5EF4-FFF2-40B4-BE49-F238E27FC236}">
                <a16:creationId xmlns:a16="http://schemas.microsoft.com/office/drawing/2014/main" id="{B46D3499-2D64-7940-9BD1-83D78A752AE6}"/>
              </a:ext>
            </a:extLst>
          </p:cNvPr>
          <p:cNvSpPr>
            <a:spLocks noGrp="1"/>
          </p:cNvSpPr>
          <p:nvPr>
            <p:ph type="pic" sz="quarter" idx="148" hasCustomPrompt="1"/>
          </p:nvPr>
        </p:nvSpPr>
        <p:spPr>
          <a:xfrm>
            <a:off x="8401816" y="2285021"/>
            <a:ext cx="1773409" cy="720696"/>
          </a:xfrm>
          <a:prstGeom prst="rect">
            <a:avLst/>
          </a:prstGeom>
          <a:noFill/>
        </p:spPr>
        <p:txBody>
          <a:bodyPr lIns="0" tIns="0" r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47" name="Picture Placeholder 36">
            <a:extLst>
              <a:ext uri="{FF2B5EF4-FFF2-40B4-BE49-F238E27FC236}">
                <a16:creationId xmlns:a16="http://schemas.microsoft.com/office/drawing/2014/main" id="{773A24A6-497A-6F4C-9CDC-D106C468A76A}"/>
              </a:ext>
            </a:extLst>
          </p:cNvPr>
          <p:cNvSpPr>
            <a:spLocks noGrp="1"/>
          </p:cNvSpPr>
          <p:nvPr>
            <p:ph type="pic" sz="quarter" idx="149" hasCustomPrompt="1"/>
          </p:nvPr>
        </p:nvSpPr>
        <p:spPr>
          <a:xfrm>
            <a:off x="8401816" y="3823998"/>
            <a:ext cx="1773409" cy="720696"/>
          </a:xfrm>
          <a:prstGeom prst="rect">
            <a:avLst/>
          </a:prstGeom>
          <a:noFill/>
        </p:spPr>
        <p:txBody>
          <a:bodyPr lIns="0" tIns="0" r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48" name="Picture Placeholder 36">
            <a:extLst>
              <a:ext uri="{FF2B5EF4-FFF2-40B4-BE49-F238E27FC236}">
                <a16:creationId xmlns:a16="http://schemas.microsoft.com/office/drawing/2014/main" id="{802E676D-A40B-C945-B36D-06DC83E71DA9}"/>
              </a:ext>
            </a:extLst>
          </p:cNvPr>
          <p:cNvSpPr>
            <a:spLocks noGrp="1"/>
          </p:cNvSpPr>
          <p:nvPr>
            <p:ph type="pic" sz="quarter" idx="150" hasCustomPrompt="1"/>
          </p:nvPr>
        </p:nvSpPr>
        <p:spPr>
          <a:xfrm>
            <a:off x="8401816" y="5370439"/>
            <a:ext cx="1773409" cy="720696"/>
          </a:xfrm>
          <a:prstGeom prst="rect">
            <a:avLst/>
          </a:prstGeom>
          <a:noFill/>
        </p:spPr>
        <p:txBody>
          <a:bodyPr lIns="0" tIns="0" r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49" name="Text Placeholder 66">
            <a:extLst>
              <a:ext uri="{FF2B5EF4-FFF2-40B4-BE49-F238E27FC236}">
                <a16:creationId xmlns:a16="http://schemas.microsoft.com/office/drawing/2014/main" id="{6D7D73DC-A1CF-3345-8C1F-EBAA8677CFA8}"/>
              </a:ext>
            </a:extLst>
          </p:cNvPr>
          <p:cNvSpPr>
            <a:spLocks noGrp="1"/>
          </p:cNvSpPr>
          <p:nvPr>
            <p:ph type="body" sz="quarter" idx="153" hasCustomPrompt="1"/>
          </p:nvPr>
        </p:nvSpPr>
        <p:spPr>
          <a:xfrm>
            <a:off x="4442238" y="6100032"/>
            <a:ext cx="1773409" cy="622822"/>
          </a:xfrm>
          <a:prstGeom prst="rect">
            <a:avLst/>
          </a:prstGeom>
          <a:noFill/>
        </p:spPr>
        <p:txBody>
          <a:bodyPr lIns="91440" rIns="91440">
            <a:noAutofit/>
          </a:bodyPr>
          <a:lstStyle>
            <a:lvl1pPr marL="0" indent="0" algn="ctr">
              <a:lnSpc>
                <a:spcPct val="100000"/>
              </a:lnSpc>
              <a:spcBef>
                <a:spcPts val="0"/>
              </a:spcBef>
              <a:spcAft>
                <a:spcPts val="597"/>
              </a:spcAft>
              <a:buFontTx/>
              <a:buNone/>
              <a:defRPr sz="1200">
                <a:solidFill>
                  <a:schemeClr val="accent1"/>
                </a:solidFill>
              </a:defRPr>
            </a:lvl1pPr>
          </a:lstStyle>
          <a:p>
            <a:r>
              <a:rPr lang="en-US"/>
              <a:t>Insert thirteenth client description</a:t>
            </a:r>
          </a:p>
        </p:txBody>
      </p:sp>
      <p:sp>
        <p:nvSpPr>
          <p:cNvPr id="50" name="Text Placeholder 69">
            <a:extLst>
              <a:ext uri="{FF2B5EF4-FFF2-40B4-BE49-F238E27FC236}">
                <a16:creationId xmlns:a16="http://schemas.microsoft.com/office/drawing/2014/main" id="{4507775F-B3CD-634B-8584-E391F32BE750}"/>
              </a:ext>
            </a:extLst>
          </p:cNvPr>
          <p:cNvSpPr>
            <a:spLocks noGrp="1"/>
          </p:cNvSpPr>
          <p:nvPr>
            <p:ph type="body" sz="quarter" idx="154" hasCustomPrompt="1"/>
          </p:nvPr>
        </p:nvSpPr>
        <p:spPr>
          <a:xfrm>
            <a:off x="6432939" y="6100032"/>
            <a:ext cx="1773409" cy="622822"/>
          </a:xfrm>
          <a:prstGeom prst="rect">
            <a:avLst/>
          </a:prstGeom>
          <a:noFill/>
        </p:spPr>
        <p:txBody>
          <a:bodyPr lIns="91440" rIns="91440">
            <a:noAutofit/>
          </a:bodyPr>
          <a:lstStyle>
            <a:lvl1pPr marL="0" indent="0" algn="ctr">
              <a:lnSpc>
                <a:spcPct val="100000"/>
              </a:lnSpc>
              <a:spcBef>
                <a:spcPts val="0"/>
              </a:spcBef>
              <a:spcAft>
                <a:spcPts val="597"/>
              </a:spcAft>
              <a:buNone/>
              <a:defRPr sz="1200">
                <a:solidFill>
                  <a:schemeClr val="accent1"/>
                </a:solidFill>
              </a:defRPr>
            </a:lvl1pPr>
          </a:lstStyle>
          <a:p>
            <a:r>
              <a:rPr lang="en-US"/>
              <a:t>Insert fourteenth client description</a:t>
            </a:r>
          </a:p>
        </p:txBody>
      </p:sp>
      <p:sp>
        <p:nvSpPr>
          <p:cNvPr id="51" name="Text Placeholder 90">
            <a:extLst>
              <a:ext uri="{FF2B5EF4-FFF2-40B4-BE49-F238E27FC236}">
                <a16:creationId xmlns:a16="http://schemas.microsoft.com/office/drawing/2014/main" id="{4D33AE12-7167-AF4F-8D08-0B3047C6AB82}"/>
              </a:ext>
            </a:extLst>
          </p:cNvPr>
          <p:cNvSpPr>
            <a:spLocks noGrp="1"/>
          </p:cNvSpPr>
          <p:nvPr>
            <p:ph type="body" sz="quarter" idx="155" hasCustomPrompt="1"/>
          </p:nvPr>
        </p:nvSpPr>
        <p:spPr>
          <a:xfrm>
            <a:off x="8401816" y="6100032"/>
            <a:ext cx="1773409" cy="622822"/>
          </a:xfrm>
          <a:prstGeom prst="rect">
            <a:avLst/>
          </a:prstGeom>
          <a:noFill/>
        </p:spPr>
        <p:txBody>
          <a:bodyPr lIns="91440" rIns="91440">
            <a:noAutofit/>
          </a:bodyPr>
          <a:lstStyle>
            <a:lvl1pPr marL="0" indent="0" algn="ctr">
              <a:lnSpc>
                <a:spcPct val="100000"/>
              </a:lnSpc>
              <a:spcBef>
                <a:spcPts val="0"/>
              </a:spcBef>
              <a:spcAft>
                <a:spcPts val="597"/>
              </a:spcAft>
              <a:buNone/>
              <a:defRPr sz="1200">
                <a:solidFill>
                  <a:schemeClr val="accent1"/>
                </a:solidFill>
              </a:defRPr>
            </a:lvl1pPr>
          </a:lstStyle>
          <a:p>
            <a:r>
              <a:rPr lang="en-US"/>
              <a:t>Insert fifteenth client description</a:t>
            </a:r>
          </a:p>
        </p:txBody>
      </p:sp>
      <p:sp>
        <p:nvSpPr>
          <p:cNvPr id="13" name="Text Placeholder 5">
            <a:extLst>
              <a:ext uri="{FF2B5EF4-FFF2-40B4-BE49-F238E27FC236}">
                <a16:creationId xmlns:a16="http://schemas.microsoft.com/office/drawing/2014/main" id="{0789D74A-9265-FD4E-94B0-122F1BDD72DF}"/>
              </a:ext>
            </a:extLst>
          </p:cNvPr>
          <p:cNvSpPr>
            <a:spLocks noGrp="1"/>
          </p:cNvSpPr>
          <p:nvPr>
            <p:ph type="body" sz="quarter" idx="14" hasCustomPrompt="1"/>
          </p:nvPr>
        </p:nvSpPr>
        <p:spPr>
          <a:xfrm>
            <a:off x="491104" y="3023511"/>
            <a:ext cx="1773409" cy="622822"/>
          </a:xfrm>
          <a:prstGeom prst="rect">
            <a:avLst/>
          </a:prstGeom>
        </p:spPr>
        <p:txBody>
          <a:bodyPr lIns="91440" rIns="91440">
            <a:noAutofit/>
          </a:bodyPr>
          <a:lstStyle>
            <a:lvl1pPr marL="0" indent="0" algn="ctr">
              <a:lnSpc>
                <a:spcPct val="100000"/>
              </a:lnSpc>
              <a:spcBef>
                <a:spcPts val="0"/>
              </a:spcBef>
              <a:spcAft>
                <a:spcPts val="597"/>
              </a:spcAft>
              <a:buNone/>
              <a:defRPr sz="1200" b="0">
                <a:solidFill>
                  <a:schemeClr val="accent1"/>
                </a:solidFill>
              </a:defRPr>
            </a:lvl1pPr>
            <a:lvl5pPr marL="506775" indent="0">
              <a:buNone/>
              <a:defRPr/>
            </a:lvl5pPr>
          </a:lstStyle>
          <a:p>
            <a:pPr lvl="0"/>
            <a:r>
              <a:rPr lang="en-US"/>
              <a:t>Insert first client description</a:t>
            </a:r>
          </a:p>
        </p:txBody>
      </p:sp>
    </p:spTree>
    <p:custDataLst>
      <p:custData r:id="rId1"/>
    </p:custDataLst>
    <p:extLst>
      <p:ext uri="{BB962C8B-B14F-4D97-AF65-F5344CB8AC3E}">
        <p14:creationId xmlns:p14="http://schemas.microsoft.com/office/powerpoint/2010/main" val="2614934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587A0C-B11F-4A44-8A74-057337E58B60}"/>
              </a:ext>
            </a:extLst>
          </p:cNvPr>
          <p:cNvSpPr>
            <a:spLocks noGrp="1"/>
          </p:cNvSpPr>
          <p:nvPr>
            <p:ph type="title" hasCustomPrompt="1"/>
          </p:nvPr>
        </p:nvSpPr>
        <p:spPr/>
        <p:txBody>
          <a:bodyPr>
            <a:noAutofit/>
          </a:bodyPr>
          <a:lstStyle>
            <a:lvl1pPr>
              <a:defRPr/>
            </a:lvl1pPr>
          </a:lstStyle>
          <a:p>
            <a:r>
              <a:rPr lang="en-US"/>
              <a:t>Page Title</a:t>
            </a:r>
          </a:p>
        </p:txBody>
      </p:sp>
      <p:sp>
        <p:nvSpPr>
          <p:cNvPr id="5" name="Table Placeholder 4">
            <a:extLst>
              <a:ext uri="{FF2B5EF4-FFF2-40B4-BE49-F238E27FC236}">
                <a16:creationId xmlns:a16="http://schemas.microsoft.com/office/drawing/2014/main" id="{55AF7F6F-D16B-0242-B119-41CB342F1A8A}"/>
              </a:ext>
            </a:extLst>
          </p:cNvPr>
          <p:cNvSpPr>
            <a:spLocks noGrp="1"/>
          </p:cNvSpPr>
          <p:nvPr>
            <p:ph type="tbl" sz="quarter" idx="24"/>
          </p:nvPr>
        </p:nvSpPr>
        <p:spPr>
          <a:xfrm>
            <a:off x="457199" y="1810512"/>
            <a:ext cx="8438828" cy="4937760"/>
          </a:xfrm>
          <a:prstGeom prst="rect">
            <a:avLst/>
          </a:prstGeom>
        </p:spPr>
        <p:txBody>
          <a:bodyPr/>
          <a:lstStyle>
            <a:lvl1pPr marL="0" indent="0">
              <a:spcBef>
                <a:spcPts val="0"/>
              </a:spcBef>
              <a:buNone/>
              <a:defRPr/>
            </a:lvl1pPr>
          </a:lstStyle>
          <a:p>
            <a:pPr lvl="0"/>
            <a:r>
              <a:rPr lang="en-US"/>
              <a:t>Click icon to add table</a:t>
            </a:r>
          </a:p>
        </p:txBody>
      </p:sp>
      <p:sp>
        <p:nvSpPr>
          <p:cNvPr id="8" name="Slide Number Placeholder 7">
            <a:extLst>
              <a:ext uri="{FF2B5EF4-FFF2-40B4-BE49-F238E27FC236}">
                <a16:creationId xmlns:a16="http://schemas.microsoft.com/office/drawing/2014/main" id="{7ECE9A48-D0D4-E242-B6FF-8626BC50AC63}"/>
              </a:ext>
            </a:extLst>
          </p:cNvPr>
          <p:cNvSpPr>
            <a:spLocks noGrp="1"/>
          </p:cNvSpPr>
          <p:nvPr>
            <p:ph type="sldNum" sz="quarter" idx="4"/>
          </p:nvPr>
        </p:nvSpPr>
        <p:spPr>
          <a:xfrm>
            <a:off x="9774936" y="6759982"/>
            <a:ext cx="457200" cy="338328"/>
          </a:xfrm>
          <a:prstGeom prst="rect">
            <a:avLst/>
          </a:prstGeom>
        </p:spPr>
        <p:txBody>
          <a:bodyPr vert="horz" lIns="0" tIns="0" rIns="0" bIns="0" rtlCol="0" anchor="b" anchorCtr="0">
            <a:noAutofit/>
          </a:bodyPr>
          <a:lstStyle>
            <a:lvl1pPr algn="r">
              <a:defRPr sz="800">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9" name="Footer Placeholder 2">
            <a:extLst>
              <a:ext uri="{FF2B5EF4-FFF2-40B4-BE49-F238E27FC236}">
                <a16:creationId xmlns:a16="http://schemas.microsoft.com/office/drawing/2014/main" id="{7CB71CC1-A763-3B4B-8B3B-9B3C315BA6F2}"/>
              </a:ext>
            </a:extLst>
          </p:cNvPr>
          <p:cNvSpPr>
            <a:spLocks noGrp="1"/>
          </p:cNvSpPr>
          <p:nvPr>
            <p:ph type="ftr" sz="quarter" idx="3"/>
          </p:nvPr>
        </p:nvSpPr>
        <p:spPr>
          <a:xfrm>
            <a:off x="456502" y="6766560"/>
            <a:ext cx="9309290" cy="338328"/>
          </a:xfrm>
          <a:prstGeom prst="rect">
            <a:avLst/>
          </a:prstGeom>
        </p:spPr>
        <p:txBody>
          <a:bodyPr vert="horz" lIns="0" tIns="0" rIns="0" bIns="0" rtlCol="0" anchor="b"/>
          <a:lstStyle>
            <a:lvl1pPr algn="r">
              <a:defRPr lang="en-US" sz="1000"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pic>
        <p:nvPicPr>
          <p:cNvPr id="3" name="Picture 2">
            <a:extLst>
              <a:ext uri="{FF2B5EF4-FFF2-40B4-BE49-F238E27FC236}">
                <a16:creationId xmlns:a16="http://schemas.microsoft.com/office/drawing/2014/main" id="{ACF0D683-02DF-4410-EA01-1167B441B43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634701" y="50800"/>
            <a:ext cx="1905000" cy="635000"/>
          </a:xfrm>
          <a:prstGeom prst="rect">
            <a:avLst/>
          </a:prstGeom>
        </p:spPr>
      </p:pic>
    </p:spTree>
    <p:custDataLst>
      <p:custData r:id="rId1"/>
    </p:custDataLst>
    <p:extLst>
      <p:ext uri="{BB962C8B-B14F-4D97-AF65-F5344CB8AC3E}">
        <p14:creationId xmlns:p14="http://schemas.microsoft.com/office/powerpoint/2010/main" val="34712282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0 Tombstones (5 x 4) w/ Subheader">
    <p:bg>
      <p:bgPr>
        <a:solidFill>
          <a:schemeClr val="bg1"/>
        </a:solidFill>
        <a:effectLst/>
      </p:bgPr>
    </p:bg>
    <p:spTree>
      <p:nvGrpSpPr>
        <p:cNvPr id="1" name=""/>
        <p:cNvGrpSpPr/>
        <p:nvPr/>
      </p:nvGrpSpPr>
      <p:grpSpPr>
        <a:xfrm>
          <a:off x="0" y="0"/>
          <a:ext cx="0" cy="0"/>
          <a:chOff x="0" y="0"/>
          <a:chExt cx="0" cy="0"/>
        </a:xfrm>
      </p:grpSpPr>
      <p:sp>
        <p:nvSpPr>
          <p:cNvPr id="133" name="Rectangle 3">
            <a:extLst>
              <a:ext uri="{FF2B5EF4-FFF2-40B4-BE49-F238E27FC236}">
                <a16:creationId xmlns:a16="http://schemas.microsoft.com/office/drawing/2014/main" id="{79662D63-D73D-A640-8B45-40FE59227467}"/>
              </a:ext>
            </a:extLst>
          </p:cNvPr>
          <p:cNvSpPr/>
          <p:nvPr userDrawn="1"/>
        </p:nvSpPr>
        <p:spPr>
          <a:xfrm>
            <a:off x="8375663" y="3431707"/>
            <a:ext cx="1828257" cy="100626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48257" rIns="0" bIns="48257" rtlCol="0" anchor="ctr">
            <a:noAutofit/>
          </a:bodyPr>
          <a:lstStyle/>
          <a:p>
            <a:pPr algn="ctr"/>
            <a:endParaRPr lang="en-US" sz="1098">
              <a:latin typeface="Calibri" panose="020F0502020204030204" pitchFamily="34" charset="0"/>
            </a:endParaRPr>
          </a:p>
        </p:txBody>
      </p:sp>
      <p:sp>
        <p:nvSpPr>
          <p:cNvPr id="113" name="Rectangle 3">
            <a:extLst>
              <a:ext uri="{FF2B5EF4-FFF2-40B4-BE49-F238E27FC236}">
                <a16:creationId xmlns:a16="http://schemas.microsoft.com/office/drawing/2014/main" id="{6B2FE03F-1509-FF47-9BE1-A8EA095C21F0}"/>
              </a:ext>
            </a:extLst>
          </p:cNvPr>
          <p:cNvSpPr/>
          <p:nvPr userDrawn="1"/>
        </p:nvSpPr>
        <p:spPr>
          <a:xfrm>
            <a:off x="477611" y="2272646"/>
            <a:ext cx="1828257" cy="100626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48257" rIns="0" bIns="48257" rtlCol="0" anchor="ctr">
            <a:noAutofit/>
          </a:bodyPr>
          <a:lstStyle/>
          <a:p>
            <a:pPr algn="ctr"/>
            <a:endParaRPr lang="en-US" sz="1098">
              <a:latin typeface="Calibri" panose="020F0502020204030204" pitchFamily="34" charset="0"/>
            </a:endParaRPr>
          </a:p>
        </p:txBody>
      </p:sp>
      <p:sp>
        <p:nvSpPr>
          <p:cNvPr id="114" name="Rectangle 3">
            <a:extLst>
              <a:ext uri="{FF2B5EF4-FFF2-40B4-BE49-F238E27FC236}">
                <a16:creationId xmlns:a16="http://schemas.microsoft.com/office/drawing/2014/main" id="{AD915E8F-89A9-F34D-BEB3-6F6B62BC23CE}"/>
              </a:ext>
            </a:extLst>
          </p:cNvPr>
          <p:cNvSpPr/>
          <p:nvPr userDrawn="1"/>
        </p:nvSpPr>
        <p:spPr>
          <a:xfrm>
            <a:off x="477611" y="3429557"/>
            <a:ext cx="1828257" cy="100626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48257" rIns="0" bIns="48257" rtlCol="0" anchor="ctr">
            <a:noAutofit/>
          </a:bodyPr>
          <a:lstStyle/>
          <a:p>
            <a:pPr algn="ctr"/>
            <a:endParaRPr lang="en-US" sz="1098">
              <a:latin typeface="Calibri" panose="020F0502020204030204" pitchFamily="34" charset="0"/>
            </a:endParaRPr>
          </a:p>
        </p:txBody>
      </p:sp>
      <p:sp>
        <p:nvSpPr>
          <p:cNvPr id="115" name="Rectangle 3">
            <a:extLst>
              <a:ext uri="{FF2B5EF4-FFF2-40B4-BE49-F238E27FC236}">
                <a16:creationId xmlns:a16="http://schemas.microsoft.com/office/drawing/2014/main" id="{05AAFF26-DE6B-3B4D-BEB7-111328090CA5}"/>
              </a:ext>
            </a:extLst>
          </p:cNvPr>
          <p:cNvSpPr/>
          <p:nvPr userDrawn="1"/>
        </p:nvSpPr>
        <p:spPr>
          <a:xfrm>
            <a:off x="477611" y="4582305"/>
            <a:ext cx="1828257" cy="100626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48257" rIns="0" bIns="48257" rtlCol="0" anchor="ctr">
            <a:noAutofit/>
          </a:bodyPr>
          <a:lstStyle/>
          <a:p>
            <a:pPr algn="ctr"/>
            <a:endParaRPr lang="en-US" sz="1098">
              <a:latin typeface="Calibri" panose="020F0502020204030204" pitchFamily="34" charset="0"/>
            </a:endParaRPr>
          </a:p>
        </p:txBody>
      </p:sp>
      <p:sp>
        <p:nvSpPr>
          <p:cNvPr id="116" name="Rectangle 3">
            <a:extLst>
              <a:ext uri="{FF2B5EF4-FFF2-40B4-BE49-F238E27FC236}">
                <a16:creationId xmlns:a16="http://schemas.microsoft.com/office/drawing/2014/main" id="{B17BBD20-A36A-F04D-A72D-98639F8A8BDF}"/>
              </a:ext>
            </a:extLst>
          </p:cNvPr>
          <p:cNvSpPr/>
          <p:nvPr userDrawn="1"/>
        </p:nvSpPr>
        <p:spPr>
          <a:xfrm>
            <a:off x="477611" y="5736723"/>
            <a:ext cx="1828257" cy="100626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48257" rIns="0" bIns="48257" rtlCol="0" anchor="ctr">
            <a:noAutofit/>
          </a:bodyPr>
          <a:lstStyle/>
          <a:p>
            <a:pPr algn="ctr"/>
            <a:endParaRPr lang="en-US" sz="1098">
              <a:latin typeface="Calibri" panose="020F0502020204030204" pitchFamily="34" charset="0"/>
            </a:endParaRPr>
          </a:p>
        </p:txBody>
      </p:sp>
      <p:sp>
        <p:nvSpPr>
          <p:cNvPr id="117" name="Rectangle 3">
            <a:extLst>
              <a:ext uri="{FF2B5EF4-FFF2-40B4-BE49-F238E27FC236}">
                <a16:creationId xmlns:a16="http://schemas.microsoft.com/office/drawing/2014/main" id="{881BBEFB-0683-F947-B296-D9443960E5C5}"/>
              </a:ext>
            </a:extLst>
          </p:cNvPr>
          <p:cNvSpPr/>
          <p:nvPr userDrawn="1"/>
        </p:nvSpPr>
        <p:spPr>
          <a:xfrm>
            <a:off x="2457406" y="2272646"/>
            <a:ext cx="1828257" cy="100626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48257" rIns="0" bIns="48257" rtlCol="0" anchor="ctr">
            <a:noAutofit/>
          </a:bodyPr>
          <a:lstStyle/>
          <a:p>
            <a:pPr algn="ctr"/>
            <a:endParaRPr lang="en-US" sz="1098">
              <a:latin typeface="Calibri" panose="020F0502020204030204" pitchFamily="34" charset="0"/>
            </a:endParaRPr>
          </a:p>
        </p:txBody>
      </p:sp>
      <p:sp>
        <p:nvSpPr>
          <p:cNvPr id="118" name="Rectangle 3">
            <a:extLst>
              <a:ext uri="{FF2B5EF4-FFF2-40B4-BE49-F238E27FC236}">
                <a16:creationId xmlns:a16="http://schemas.microsoft.com/office/drawing/2014/main" id="{61EFC2E9-F8E9-FA46-A67B-E91F3C2AB177}"/>
              </a:ext>
            </a:extLst>
          </p:cNvPr>
          <p:cNvSpPr/>
          <p:nvPr userDrawn="1"/>
        </p:nvSpPr>
        <p:spPr>
          <a:xfrm>
            <a:off x="2457406" y="3431707"/>
            <a:ext cx="1828257" cy="100626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48257" rIns="0" bIns="48257" rtlCol="0" anchor="ctr">
            <a:noAutofit/>
          </a:bodyPr>
          <a:lstStyle/>
          <a:p>
            <a:pPr algn="ctr"/>
            <a:endParaRPr lang="en-US" sz="1098">
              <a:latin typeface="Calibri" panose="020F0502020204030204" pitchFamily="34" charset="0"/>
            </a:endParaRPr>
          </a:p>
        </p:txBody>
      </p:sp>
      <p:sp>
        <p:nvSpPr>
          <p:cNvPr id="119" name="Rectangle 3">
            <a:extLst>
              <a:ext uri="{FF2B5EF4-FFF2-40B4-BE49-F238E27FC236}">
                <a16:creationId xmlns:a16="http://schemas.microsoft.com/office/drawing/2014/main" id="{5D7F865D-2BEF-CC49-83B2-FCD035BCC384}"/>
              </a:ext>
            </a:extLst>
          </p:cNvPr>
          <p:cNvSpPr/>
          <p:nvPr userDrawn="1"/>
        </p:nvSpPr>
        <p:spPr>
          <a:xfrm>
            <a:off x="2457406" y="4584030"/>
            <a:ext cx="1828257" cy="100626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48257" rIns="0" bIns="48257" rtlCol="0" anchor="ctr">
            <a:noAutofit/>
          </a:bodyPr>
          <a:lstStyle/>
          <a:p>
            <a:pPr algn="ctr"/>
            <a:endParaRPr lang="en-US" sz="1098">
              <a:latin typeface="Calibri" panose="020F0502020204030204" pitchFamily="34" charset="0"/>
            </a:endParaRPr>
          </a:p>
        </p:txBody>
      </p:sp>
      <p:sp>
        <p:nvSpPr>
          <p:cNvPr id="120" name="Rectangle 3">
            <a:extLst>
              <a:ext uri="{FF2B5EF4-FFF2-40B4-BE49-F238E27FC236}">
                <a16:creationId xmlns:a16="http://schemas.microsoft.com/office/drawing/2014/main" id="{1A791D05-3535-3F46-816B-66D2AF38A76F}"/>
              </a:ext>
            </a:extLst>
          </p:cNvPr>
          <p:cNvSpPr/>
          <p:nvPr userDrawn="1"/>
        </p:nvSpPr>
        <p:spPr>
          <a:xfrm>
            <a:off x="2457406" y="5735215"/>
            <a:ext cx="1828257" cy="100626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48257" rIns="0" bIns="48257" rtlCol="0" anchor="ctr">
            <a:noAutofit/>
          </a:bodyPr>
          <a:lstStyle/>
          <a:p>
            <a:pPr algn="ctr"/>
            <a:endParaRPr lang="en-US" sz="1098">
              <a:latin typeface="Calibri" panose="020F0502020204030204" pitchFamily="34" charset="0"/>
            </a:endParaRPr>
          </a:p>
        </p:txBody>
      </p:sp>
      <p:sp>
        <p:nvSpPr>
          <p:cNvPr id="121" name="Rectangle 3">
            <a:extLst>
              <a:ext uri="{FF2B5EF4-FFF2-40B4-BE49-F238E27FC236}">
                <a16:creationId xmlns:a16="http://schemas.microsoft.com/office/drawing/2014/main" id="{1954C261-220B-FB48-8B0C-B257F2EF651E}"/>
              </a:ext>
            </a:extLst>
          </p:cNvPr>
          <p:cNvSpPr/>
          <p:nvPr userDrawn="1"/>
        </p:nvSpPr>
        <p:spPr>
          <a:xfrm>
            <a:off x="4436245" y="2272646"/>
            <a:ext cx="1828257" cy="100626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48257" rIns="0" bIns="48257" rtlCol="0" anchor="ctr">
            <a:noAutofit/>
          </a:bodyPr>
          <a:lstStyle/>
          <a:p>
            <a:pPr algn="ctr"/>
            <a:endParaRPr lang="en-US" sz="1098">
              <a:latin typeface="Calibri" panose="020F0502020204030204" pitchFamily="34" charset="0"/>
            </a:endParaRPr>
          </a:p>
        </p:txBody>
      </p:sp>
      <p:sp>
        <p:nvSpPr>
          <p:cNvPr id="122" name="Rectangle 3">
            <a:extLst>
              <a:ext uri="{FF2B5EF4-FFF2-40B4-BE49-F238E27FC236}">
                <a16:creationId xmlns:a16="http://schemas.microsoft.com/office/drawing/2014/main" id="{73845AEE-80E9-614A-8F61-1B08D7030F0C}"/>
              </a:ext>
            </a:extLst>
          </p:cNvPr>
          <p:cNvSpPr/>
          <p:nvPr userDrawn="1"/>
        </p:nvSpPr>
        <p:spPr>
          <a:xfrm>
            <a:off x="4436245" y="3431707"/>
            <a:ext cx="1828257" cy="100626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48257" rIns="0" bIns="48257" rtlCol="0" anchor="ctr">
            <a:noAutofit/>
          </a:bodyPr>
          <a:lstStyle/>
          <a:p>
            <a:pPr algn="ctr"/>
            <a:endParaRPr lang="en-US" sz="1098">
              <a:latin typeface="Calibri" panose="020F0502020204030204" pitchFamily="34" charset="0"/>
            </a:endParaRPr>
          </a:p>
        </p:txBody>
      </p:sp>
      <p:sp>
        <p:nvSpPr>
          <p:cNvPr id="123" name="Rectangle 3">
            <a:extLst>
              <a:ext uri="{FF2B5EF4-FFF2-40B4-BE49-F238E27FC236}">
                <a16:creationId xmlns:a16="http://schemas.microsoft.com/office/drawing/2014/main" id="{67E82FFB-4150-3145-9656-205D6A83FF6C}"/>
              </a:ext>
            </a:extLst>
          </p:cNvPr>
          <p:cNvSpPr/>
          <p:nvPr userDrawn="1"/>
        </p:nvSpPr>
        <p:spPr>
          <a:xfrm>
            <a:off x="4436245" y="4584030"/>
            <a:ext cx="1828257" cy="100626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48257" rIns="0" bIns="48257" rtlCol="0" anchor="ctr">
            <a:noAutofit/>
          </a:bodyPr>
          <a:lstStyle/>
          <a:p>
            <a:pPr algn="ctr"/>
            <a:endParaRPr lang="en-US" sz="1098">
              <a:latin typeface="Calibri" panose="020F0502020204030204" pitchFamily="34" charset="0"/>
            </a:endParaRPr>
          </a:p>
        </p:txBody>
      </p:sp>
      <p:sp>
        <p:nvSpPr>
          <p:cNvPr id="124" name="Rectangle 3">
            <a:extLst>
              <a:ext uri="{FF2B5EF4-FFF2-40B4-BE49-F238E27FC236}">
                <a16:creationId xmlns:a16="http://schemas.microsoft.com/office/drawing/2014/main" id="{AB48BA64-08ED-A742-9CEA-A591F3477632}"/>
              </a:ext>
            </a:extLst>
          </p:cNvPr>
          <p:cNvSpPr/>
          <p:nvPr userDrawn="1"/>
        </p:nvSpPr>
        <p:spPr>
          <a:xfrm>
            <a:off x="4436245" y="5735215"/>
            <a:ext cx="1828257" cy="100626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48257" rIns="0" bIns="48257" rtlCol="0" anchor="ctr">
            <a:noAutofit/>
          </a:bodyPr>
          <a:lstStyle/>
          <a:p>
            <a:pPr algn="ctr"/>
            <a:endParaRPr lang="en-US" sz="1098">
              <a:latin typeface="Calibri" panose="020F0502020204030204" pitchFamily="34" charset="0"/>
            </a:endParaRPr>
          </a:p>
        </p:txBody>
      </p:sp>
      <p:sp>
        <p:nvSpPr>
          <p:cNvPr id="125" name="Rectangle 3">
            <a:extLst>
              <a:ext uri="{FF2B5EF4-FFF2-40B4-BE49-F238E27FC236}">
                <a16:creationId xmlns:a16="http://schemas.microsoft.com/office/drawing/2014/main" id="{FA6551D1-C8C5-D047-B075-6B7B67B0D0B4}"/>
              </a:ext>
            </a:extLst>
          </p:cNvPr>
          <p:cNvSpPr/>
          <p:nvPr userDrawn="1"/>
        </p:nvSpPr>
        <p:spPr>
          <a:xfrm>
            <a:off x="6410551" y="2272646"/>
            <a:ext cx="1828257" cy="100626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48257" rIns="0" bIns="48257" rtlCol="0" anchor="ctr">
            <a:noAutofit/>
          </a:bodyPr>
          <a:lstStyle/>
          <a:p>
            <a:pPr algn="ctr"/>
            <a:endParaRPr lang="en-US" sz="1098">
              <a:latin typeface="Calibri" panose="020F0502020204030204" pitchFamily="34" charset="0"/>
            </a:endParaRPr>
          </a:p>
        </p:txBody>
      </p:sp>
      <p:sp>
        <p:nvSpPr>
          <p:cNvPr id="126" name="Rectangle 3">
            <a:extLst>
              <a:ext uri="{FF2B5EF4-FFF2-40B4-BE49-F238E27FC236}">
                <a16:creationId xmlns:a16="http://schemas.microsoft.com/office/drawing/2014/main" id="{A7E3D3EB-1CDA-8449-B9C6-B2B82292A454}"/>
              </a:ext>
            </a:extLst>
          </p:cNvPr>
          <p:cNvSpPr/>
          <p:nvPr userDrawn="1"/>
        </p:nvSpPr>
        <p:spPr>
          <a:xfrm>
            <a:off x="6410551" y="3431707"/>
            <a:ext cx="1828257" cy="100626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48257" rIns="0" bIns="48257" rtlCol="0" anchor="ctr">
            <a:noAutofit/>
          </a:bodyPr>
          <a:lstStyle/>
          <a:p>
            <a:pPr algn="ctr"/>
            <a:endParaRPr lang="en-US" sz="1098">
              <a:latin typeface="Calibri" panose="020F0502020204030204" pitchFamily="34" charset="0"/>
            </a:endParaRPr>
          </a:p>
        </p:txBody>
      </p:sp>
      <p:sp>
        <p:nvSpPr>
          <p:cNvPr id="127" name="Rectangle 3">
            <a:extLst>
              <a:ext uri="{FF2B5EF4-FFF2-40B4-BE49-F238E27FC236}">
                <a16:creationId xmlns:a16="http://schemas.microsoft.com/office/drawing/2014/main" id="{CFFE3984-1C41-E242-A0AE-A24966410978}"/>
              </a:ext>
            </a:extLst>
          </p:cNvPr>
          <p:cNvSpPr/>
          <p:nvPr userDrawn="1"/>
        </p:nvSpPr>
        <p:spPr>
          <a:xfrm>
            <a:off x="6410551" y="4584030"/>
            <a:ext cx="1828257" cy="100626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48257" rIns="0" bIns="48257" rtlCol="0" anchor="ctr">
            <a:noAutofit/>
          </a:bodyPr>
          <a:lstStyle/>
          <a:p>
            <a:pPr algn="ctr"/>
            <a:endParaRPr lang="en-US" sz="1098">
              <a:latin typeface="Calibri" panose="020F0502020204030204" pitchFamily="34" charset="0"/>
            </a:endParaRPr>
          </a:p>
        </p:txBody>
      </p:sp>
      <p:sp>
        <p:nvSpPr>
          <p:cNvPr id="128" name="Rectangle 3">
            <a:extLst>
              <a:ext uri="{FF2B5EF4-FFF2-40B4-BE49-F238E27FC236}">
                <a16:creationId xmlns:a16="http://schemas.microsoft.com/office/drawing/2014/main" id="{DD227078-0B1E-344D-88C4-D54C7F42FCE2}"/>
              </a:ext>
            </a:extLst>
          </p:cNvPr>
          <p:cNvSpPr/>
          <p:nvPr userDrawn="1"/>
        </p:nvSpPr>
        <p:spPr>
          <a:xfrm>
            <a:off x="6410551" y="5735215"/>
            <a:ext cx="1828257" cy="100626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48257" rIns="0" bIns="48257" rtlCol="0" anchor="ctr">
            <a:noAutofit/>
          </a:bodyPr>
          <a:lstStyle/>
          <a:p>
            <a:pPr algn="ctr"/>
            <a:endParaRPr lang="en-US" sz="1098">
              <a:latin typeface="Calibri" panose="020F0502020204030204" pitchFamily="34" charset="0"/>
            </a:endParaRPr>
          </a:p>
        </p:txBody>
      </p:sp>
      <p:sp>
        <p:nvSpPr>
          <p:cNvPr id="129" name="Rectangle 3">
            <a:extLst>
              <a:ext uri="{FF2B5EF4-FFF2-40B4-BE49-F238E27FC236}">
                <a16:creationId xmlns:a16="http://schemas.microsoft.com/office/drawing/2014/main" id="{50F3F337-44F5-534A-9C9D-6530FFB804E1}"/>
              </a:ext>
            </a:extLst>
          </p:cNvPr>
          <p:cNvSpPr/>
          <p:nvPr userDrawn="1"/>
        </p:nvSpPr>
        <p:spPr>
          <a:xfrm>
            <a:off x="8377730" y="2272646"/>
            <a:ext cx="1828257" cy="100626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48257" rIns="0" bIns="48257" rtlCol="0" anchor="ctr">
            <a:noAutofit/>
          </a:bodyPr>
          <a:lstStyle/>
          <a:p>
            <a:pPr algn="ctr"/>
            <a:endParaRPr lang="en-US" sz="1098">
              <a:latin typeface="Calibri" panose="020F0502020204030204" pitchFamily="34" charset="0"/>
            </a:endParaRPr>
          </a:p>
        </p:txBody>
      </p:sp>
      <p:sp>
        <p:nvSpPr>
          <p:cNvPr id="131" name="Rectangle 3">
            <a:extLst>
              <a:ext uri="{FF2B5EF4-FFF2-40B4-BE49-F238E27FC236}">
                <a16:creationId xmlns:a16="http://schemas.microsoft.com/office/drawing/2014/main" id="{804ACB16-8173-9642-ABFB-EB605EE5BF60}"/>
              </a:ext>
            </a:extLst>
          </p:cNvPr>
          <p:cNvSpPr/>
          <p:nvPr userDrawn="1"/>
        </p:nvSpPr>
        <p:spPr>
          <a:xfrm>
            <a:off x="8375663" y="4584030"/>
            <a:ext cx="1828257" cy="100626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48257" rIns="0" bIns="48257" rtlCol="0" anchor="ctr">
            <a:noAutofit/>
          </a:bodyPr>
          <a:lstStyle/>
          <a:p>
            <a:pPr algn="ctr"/>
            <a:endParaRPr lang="en-US" sz="1098">
              <a:latin typeface="Calibri" panose="020F0502020204030204" pitchFamily="34" charset="0"/>
            </a:endParaRPr>
          </a:p>
        </p:txBody>
      </p:sp>
      <p:sp>
        <p:nvSpPr>
          <p:cNvPr id="132" name="Rectangle 3">
            <a:extLst>
              <a:ext uri="{FF2B5EF4-FFF2-40B4-BE49-F238E27FC236}">
                <a16:creationId xmlns:a16="http://schemas.microsoft.com/office/drawing/2014/main" id="{EE6D62A9-300B-F243-BB24-66C7DD5DD19C}"/>
              </a:ext>
            </a:extLst>
          </p:cNvPr>
          <p:cNvSpPr/>
          <p:nvPr userDrawn="1"/>
        </p:nvSpPr>
        <p:spPr>
          <a:xfrm>
            <a:off x="8375663" y="5735215"/>
            <a:ext cx="1828257" cy="1006262"/>
          </a:xfrm>
          <a:prstGeom prst="rect">
            <a:avLst/>
          </a:prstGeom>
          <a:solidFill>
            <a:schemeClr val="bg1"/>
          </a:solidFill>
          <a:ln w="38100" cap="sq">
            <a:solidFill>
              <a:srgbClr val="CFD1D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48257" rIns="0" bIns="48257" rtlCol="0" anchor="ctr">
            <a:noAutofit/>
          </a:bodyPr>
          <a:lstStyle/>
          <a:p>
            <a:pPr algn="ctr"/>
            <a:endParaRPr lang="en-US" sz="1098">
              <a:latin typeface="Calibri" panose="020F0502020204030204" pitchFamily="34" charset="0"/>
            </a:endParaRPr>
          </a:p>
        </p:txBody>
      </p:sp>
      <p:sp>
        <p:nvSpPr>
          <p:cNvPr id="3" name="Slide Number Placeholder 2">
            <a:extLst>
              <a:ext uri="{FF2B5EF4-FFF2-40B4-BE49-F238E27FC236}">
                <a16:creationId xmlns:a16="http://schemas.microsoft.com/office/drawing/2014/main" id="{B4CB0493-0000-4649-8636-AA303649D990}"/>
              </a:ext>
            </a:extLst>
          </p:cNvPr>
          <p:cNvSpPr>
            <a:spLocks noGrp="1"/>
          </p:cNvSpPr>
          <p:nvPr>
            <p:ph type="sldNum" sz="quarter" idx="11"/>
          </p:nvPr>
        </p:nvSpPr>
        <p:spPr/>
        <p:txBody>
          <a:bodyPr/>
          <a:lstStyle/>
          <a:p>
            <a:fld id="{495CDFE8-06BB-8C4A-81DE-67EF32F50FC9}" type="slidenum">
              <a:rPr lang="en-US" smtClean="0"/>
              <a:pPr/>
              <a:t>‹#›</a:t>
            </a:fld>
            <a:endParaRPr lang="en-US"/>
          </a:p>
        </p:txBody>
      </p:sp>
      <p:sp>
        <p:nvSpPr>
          <p:cNvPr id="4" name="Title 3">
            <a:extLst>
              <a:ext uri="{FF2B5EF4-FFF2-40B4-BE49-F238E27FC236}">
                <a16:creationId xmlns:a16="http://schemas.microsoft.com/office/drawing/2014/main" id="{A569CEEF-7AC9-E040-BAD6-2F938095C3E3}"/>
              </a:ext>
            </a:extLst>
          </p:cNvPr>
          <p:cNvSpPr>
            <a:spLocks noGrp="1"/>
          </p:cNvSpPr>
          <p:nvPr>
            <p:ph type="title" hasCustomPrompt="1"/>
          </p:nvPr>
        </p:nvSpPr>
        <p:spPr/>
        <p:txBody>
          <a:bodyPr/>
          <a:lstStyle>
            <a:lvl1pPr>
              <a:defRPr/>
            </a:lvl1pPr>
          </a:lstStyle>
          <a:p>
            <a:r>
              <a:rPr lang="en-US"/>
              <a:t>Page Title</a:t>
            </a:r>
          </a:p>
        </p:txBody>
      </p:sp>
      <p:sp>
        <p:nvSpPr>
          <p:cNvPr id="5" name="Footer Placeholder 4">
            <a:extLst>
              <a:ext uri="{FF2B5EF4-FFF2-40B4-BE49-F238E27FC236}">
                <a16:creationId xmlns:a16="http://schemas.microsoft.com/office/drawing/2014/main" id="{06F4632F-C4D3-EC49-BCDA-849DD4679BB6}"/>
              </a:ext>
            </a:extLst>
          </p:cNvPr>
          <p:cNvSpPr>
            <a:spLocks noGrp="1"/>
          </p:cNvSpPr>
          <p:nvPr>
            <p:ph type="ftr" sz="quarter" idx="16"/>
          </p:nvPr>
        </p:nvSpPr>
        <p:spPr/>
        <p:txBody>
          <a:bodyPr/>
          <a:lstStyle/>
          <a:p>
            <a:endParaRPr lang="en-US"/>
          </a:p>
        </p:txBody>
      </p:sp>
      <p:sp>
        <p:nvSpPr>
          <p:cNvPr id="73" name="Text Placeholder 5">
            <a:extLst>
              <a:ext uri="{FF2B5EF4-FFF2-40B4-BE49-F238E27FC236}">
                <a16:creationId xmlns:a16="http://schemas.microsoft.com/office/drawing/2014/main" id="{A1F910A2-B06D-0B4C-85D9-186553B30E1E}"/>
              </a:ext>
            </a:extLst>
          </p:cNvPr>
          <p:cNvSpPr>
            <a:spLocks noGrp="1"/>
          </p:cNvSpPr>
          <p:nvPr>
            <p:ph type="body" sz="quarter" idx="36" hasCustomPrompt="1"/>
          </p:nvPr>
        </p:nvSpPr>
        <p:spPr>
          <a:xfrm>
            <a:off x="457064" y="1491098"/>
            <a:ext cx="9772033" cy="548870"/>
          </a:xfrm>
          <a:prstGeom prst="rect">
            <a:avLst/>
          </a:prstGeom>
        </p:spPr>
        <p:txBody>
          <a:bodyPr lIns="0" rIns="0" anchor="t">
            <a:noAutofit/>
          </a:bodyPr>
          <a:lstStyle>
            <a:lvl1pPr marL="0" indent="0" algn="l">
              <a:lnSpc>
                <a:spcPct val="100000"/>
              </a:lnSpc>
              <a:spcBef>
                <a:spcPts val="0"/>
              </a:spcBef>
              <a:spcAft>
                <a:spcPts val="0"/>
              </a:spcAft>
              <a:buNone/>
              <a:defRPr sz="1600" b="1"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lvl="0"/>
            <a:r>
              <a:rPr lang="en-US" err="1"/>
              <a:t>Subheader</a:t>
            </a:r>
            <a:r>
              <a:rPr lang="en-US"/>
              <a:t> </a:t>
            </a:r>
          </a:p>
        </p:txBody>
      </p:sp>
      <p:sp>
        <p:nvSpPr>
          <p:cNvPr id="74" name="Text Placeholder 17">
            <a:extLst>
              <a:ext uri="{FF2B5EF4-FFF2-40B4-BE49-F238E27FC236}">
                <a16:creationId xmlns:a16="http://schemas.microsoft.com/office/drawing/2014/main" id="{8F989D6E-A789-DA47-BB40-875907BAA2D7}"/>
              </a:ext>
            </a:extLst>
          </p:cNvPr>
          <p:cNvSpPr>
            <a:spLocks noGrp="1"/>
          </p:cNvSpPr>
          <p:nvPr>
            <p:ph type="body" sz="quarter" idx="83" hasCustomPrompt="1"/>
          </p:nvPr>
        </p:nvSpPr>
        <p:spPr>
          <a:xfrm>
            <a:off x="2483625" y="2816346"/>
            <a:ext cx="1782551" cy="444874"/>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second client description</a:t>
            </a:r>
          </a:p>
        </p:txBody>
      </p:sp>
      <p:sp>
        <p:nvSpPr>
          <p:cNvPr id="75" name="Text Placeholder 29">
            <a:extLst>
              <a:ext uri="{FF2B5EF4-FFF2-40B4-BE49-F238E27FC236}">
                <a16:creationId xmlns:a16="http://schemas.microsoft.com/office/drawing/2014/main" id="{BCC190CC-F203-2F42-A571-7A25E4A1FCF7}"/>
              </a:ext>
            </a:extLst>
          </p:cNvPr>
          <p:cNvSpPr>
            <a:spLocks noGrp="1"/>
          </p:cNvSpPr>
          <p:nvPr>
            <p:ph type="body" sz="quarter" idx="91" hasCustomPrompt="1"/>
          </p:nvPr>
        </p:nvSpPr>
        <p:spPr>
          <a:xfrm>
            <a:off x="4455513" y="2816346"/>
            <a:ext cx="1782551" cy="444874"/>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third client description</a:t>
            </a:r>
          </a:p>
        </p:txBody>
      </p:sp>
      <p:sp>
        <p:nvSpPr>
          <p:cNvPr id="76" name="Text Placeholder 41">
            <a:extLst>
              <a:ext uri="{FF2B5EF4-FFF2-40B4-BE49-F238E27FC236}">
                <a16:creationId xmlns:a16="http://schemas.microsoft.com/office/drawing/2014/main" id="{81888721-0568-4241-B40D-95392E2DFD02}"/>
              </a:ext>
            </a:extLst>
          </p:cNvPr>
          <p:cNvSpPr>
            <a:spLocks noGrp="1"/>
          </p:cNvSpPr>
          <p:nvPr>
            <p:ph type="body" sz="quarter" idx="99" hasCustomPrompt="1"/>
          </p:nvPr>
        </p:nvSpPr>
        <p:spPr>
          <a:xfrm>
            <a:off x="6432585" y="3981332"/>
            <a:ext cx="1782551" cy="444874"/>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ninth client description</a:t>
            </a:r>
          </a:p>
        </p:txBody>
      </p:sp>
      <p:sp>
        <p:nvSpPr>
          <p:cNvPr id="77" name="Text Placeholder 53">
            <a:extLst>
              <a:ext uri="{FF2B5EF4-FFF2-40B4-BE49-F238E27FC236}">
                <a16:creationId xmlns:a16="http://schemas.microsoft.com/office/drawing/2014/main" id="{C1A7CB7E-C7EF-5E4C-8399-A17E0F8BA8F2}"/>
              </a:ext>
            </a:extLst>
          </p:cNvPr>
          <p:cNvSpPr>
            <a:spLocks noGrp="1"/>
          </p:cNvSpPr>
          <p:nvPr>
            <p:ph type="body" sz="quarter" idx="107" hasCustomPrompt="1"/>
          </p:nvPr>
        </p:nvSpPr>
        <p:spPr>
          <a:xfrm>
            <a:off x="4455513" y="5130681"/>
            <a:ext cx="1782551" cy="444874"/>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thirteenth client description</a:t>
            </a:r>
          </a:p>
        </p:txBody>
      </p:sp>
      <p:sp>
        <p:nvSpPr>
          <p:cNvPr id="78" name="Picture Placeholder 36">
            <a:extLst>
              <a:ext uri="{FF2B5EF4-FFF2-40B4-BE49-F238E27FC236}">
                <a16:creationId xmlns:a16="http://schemas.microsoft.com/office/drawing/2014/main" id="{FFDF46FA-9F30-5E41-8F9B-2DEBCD1BB556}"/>
              </a:ext>
            </a:extLst>
          </p:cNvPr>
          <p:cNvSpPr>
            <a:spLocks noGrp="1"/>
          </p:cNvSpPr>
          <p:nvPr>
            <p:ph type="pic" sz="quarter" idx="114" hasCustomPrompt="1"/>
          </p:nvPr>
        </p:nvSpPr>
        <p:spPr>
          <a:xfrm>
            <a:off x="501064" y="2291396"/>
            <a:ext cx="1782551" cy="489360"/>
          </a:xfrm>
          <a:prstGeom prst="rect">
            <a:avLst/>
          </a:prstGeom>
          <a:noFill/>
        </p:spPr>
        <p:txBody>
          <a:bodyPr lIns="0" tIns="0" rIns="0" bIns="0" anchor="ctr">
            <a:noAutofit/>
          </a:bodyPr>
          <a:lstStyle>
            <a:lvl1pPr marL="0" marR="0" indent="0" algn="ctr" defTabSz="127372" rtl="0" eaLnBrk="1" fontAlgn="auto" latinLnBrk="0" hangingPunct="1">
              <a:lnSpc>
                <a:spcPct val="100000"/>
              </a:lnSpc>
              <a:spcBef>
                <a:spcPts val="0"/>
              </a:spcBef>
              <a:spcAft>
                <a:spcPts val="0"/>
              </a:spcAft>
              <a:buClrTx/>
              <a:buSzTx/>
              <a:buFontTx/>
              <a:buNone/>
              <a:tabLst/>
              <a:defRPr b="1">
                <a:latin typeface="Calibri" panose="020F0502020204030204" pitchFamily="34" charset="0"/>
              </a:defRPr>
            </a:lvl1pPr>
          </a:lstStyle>
          <a:p>
            <a:r>
              <a:rPr lang="en-US"/>
              <a:t>Picture</a:t>
            </a:r>
          </a:p>
        </p:txBody>
      </p:sp>
      <p:sp>
        <p:nvSpPr>
          <p:cNvPr id="79" name="Picture Placeholder 36">
            <a:extLst>
              <a:ext uri="{FF2B5EF4-FFF2-40B4-BE49-F238E27FC236}">
                <a16:creationId xmlns:a16="http://schemas.microsoft.com/office/drawing/2014/main" id="{BC21F59B-553C-6944-845A-9542384CD5AE}"/>
              </a:ext>
            </a:extLst>
          </p:cNvPr>
          <p:cNvSpPr>
            <a:spLocks noGrp="1"/>
          </p:cNvSpPr>
          <p:nvPr>
            <p:ph type="pic" sz="quarter" idx="115" hasCustomPrompt="1"/>
          </p:nvPr>
        </p:nvSpPr>
        <p:spPr>
          <a:xfrm>
            <a:off x="501064" y="3454232"/>
            <a:ext cx="1782551" cy="489360"/>
          </a:xfrm>
          <a:prstGeom prst="rect">
            <a:avLst/>
          </a:prstGeom>
          <a:noFill/>
        </p:spPr>
        <p:txBody>
          <a:bodyPr lIns="0" tIns="0" r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80" name="Picture Placeholder 36">
            <a:extLst>
              <a:ext uri="{FF2B5EF4-FFF2-40B4-BE49-F238E27FC236}">
                <a16:creationId xmlns:a16="http://schemas.microsoft.com/office/drawing/2014/main" id="{C74F04A7-5F4E-AD4D-A060-81E52C5BD92D}"/>
              </a:ext>
            </a:extLst>
          </p:cNvPr>
          <p:cNvSpPr>
            <a:spLocks noGrp="1"/>
          </p:cNvSpPr>
          <p:nvPr>
            <p:ph type="pic" sz="quarter" idx="116" hasCustomPrompt="1"/>
          </p:nvPr>
        </p:nvSpPr>
        <p:spPr>
          <a:xfrm>
            <a:off x="501064" y="4604007"/>
            <a:ext cx="1782551" cy="489360"/>
          </a:xfrm>
          <a:prstGeom prst="rect">
            <a:avLst/>
          </a:prstGeom>
          <a:noFill/>
        </p:spPr>
        <p:txBody>
          <a:bodyPr lIns="0" tIns="0" r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81" name="Picture Placeholder 36">
            <a:extLst>
              <a:ext uri="{FF2B5EF4-FFF2-40B4-BE49-F238E27FC236}">
                <a16:creationId xmlns:a16="http://schemas.microsoft.com/office/drawing/2014/main" id="{06D1838B-647F-9F4C-9F59-D186E8527907}"/>
              </a:ext>
            </a:extLst>
          </p:cNvPr>
          <p:cNvSpPr>
            <a:spLocks noGrp="1"/>
          </p:cNvSpPr>
          <p:nvPr>
            <p:ph type="pic" sz="quarter" idx="117" hasCustomPrompt="1"/>
          </p:nvPr>
        </p:nvSpPr>
        <p:spPr>
          <a:xfrm>
            <a:off x="2483625" y="2291396"/>
            <a:ext cx="1782551" cy="489360"/>
          </a:xfrm>
          <a:prstGeom prst="rect">
            <a:avLst/>
          </a:prstGeom>
          <a:noFill/>
        </p:spPr>
        <p:txBody>
          <a:bodyPr lIns="0" tIns="0" rIns="0" bIns="0" anchor="ctr">
            <a:noAutofit/>
          </a:bodyPr>
          <a:lstStyle>
            <a:lvl1pPr marL="0" marR="0" indent="0" algn="ctr" defTabSz="127372" rtl="0" eaLnBrk="1" fontAlgn="auto" latinLnBrk="0" hangingPunct="1">
              <a:lnSpc>
                <a:spcPct val="100000"/>
              </a:lnSpc>
              <a:spcBef>
                <a:spcPts val="0"/>
              </a:spcBef>
              <a:spcAft>
                <a:spcPts val="0"/>
              </a:spcAft>
              <a:buClrTx/>
              <a:buSzTx/>
              <a:buFontTx/>
              <a:buNone/>
              <a:tabLst/>
              <a:defRPr b="1">
                <a:latin typeface="Calibri" panose="020F0502020204030204" pitchFamily="34" charset="0"/>
              </a:defRPr>
            </a:lvl1pPr>
          </a:lstStyle>
          <a:p>
            <a:r>
              <a:rPr lang="en-US"/>
              <a:t>Picture</a:t>
            </a:r>
          </a:p>
        </p:txBody>
      </p:sp>
      <p:sp>
        <p:nvSpPr>
          <p:cNvPr id="82" name="Picture Placeholder 36">
            <a:extLst>
              <a:ext uri="{FF2B5EF4-FFF2-40B4-BE49-F238E27FC236}">
                <a16:creationId xmlns:a16="http://schemas.microsoft.com/office/drawing/2014/main" id="{3ECBD3FD-7C5A-544A-9EF3-9A11404EA122}"/>
              </a:ext>
            </a:extLst>
          </p:cNvPr>
          <p:cNvSpPr>
            <a:spLocks noGrp="1"/>
          </p:cNvSpPr>
          <p:nvPr>
            <p:ph type="pic" sz="quarter" idx="118" hasCustomPrompt="1"/>
          </p:nvPr>
        </p:nvSpPr>
        <p:spPr>
          <a:xfrm>
            <a:off x="2483625" y="3456382"/>
            <a:ext cx="1782551" cy="489360"/>
          </a:xfrm>
          <a:prstGeom prst="rect">
            <a:avLst/>
          </a:prstGeom>
          <a:noFill/>
        </p:spPr>
        <p:txBody>
          <a:bodyPr lIns="0" tIns="0" r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83" name="Picture Placeholder 36">
            <a:extLst>
              <a:ext uri="{FF2B5EF4-FFF2-40B4-BE49-F238E27FC236}">
                <a16:creationId xmlns:a16="http://schemas.microsoft.com/office/drawing/2014/main" id="{099A5C02-40A7-3840-BAA2-98C20CC8184D}"/>
              </a:ext>
            </a:extLst>
          </p:cNvPr>
          <p:cNvSpPr>
            <a:spLocks noGrp="1"/>
          </p:cNvSpPr>
          <p:nvPr>
            <p:ph type="pic" sz="quarter" idx="119" hasCustomPrompt="1"/>
          </p:nvPr>
        </p:nvSpPr>
        <p:spPr>
          <a:xfrm>
            <a:off x="2483625" y="4605731"/>
            <a:ext cx="1782551" cy="489360"/>
          </a:xfrm>
          <a:prstGeom prst="rect">
            <a:avLst/>
          </a:prstGeom>
          <a:noFill/>
        </p:spPr>
        <p:txBody>
          <a:bodyPr lIns="0" tIns="0" r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84" name="Picture Placeholder 36">
            <a:extLst>
              <a:ext uri="{FF2B5EF4-FFF2-40B4-BE49-F238E27FC236}">
                <a16:creationId xmlns:a16="http://schemas.microsoft.com/office/drawing/2014/main" id="{3FAF2E14-7C94-6D44-AEF9-4CAAAEC3277B}"/>
              </a:ext>
            </a:extLst>
          </p:cNvPr>
          <p:cNvSpPr>
            <a:spLocks noGrp="1"/>
          </p:cNvSpPr>
          <p:nvPr>
            <p:ph type="pic" sz="quarter" idx="120" hasCustomPrompt="1"/>
          </p:nvPr>
        </p:nvSpPr>
        <p:spPr>
          <a:xfrm>
            <a:off x="4455513" y="2291396"/>
            <a:ext cx="1782551" cy="489360"/>
          </a:xfrm>
          <a:prstGeom prst="rect">
            <a:avLst/>
          </a:prstGeom>
          <a:noFill/>
        </p:spPr>
        <p:txBody>
          <a:bodyPr lIns="0" tIns="0" r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85" name="Picture Placeholder 36">
            <a:extLst>
              <a:ext uri="{FF2B5EF4-FFF2-40B4-BE49-F238E27FC236}">
                <a16:creationId xmlns:a16="http://schemas.microsoft.com/office/drawing/2014/main" id="{C152EB47-1B77-9D42-ACAC-0D5690E7A84A}"/>
              </a:ext>
            </a:extLst>
          </p:cNvPr>
          <p:cNvSpPr>
            <a:spLocks noGrp="1"/>
          </p:cNvSpPr>
          <p:nvPr>
            <p:ph type="pic" sz="quarter" idx="121" hasCustomPrompt="1"/>
          </p:nvPr>
        </p:nvSpPr>
        <p:spPr>
          <a:xfrm>
            <a:off x="4455513" y="3456382"/>
            <a:ext cx="1782551" cy="489360"/>
          </a:xfrm>
          <a:prstGeom prst="rect">
            <a:avLst/>
          </a:prstGeom>
          <a:noFill/>
        </p:spPr>
        <p:txBody>
          <a:bodyPr lIns="0" tIns="0" r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86" name="Picture Placeholder 36">
            <a:extLst>
              <a:ext uri="{FF2B5EF4-FFF2-40B4-BE49-F238E27FC236}">
                <a16:creationId xmlns:a16="http://schemas.microsoft.com/office/drawing/2014/main" id="{E0150539-3309-D040-9F17-4F9E0F0BA6C6}"/>
              </a:ext>
            </a:extLst>
          </p:cNvPr>
          <p:cNvSpPr>
            <a:spLocks noGrp="1"/>
          </p:cNvSpPr>
          <p:nvPr>
            <p:ph type="pic" sz="quarter" idx="122" hasCustomPrompt="1"/>
          </p:nvPr>
        </p:nvSpPr>
        <p:spPr>
          <a:xfrm>
            <a:off x="4455513" y="4605731"/>
            <a:ext cx="1782551" cy="489360"/>
          </a:xfrm>
          <a:prstGeom prst="rect">
            <a:avLst/>
          </a:prstGeom>
          <a:noFill/>
        </p:spPr>
        <p:txBody>
          <a:bodyPr lIns="0" tIns="0" r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87" name="Picture Placeholder 36">
            <a:extLst>
              <a:ext uri="{FF2B5EF4-FFF2-40B4-BE49-F238E27FC236}">
                <a16:creationId xmlns:a16="http://schemas.microsoft.com/office/drawing/2014/main" id="{A1EB0BC0-48CF-7246-88D7-8715D4624CBF}"/>
              </a:ext>
            </a:extLst>
          </p:cNvPr>
          <p:cNvSpPr>
            <a:spLocks noGrp="1"/>
          </p:cNvSpPr>
          <p:nvPr>
            <p:ph type="pic" sz="quarter" idx="124" hasCustomPrompt="1"/>
          </p:nvPr>
        </p:nvSpPr>
        <p:spPr>
          <a:xfrm>
            <a:off x="6432585" y="2291396"/>
            <a:ext cx="1782551" cy="489360"/>
          </a:xfrm>
          <a:prstGeom prst="rect">
            <a:avLst/>
          </a:prstGeom>
          <a:noFill/>
        </p:spPr>
        <p:txBody>
          <a:bodyPr lIns="0" tIns="0" r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88" name="Picture Placeholder 36">
            <a:extLst>
              <a:ext uri="{FF2B5EF4-FFF2-40B4-BE49-F238E27FC236}">
                <a16:creationId xmlns:a16="http://schemas.microsoft.com/office/drawing/2014/main" id="{C337F41E-5748-AC46-9DFD-80693059CBDB}"/>
              </a:ext>
            </a:extLst>
          </p:cNvPr>
          <p:cNvSpPr>
            <a:spLocks noGrp="1"/>
          </p:cNvSpPr>
          <p:nvPr>
            <p:ph type="pic" sz="quarter" idx="126" hasCustomPrompt="1"/>
          </p:nvPr>
        </p:nvSpPr>
        <p:spPr>
          <a:xfrm>
            <a:off x="6432585" y="3456382"/>
            <a:ext cx="1782551" cy="489360"/>
          </a:xfrm>
          <a:prstGeom prst="rect">
            <a:avLst/>
          </a:prstGeom>
          <a:noFill/>
        </p:spPr>
        <p:txBody>
          <a:bodyPr lIns="0" tIns="0" r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89" name="Picture Placeholder 36">
            <a:extLst>
              <a:ext uri="{FF2B5EF4-FFF2-40B4-BE49-F238E27FC236}">
                <a16:creationId xmlns:a16="http://schemas.microsoft.com/office/drawing/2014/main" id="{C41AC5E2-94AB-B448-B462-C0E4FFADCF4A}"/>
              </a:ext>
            </a:extLst>
          </p:cNvPr>
          <p:cNvSpPr>
            <a:spLocks noGrp="1"/>
          </p:cNvSpPr>
          <p:nvPr>
            <p:ph type="pic" sz="quarter" idx="128" hasCustomPrompt="1"/>
          </p:nvPr>
        </p:nvSpPr>
        <p:spPr>
          <a:xfrm>
            <a:off x="6432585" y="4605731"/>
            <a:ext cx="1782551" cy="489360"/>
          </a:xfrm>
          <a:prstGeom prst="rect">
            <a:avLst/>
          </a:prstGeom>
          <a:noFill/>
        </p:spPr>
        <p:txBody>
          <a:bodyPr lIns="0" tIns="0" r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90" name="Picture Placeholder 36">
            <a:extLst>
              <a:ext uri="{FF2B5EF4-FFF2-40B4-BE49-F238E27FC236}">
                <a16:creationId xmlns:a16="http://schemas.microsoft.com/office/drawing/2014/main" id="{7865B782-64F2-3041-A0A7-D9D31624A9B6}"/>
              </a:ext>
            </a:extLst>
          </p:cNvPr>
          <p:cNvSpPr>
            <a:spLocks noGrp="1"/>
          </p:cNvSpPr>
          <p:nvPr>
            <p:ph type="pic" sz="quarter" idx="130" hasCustomPrompt="1"/>
          </p:nvPr>
        </p:nvSpPr>
        <p:spPr>
          <a:xfrm>
            <a:off x="8400463" y="2291396"/>
            <a:ext cx="1782551" cy="489360"/>
          </a:xfrm>
          <a:prstGeom prst="rect">
            <a:avLst/>
          </a:prstGeom>
          <a:noFill/>
        </p:spPr>
        <p:txBody>
          <a:bodyPr lIns="0" tIns="0" r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91" name="Picture Placeholder 36">
            <a:extLst>
              <a:ext uri="{FF2B5EF4-FFF2-40B4-BE49-F238E27FC236}">
                <a16:creationId xmlns:a16="http://schemas.microsoft.com/office/drawing/2014/main" id="{B6E2BAC0-641F-A049-85EF-63AFE57F9D8A}"/>
              </a:ext>
            </a:extLst>
          </p:cNvPr>
          <p:cNvSpPr>
            <a:spLocks noGrp="1"/>
          </p:cNvSpPr>
          <p:nvPr>
            <p:ph type="pic" sz="quarter" idx="132" hasCustomPrompt="1"/>
          </p:nvPr>
        </p:nvSpPr>
        <p:spPr>
          <a:xfrm>
            <a:off x="8400463" y="3456382"/>
            <a:ext cx="1782551" cy="489360"/>
          </a:xfrm>
          <a:prstGeom prst="rect">
            <a:avLst/>
          </a:prstGeom>
          <a:noFill/>
        </p:spPr>
        <p:txBody>
          <a:bodyPr lIns="0" tIns="0" r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92" name="Picture Placeholder 36">
            <a:extLst>
              <a:ext uri="{FF2B5EF4-FFF2-40B4-BE49-F238E27FC236}">
                <a16:creationId xmlns:a16="http://schemas.microsoft.com/office/drawing/2014/main" id="{A510BA2C-EC66-DF4C-8D3C-5AD20E6E6455}"/>
              </a:ext>
            </a:extLst>
          </p:cNvPr>
          <p:cNvSpPr>
            <a:spLocks noGrp="1"/>
          </p:cNvSpPr>
          <p:nvPr>
            <p:ph type="pic" sz="quarter" idx="134" hasCustomPrompt="1"/>
          </p:nvPr>
        </p:nvSpPr>
        <p:spPr>
          <a:xfrm>
            <a:off x="8400463" y="4605731"/>
            <a:ext cx="1782551" cy="489360"/>
          </a:xfrm>
          <a:prstGeom prst="rect">
            <a:avLst/>
          </a:prstGeom>
          <a:noFill/>
        </p:spPr>
        <p:txBody>
          <a:bodyPr lIns="0" tIns="0" r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93" name="Picture Placeholder 36">
            <a:extLst>
              <a:ext uri="{FF2B5EF4-FFF2-40B4-BE49-F238E27FC236}">
                <a16:creationId xmlns:a16="http://schemas.microsoft.com/office/drawing/2014/main" id="{9F65A83F-250D-F443-877D-28B44BAABBD8}"/>
              </a:ext>
            </a:extLst>
          </p:cNvPr>
          <p:cNvSpPr>
            <a:spLocks noGrp="1"/>
          </p:cNvSpPr>
          <p:nvPr>
            <p:ph type="pic" sz="quarter" idx="140" hasCustomPrompt="1"/>
          </p:nvPr>
        </p:nvSpPr>
        <p:spPr>
          <a:xfrm>
            <a:off x="501064" y="5755452"/>
            <a:ext cx="1782551" cy="489360"/>
          </a:xfrm>
          <a:prstGeom prst="rect">
            <a:avLst/>
          </a:prstGeom>
          <a:noFill/>
        </p:spPr>
        <p:txBody>
          <a:bodyPr lIns="0" tIns="0" r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94" name="Picture Placeholder 36">
            <a:extLst>
              <a:ext uri="{FF2B5EF4-FFF2-40B4-BE49-F238E27FC236}">
                <a16:creationId xmlns:a16="http://schemas.microsoft.com/office/drawing/2014/main" id="{B9310C8E-A2A0-7A4A-8DFE-7EEE18A7EA4C}"/>
              </a:ext>
            </a:extLst>
          </p:cNvPr>
          <p:cNvSpPr>
            <a:spLocks noGrp="1"/>
          </p:cNvSpPr>
          <p:nvPr>
            <p:ph type="pic" sz="quarter" idx="141" hasCustomPrompt="1"/>
          </p:nvPr>
        </p:nvSpPr>
        <p:spPr>
          <a:xfrm>
            <a:off x="2483625" y="5753944"/>
            <a:ext cx="1782551" cy="489360"/>
          </a:xfrm>
          <a:prstGeom prst="rect">
            <a:avLst/>
          </a:prstGeom>
          <a:noFill/>
        </p:spPr>
        <p:txBody>
          <a:bodyPr lIns="0" tIns="0" r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95" name="Picture Placeholder 36">
            <a:extLst>
              <a:ext uri="{FF2B5EF4-FFF2-40B4-BE49-F238E27FC236}">
                <a16:creationId xmlns:a16="http://schemas.microsoft.com/office/drawing/2014/main" id="{D63A56C0-24D7-B947-8AF3-381DBE183A31}"/>
              </a:ext>
            </a:extLst>
          </p:cNvPr>
          <p:cNvSpPr>
            <a:spLocks noGrp="1"/>
          </p:cNvSpPr>
          <p:nvPr>
            <p:ph type="pic" sz="quarter" idx="142" hasCustomPrompt="1"/>
          </p:nvPr>
        </p:nvSpPr>
        <p:spPr>
          <a:xfrm>
            <a:off x="4455513" y="5753944"/>
            <a:ext cx="1782551" cy="489360"/>
          </a:xfrm>
          <a:prstGeom prst="rect">
            <a:avLst/>
          </a:prstGeom>
          <a:noFill/>
        </p:spPr>
        <p:txBody>
          <a:bodyPr lIns="0" tIns="0" r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96" name="Picture Placeholder 36">
            <a:extLst>
              <a:ext uri="{FF2B5EF4-FFF2-40B4-BE49-F238E27FC236}">
                <a16:creationId xmlns:a16="http://schemas.microsoft.com/office/drawing/2014/main" id="{1D494248-1628-B249-B4D8-6FAA5127B929}"/>
              </a:ext>
            </a:extLst>
          </p:cNvPr>
          <p:cNvSpPr>
            <a:spLocks noGrp="1"/>
          </p:cNvSpPr>
          <p:nvPr>
            <p:ph type="pic" sz="quarter" idx="143" hasCustomPrompt="1"/>
          </p:nvPr>
        </p:nvSpPr>
        <p:spPr>
          <a:xfrm>
            <a:off x="6432585" y="5753944"/>
            <a:ext cx="1782551" cy="489360"/>
          </a:xfrm>
          <a:prstGeom prst="rect">
            <a:avLst/>
          </a:prstGeom>
          <a:noFill/>
        </p:spPr>
        <p:txBody>
          <a:bodyPr lIns="0" tIns="0" r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97" name="Picture Placeholder 36">
            <a:extLst>
              <a:ext uri="{FF2B5EF4-FFF2-40B4-BE49-F238E27FC236}">
                <a16:creationId xmlns:a16="http://schemas.microsoft.com/office/drawing/2014/main" id="{E07DBEC6-47DD-D040-96C1-27CF7C467D11}"/>
              </a:ext>
            </a:extLst>
          </p:cNvPr>
          <p:cNvSpPr>
            <a:spLocks noGrp="1"/>
          </p:cNvSpPr>
          <p:nvPr>
            <p:ph type="pic" sz="quarter" idx="144" hasCustomPrompt="1"/>
          </p:nvPr>
        </p:nvSpPr>
        <p:spPr>
          <a:xfrm>
            <a:off x="8400463" y="5753944"/>
            <a:ext cx="1782551" cy="489360"/>
          </a:xfrm>
          <a:prstGeom prst="rect">
            <a:avLst/>
          </a:prstGeom>
          <a:noFill/>
        </p:spPr>
        <p:txBody>
          <a:bodyPr lIns="0" tIns="0" rIns="0" bIns="0" anchor="ctr">
            <a:noAutofit/>
          </a:bodyPr>
          <a:lstStyle>
            <a:lvl1pPr marL="0" indent="0" algn="ctr">
              <a:spcBef>
                <a:spcPts val="0"/>
              </a:spcBef>
              <a:buNone/>
              <a:defRPr b="1">
                <a:latin typeface="Calibri" panose="020F0502020204030204" pitchFamily="34" charset="0"/>
              </a:defRPr>
            </a:lvl1pPr>
          </a:lstStyle>
          <a:p>
            <a:r>
              <a:rPr lang="en-US"/>
              <a:t>Picture</a:t>
            </a:r>
          </a:p>
        </p:txBody>
      </p:sp>
      <p:sp>
        <p:nvSpPr>
          <p:cNvPr id="98" name="Text Placeholder 8">
            <a:extLst>
              <a:ext uri="{FF2B5EF4-FFF2-40B4-BE49-F238E27FC236}">
                <a16:creationId xmlns:a16="http://schemas.microsoft.com/office/drawing/2014/main" id="{F9A9ABF1-91A5-344F-85B6-2D2FE31B7B13}"/>
              </a:ext>
            </a:extLst>
          </p:cNvPr>
          <p:cNvSpPr>
            <a:spLocks noGrp="1"/>
          </p:cNvSpPr>
          <p:nvPr>
            <p:ph type="body" sz="quarter" idx="77" hasCustomPrompt="1"/>
          </p:nvPr>
        </p:nvSpPr>
        <p:spPr>
          <a:xfrm>
            <a:off x="501064" y="3979182"/>
            <a:ext cx="1782551" cy="444874"/>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sixth client description</a:t>
            </a:r>
          </a:p>
        </p:txBody>
      </p:sp>
      <p:sp>
        <p:nvSpPr>
          <p:cNvPr id="99" name="Text Placeholder 20">
            <a:extLst>
              <a:ext uri="{FF2B5EF4-FFF2-40B4-BE49-F238E27FC236}">
                <a16:creationId xmlns:a16="http://schemas.microsoft.com/office/drawing/2014/main" id="{397B77B3-FD5F-AD44-A55A-FF1CD769E4CA}"/>
              </a:ext>
            </a:extLst>
          </p:cNvPr>
          <p:cNvSpPr>
            <a:spLocks noGrp="1"/>
          </p:cNvSpPr>
          <p:nvPr>
            <p:ph type="body" sz="quarter" idx="85" hasCustomPrompt="1"/>
          </p:nvPr>
        </p:nvSpPr>
        <p:spPr>
          <a:xfrm>
            <a:off x="2483625" y="3981332"/>
            <a:ext cx="1782551" cy="444874"/>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seventh client description</a:t>
            </a:r>
          </a:p>
        </p:txBody>
      </p:sp>
      <p:sp>
        <p:nvSpPr>
          <p:cNvPr id="100" name="Text Placeholder 32">
            <a:extLst>
              <a:ext uri="{FF2B5EF4-FFF2-40B4-BE49-F238E27FC236}">
                <a16:creationId xmlns:a16="http://schemas.microsoft.com/office/drawing/2014/main" id="{D8DCF78B-DBC9-B94F-ADA2-E804A577AA8D}"/>
              </a:ext>
            </a:extLst>
          </p:cNvPr>
          <p:cNvSpPr>
            <a:spLocks noGrp="1"/>
          </p:cNvSpPr>
          <p:nvPr>
            <p:ph type="body" sz="quarter" idx="93" hasCustomPrompt="1"/>
          </p:nvPr>
        </p:nvSpPr>
        <p:spPr>
          <a:xfrm>
            <a:off x="4455513" y="3981332"/>
            <a:ext cx="1782551" cy="444874"/>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eighth client description</a:t>
            </a:r>
          </a:p>
        </p:txBody>
      </p:sp>
      <p:sp>
        <p:nvSpPr>
          <p:cNvPr id="101" name="Text Placeholder 44">
            <a:extLst>
              <a:ext uri="{FF2B5EF4-FFF2-40B4-BE49-F238E27FC236}">
                <a16:creationId xmlns:a16="http://schemas.microsoft.com/office/drawing/2014/main" id="{30AFEE49-8480-0841-A176-292F23196850}"/>
              </a:ext>
            </a:extLst>
          </p:cNvPr>
          <p:cNvSpPr>
            <a:spLocks noGrp="1"/>
          </p:cNvSpPr>
          <p:nvPr>
            <p:ph type="body" sz="quarter" idx="101" hasCustomPrompt="1"/>
          </p:nvPr>
        </p:nvSpPr>
        <p:spPr>
          <a:xfrm>
            <a:off x="8400463" y="2816346"/>
            <a:ext cx="1782551" cy="444874"/>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fifth client description</a:t>
            </a:r>
          </a:p>
        </p:txBody>
      </p:sp>
      <p:sp>
        <p:nvSpPr>
          <p:cNvPr id="102" name="Text Placeholder 56">
            <a:extLst>
              <a:ext uri="{FF2B5EF4-FFF2-40B4-BE49-F238E27FC236}">
                <a16:creationId xmlns:a16="http://schemas.microsoft.com/office/drawing/2014/main" id="{2CF89549-7F6A-F042-84A5-C6DA907745C5}"/>
              </a:ext>
            </a:extLst>
          </p:cNvPr>
          <p:cNvSpPr>
            <a:spLocks noGrp="1"/>
          </p:cNvSpPr>
          <p:nvPr>
            <p:ph type="body" sz="quarter" idx="109" hasCustomPrompt="1"/>
          </p:nvPr>
        </p:nvSpPr>
        <p:spPr>
          <a:xfrm>
            <a:off x="6432585" y="5130681"/>
            <a:ext cx="1782551" cy="444874"/>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fourteenth client description</a:t>
            </a:r>
          </a:p>
        </p:txBody>
      </p:sp>
      <p:sp>
        <p:nvSpPr>
          <p:cNvPr id="103" name="Text Placeholder 11">
            <a:extLst>
              <a:ext uri="{FF2B5EF4-FFF2-40B4-BE49-F238E27FC236}">
                <a16:creationId xmlns:a16="http://schemas.microsoft.com/office/drawing/2014/main" id="{98C18C29-23AB-B444-90DA-45ED475631E7}"/>
              </a:ext>
            </a:extLst>
          </p:cNvPr>
          <p:cNvSpPr>
            <a:spLocks noGrp="1"/>
          </p:cNvSpPr>
          <p:nvPr>
            <p:ph type="body" sz="quarter" idx="79" hasCustomPrompt="1"/>
          </p:nvPr>
        </p:nvSpPr>
        <p:spPr>
          <a:xfrm>
            <a:off x="501064" y="5128957"/>
            <a:ext cx="1782551" cy="444874"/>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eleventh client description</a:t>
            </a:r>
          </a:p>
        </p:txBody>
      </p:sp>
      <p:sp>
        <p:nvSpPr>
          <p:cNvPr id="104" name="Text Placeholder 23">
            <a:extLst>
              <a:ext uri="{FF2B5EF4-FFF2-40B4-BE49-F238E27FC236}">
                <a16:creationId xmlns:a16="http://schemas.microsoft.com/office/drawing/2014/main" id="{9B16B439-AF49-CF45-8DA7-9614D366A200}"/>
              </a:ext>
            </a:extLst>
          </p:cNvPr>
          <p:cNvSpPr>
            <a:spLocks noGrp="1"/>
          </p:cNvSpPr>
          <p:nvPr>
            <p:ph type="body" sz="quarter" idx="87" hasCustomPrompt="1"/>
          </p:nvPr>
        </p:nvSpPr>
        <p:spPr>
          <a:xfrm>
            <a:off x="2483625" y="5130681"/>
            <a:ext cx="1782551" cy="444874"/>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twelfth client description</a:t>
            </a:r>
          </a:p>
        </p:txBody>
      </p:sp>
      <p:sp>
        <p:nvSpPr>
          <p:cNvPr id="105" name="Text Placeholder 35">
            <a:extLst>
              <a:ext uri="{FF2B5EF4-FFF2-40B4-BE49-F238E27FC236}">
                <a16:creationId xmlns:a16="http://schemas.microsoft.com/office/drawing/2014/main" id="{685EB86E-510D-8A48-8E6F-28435BE9E4C1}"/>
              </a:ext>
            </a:extLst>
          </p:cNvPr>
          <p:cNvSpPr>
            <a:spLocks noGrp="1"/>
          </p:cNvSpPr>
          <p:nvPr>
            <p:ph type="body" sz="quarter" idx="95" hasCustomPrompt="1"/>
          </p:nvPr>
        </p:nvSpPr>
        <p:spPr>
          <a:xfrm>
            <a:off x="6432585" y="2816346"/>
            <a:ext cx="1782551" cy="444874"/>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fourth client description</a:t>
            </a:r>
          </a:p>
        </p:txBody>
      </p:sp>
      <p:sp>
        <p:nvSpPr>
          <p:cNvPr id="106" name="Text Placeholder 47">
            <a:extLst>
              <a:ext uri="{FF2B5EF4-FFF2-40B4-BE49-F238E27FC236}">
                <a16:creationId xmlns:a16="http://schemas.microsoft.com/office/drawing/2014/main" id="{6BE520AC-4D1A-B743-BE50-07B0E7A83E1E}"/>
              </a:ext>
            </a:extLst>
          </p:cNvPr>
          <p:cNvSpPr>
            <a:spLocks noGrp="1"/>
          </p:cNvSpPr>
          <p:nvPr>
            <p:ph type="body" sz="quarter" idx="103" hasCustomPrompt="1"/>
          </p:nvPr>
        </p:nvSpPr>
        <p:spPr>
          <a:xfrm>
            <a:off x="8400463" y="3981332"/>
            <a:ext cx="1782551" cy="444874"/>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tenth client description</a:t>
            </a:r>
          </a:p>
        </p:txBody>
      </p:sp>
      <p:sp>
        <p:nvSpPr>
          <p:cNvPr id="107" name="Text Placeholder 59">
            <a:extLst>
              <a:ext uri="{FF2B5EF4-FFF2-40B4-BE49-F238E27FC236}">
                <a16:creationId xmlns:a16="http://schemas.microsoft.com/office/drawing/2014/main" id="{C8BF3773-8975-4D4E-A9FF-7314C741296F}"/>
              </a:ext>
            </a:extLst>
          </p:cNvPr>
          <p:cNvSpPr>
            <a:spLocks noGrp="1"/>
          </p:cNvSpPr>
          <p:nvPr>
            <p:ph type="body" sz="quarter" idx="111" hasCustomPrompt="1"/>
          </p:nvPr>
        </p:nvSpPr>
        <p:spPr>
          <a:xfrm>
            <a:off x="8400463" y="5130681"/>
            <a:ext cx="1782551" cy="444874"/>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fifteenth client description</a:t>
            </a:r>
          </a:p>
        </p:txBody>
      </p:sp>
      <p:sp>
        <p:nvSpPr>
          <p:cNvPr id="108" name="Text Placeholder 11">
            <a:extLst>
              <a:ext uri="{FF2B5EF4-FFF2-40B4-BE49-F238E27FC236}">
                <a16:creationId xmlns:a16="http://schemas.microsoft.com/office/drawing/2014/main" id="{FB7D2852-E7FC-CE43-BD90-854BDD8CC9E0}"/>
              </a:ext>
            </a:extLst>
          </p:cNvPr>
          <p:cNvSpPr>
            <a:spLocks noGrp="1"/>
          </p:cNvSpPr>
          <p:nvPr>
            <p:ph type="body" sz="quarter" idx="135" hasCustomPrompt="1"/>
          </p:nvPr>
        </p:nvSpPr>
        <p:spPr>
          <a:xfrm>
            <a:off x="6432585" y="6275442"/>
            <a:ext cx="1782551" cy="444874"/>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nineteenth client description</a:t>
            </a:r>
          </a:p>
        </p:txBody>
      </p:sp>
      <p:sp>
        <p:nvSpPr>
          <p:cNvPr id="109" name="Text Placeholder 23">
            <a:extLst>
              <a:ext uri="{FF2B5EF4-FFF2-40B4-BE49-F238E27FC236}">
                <a16:creationId xmlns:a16="http://schemas.microsoft.com/office/drawing/2014/main" id="{8322BE4B-0CEC-FA4F-B95A-87DDBF6DA964}"/>
              </a:ext>
            </a:extLst>
          </p:cNvPr>
          <p:cNvSpPr>
            <a:spLocks noGrp="1"/>
          </p:cNvSpPr>
          <p:nvPr>
            <p:ph type="body" sz="quarter" idx="136" hasCustomPrompt="1"/>
          </p:nvPr>
        </p:nvSpPr>
        <p:spPr>
          <a:xfrm>
            <a:off x="8400463" y="6275442"/>
            <a:ext cx="1782551" cy="444874"/>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twentieth client description</a:t>
            </a:r>
          </a:p>
        </p:txBody>
      </p:sp>
      <p:sp>
        <p:nvSpPr>
          <p:cNvPr id="110" name="Text Placeholder 35">
            <a:extLst>
              <a:ext uri="{FF2B5EF4-FFF2-40B4-BE49-F238E27FC236}">
                <a16:creationId xmlns:a16="http://schemas.microsoft.com/office/drawing/2014/main" id="{F57002A8-966D-EF4B-B6FD-C06D2CE046D6}"/>
              </a:ext>
            </a:extLst>
          </p:cNvPr>
          <p:cNvSpPr>
            <a:spLocks noGrp="1"/>
          </p:cNvSpPr>
          <p:nvPr>
            <p:ph type="body" sz="quarter" idx="137" hasCustomPrompt="1"/>
          </p:nvPr>
        </p:nvSpPr>
        <p:spPr>
          <a:xfrm>
            <a:off x="501064" y="6276950"/>
            <a:ext cx="1782551" cy="444874"/>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sixteenth client description</a:t>
            </a:r>
          </a:p>
        </p:txBody>
      </p:sp>
      <p:sp>
        <p:nvSpPr>
          <p:cNvPr id="111" name="Text Placeholder 47">
            <a:extLst>
              <a:ext uri="{FF2B5EF4-FFF2-40B4-BE49-F238E27FC236}">
                <a16:creationId xmlns:a16="http://schemas.microsoft.com/office/drawing/2014/main" id="{C7603A0F-F04F-A842-AC0D-477151345FDB}"/>
              </a:ext>
            </a:extLst>
          </p:cNvPr>
          <p:cNvSpPr>
            <a:spLocks noGrp="1"/>
          </p:cNvSpPr>
          <p:nvPr>
            <p:ph type="body" sz="quarter" idx="138" hasCustomPrompt="1"/>
          </p:nvPr>
        </p:nvSpPr>
        <p:spPr>
          <a:xfrm>
            <a:off x="2483625" y="6275442"/>
            <a:ext cx="1782551" cy="444874"/>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seventeenth client description</a:t>
            </a:r>
          </a:p>
        </p:txBody>
      </p:sp>
      <p:sp>
        <p:nvSpPr>
          <p:cNvPr id="112" name="Text Placeholder 59">
            <a:extLst>
              <a:ext uri="{FF2B5EF4-FFF2-40B4-BE49-F238E27FC236}">
                <a16:creationId xmlns:a16="http://schemas.microsoft.com/office/drawing/2014/main" id="{EE0CF26F-EA52-AC48-A6B0-53623BD62FCA}"/>
              </a:ext>
            </a:extLst>
          </p:cNvPr>
          <p:cNvSpPr>
            <a:spLocks noGrp="1"/>
          </p:cNvSpPr>
          <p:nvPr>
            <p:ph type="body" sz="quarter" idx="139" hasCustomPrompt="1"/>
          </p:nvPr>
        </p:nvSpPr>
        <p:spPr>
          <a:xfrm>
            <a:off x="4455513" y="6275442"/>
            <a:ext cx="1782551" cy="444874"/>
          </a:xfrm>
          <a:prstGeom prst="rect">
            <a:avLst/>
          </a:prstGeom>
        </p:spPr>
        <p:txBody>
          <a:bodyPr lIns="91440" rIns="91440">
            <a:noAutofit/>
          </a:bodyPr>
          <a:lstStyle>
            <a:lvl1pPr marL="0" marR="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sz="120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marL="0" marR="0" lvl="0" indent="0" algn="ctr" defTabSz="127372" rtl="0" eaLnBrk="1" fontAlgn="auto" latinLnBrk="0" hangingPunct="1">
              <a:lnSpc>
                <a:spcPct val="100000"/>
              </a:lnSpc>
              <a:spcBef>
                <a:spcPts val="0"/>
              </a:spcBef>
              <a:spcAft>
                <a:spcPts val="597"/>
              </a:spcAft>
              <a:buClr>
                <a:schemeClr val="tx1">
                  <a:lumMod val="50000"/>
                  <a:lumOff val="50000"/>
                </a:schemeClr>
              </a:buClr>
              <a:buSzPct val="100000"/>
              <a:buFont typeface="Helvetica" pitchFamily="2" charset="0"/>
              <a:buNone/>
              <a:tabLst/>
              <a:defRPr/>
            </a:pPr>
            <a:r>
              <a:rPr lang="en-US"/>
              <a:t>Insert eighteenth client description</a:t>
            </a:r>
          </a:p>
        </p:txBody>
      </p:sp>
      <p:sp>
        <p:nvSpPr>
          <p:cNvPr id="22" name="Text Placeholder 5">
            <a:extLst>
              <a:ext uri="{FF2B5EF4-FFF2-40B4-BE49-F238E27FC236}">
                <a16:creationId xmlns:a16="http://schemas.microsoft.com/office/drawing/2014/main" id="{5625FD89-0DE0-0F4C-BA36-8BDAAD9C177E}"/>
              </a:ext>
            </a:extLst>
          </p:cNvPr>
          <p:cNvSpPr>
            <a:spLocks noGrp="1"/>
          </p:cNvSpPr>
          <p:nvPr>
            <p:ph type="body" sz="quarter" idx="35" hasCustomPrompt="1"/>
          </p:nvPr>
        </p:nvSpPr>
        <p:spPr>
          <a:xfrm>
            <a:off x="501064" y="2816346"/>
            <a:ext cx="1782551" cy="444874"/>
          </a:xfrm>
          <a:prstGeom prst="rect">
            <a:avLst/>
          </a:prstGeom>
        </p:spPr>
        <p:txBody>
          <a:bodyPr lIns="91440" rIns="91440" anchor="t">
            <a:noAutofit/>
          </a:bodyPr>
          <a:lstStyle>
            <a:lvl1pPr marL="0" indent="0" algn="ctr">
              <a:lnSpc>
                <a:spcPct val="100000"/>
              </a:lnSpc>
              <a:spcBef>
                <a:spcPts val="0"/>
              </a:spcBef>
              <a:spcAft>
                <a:spcPts val="597"/>
              </a:spcAft>
              <a:buNone/>
              <a:defRPr sz="1200" b="0" baseline="0">
                <a:solidFill>
                  <a:schemeClr val="accent1"/>
                </a:solidFill>
                <a:latin typeface="Calibri" panose="020F0502020204030204" pitchFamily="34" charset="0"/>
              </a:defRPr>
            </a:lvl1pPr>
            <a:lvl2pPr marL="0" indent="0">
              <a:defRPr/>
            </a:lvl2pPr>
            <a:lvl3pPr marL="0" indent="0">
              <a:defRPr/>
            </a:lvl3pPr>
            <a:lvl4pPr marL="0" indent="0">
              <a:defRPr/>
            </a:lvl4pPr>
            <a:lvl5pPr marL="0" indent="0">
              <a:defRPr/>
            </a:lvl5pPr>
          </a:lstStyle>
          <a:p>
            <a:pPr lvl="0"/>
            <a:r>
              <a:rPr lang="en-US"/>
              <a:t>Insert first client description</a:t>
            </a:r>
          </a:p>
        </p:txBody>
      </p:sp>
    </p:spTree>
    <p:custDataLst>
      <p:custData r:id="rId1"/>
    </p:custDataLst>
    <p:extLst>
      <p:ext uri="{BB962C8B-B14F-4D97-AF65-F5344CB8AC3E}">
        <p14:creationId xmlns:p14="http://schemas.microsoft.com/office/powerpoint/2010/main" val="7770086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5A98663-4F08-C743-8FB7-0C0499CA0FB1}"/>
              </a:ext>
            </a:extLst>
          </p:cNvPr>
          <p:cNvSpPr>
            <a:spLocks noGrp="1"/>
          </p:cNvSpPr>
          <p:nvPr>
            <p:ph type="title" hasCustomPrompt="1"/>
          </p:nvPr>
        </p:nvSpPr>
        <p:spPr>
          <a:xfrm>
            <a:off x="5460721" y="3463193"/>
            <a:ext cx="4769265" cy="3291281"/>
          </a:xfrm>
          <a:prstGeom prst="rect">
            <a:avLst/>
          </a:prstGeom>
        </p:spPr>
        <p:txBody>
          <a:bodyPr lIns="0" tIns="0" rIns="0" bIns="0" anchor="t" anchorCtr="0"/>
          <a:lstStyle>
            <a:lvl1pPr>
              <a:defRPr sz="3199" b="1">
                <a:solidFill>
                  <a:schemeClr val="accent2"/>
                </a:solidFill>
                <a:latin typeface="Calibri" panose="020F0502020204030204" pitchFamily="34" charset="0"/>
                <a:cs typeface="Calibri" panose="020F0502020204030204" pitchFamily="34" charset="0"/>
              </a:defRPr>
            </a:lvl1pPr>
          </a:lstStyle>
          <a:p>
            <a:r>
              <a:rPr lang="en-US"/>
              <a:t>Click to add text</a:t>
            </a:r>
          </a:p>
        </p:txBody>
      </p:sp>
      <p:pic>
        <p:nvPicPr>
          <p:cNvPr id="15" name="Picture 14">
            <a:extLst>
              <a:ext uri="{FF2B5EF4-FFF2-40B4-BE49-F238E27FC236}">
                <a16:creationId xmlns:a16="http://schemas.microsoft.com/office/drawing/2014/main" id="{17C35D57-BFC6-AF48-9AE9-F5B12110A4B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865380" y="2643191"/>
            <a:ext cx="2282457" cy="728055"/>
          </a:xfrm>
          <a:prstGeom prst="rect">
            <a:avLst/>
          </a:prstGeom>
        </p:spPr>
      </p:pic>
      <p:pic>
        <p:nvPicPr>
          <p:cNvPr id="6" name="Picture 5">
            <a:extLst>
              <a:ext uri="{FF2B5EF4-FFF2-40B4-BE49-F238E27FC236}">
                <a16:creationId xmlns:a16="http://schemas.microsoft.com/office/drawing/2014/main" id="{E4FB6D85-823C-644E-9B04-A3F40248F136}"/>
              </a:ext>
            </a:extLst>
          </p:cNvPr>
          <p:cNvPicPr>
            <a:picLocks noChangeAspect="1"/>
          </p:cNvPicPr>
          <p:nvPr userDrawn="1"/>
        </p:nvPicPr>
        <p:blipFill>
          <a:blip r:embed="rId4"/>
          <a:stretch>
            <a:fillRect/>
          </a:stretch>
        </p:blipFill>
        <p:spPr>
          <a:xfrm>
            <a:off x="457065" y="6754078"/>
            <a:ext cx="1745730" cy="349397"/>
          </a:xfrm>
          <a:prstGeom prst="rect">
            <a:avLst/>
          </a:prstGeom>
        </p:spPr>
      </p:pic>
    </p:spTree>
    <p:custDataLst>
      <p:custData r:id="rId1"/>
    </p:custDataLst>
    <p:extLst>
      <p:ext uri="{BB962C8B-B14F-4D97-AF65-F5344CB8AC3E}">
        <p14:creationId xmlns:p14="http://schemas.microsoft.com/office/powerpoint/2010/main" val="25254467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Experts With Impac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0751683-097F-274E-AA67-0C4D1E17D0EF}"/>
              </a:ext>
            </a:extLst>
          </p:cNvPr>
          <p:cNvGrpSpPr/>
          <p:nvPr userDrawn="1"/>
        </p:nvGrpSpPr>
        <p:grpSpPr>
          <a:xfrm>
            <a:off x="5459741" y="3411332"/>
            <a:ext cx="4076054" cy="742670"/>
            <a:chOff x="5137688" y="3572358"/>
            <a:chExt cx="4076054" cy="742670"/>
          </a:xfrm>
        </p:grpSpPr>
        <p:sp>
          <p:nvSpPr>
            <p:cNvPr id="12" name="TextBox 11">
              <a:extLst>
                <a:ext uri="{FF2B5EF4-FFF2-40B4-BE49-F238E27FC236}">
                  <a16:creationId xmlns:a16="http://schemas.microsoft.com/office/drawing/2014/main" id="{B4F7958B-F7FF-6F45-881B-AD41C62C6436}"/>
                </a:ext>
              </a:extLst>
            </p:cNvPr>
            <p:cNvSpPr txBox="1"/>
            <p:nvPr userDrawn="1"/>
          </p:nvSpPr>
          <p:spPr>
            <a:xfrm>
              <a:off x="5137688" y="3572358"/>
              <a:ext cx="4076054" cy="584775"/>
            </a:xfrm>
            <a:prstGeom prst="rect">
              <a:avLst/>
            </a:prstGeom>
            <a:noFill/>
          </p:spPr>
          <p:txBody>
            <a:bodyPr wrap="square" lIns="0" tIns="0" rIns="0" bIns="0" rtlCol="0" anchor="t">
              <a:noAutofit/>
            </a:bodyPr>
            <a:lstStyle/>
            <a:p>
              <a:r>
                <a:rPr lang="en-US" sz="3200" b="1">
                  <a:solidFill>
                    <a:schemeClr val="accent2"/>
                  </a:solidFill>
                </a:rPr>
                <a:t>Experts with Impact</a:t>
              </a:r>
            </a:p>
          </p:txBody>
        </p:sp>
        <p:sp>
          <p:nvSpPr>
            <p:cNvPr id="17" name="Rectangle 16">
              <a:extLst>
                <a:ext uri="{FF2B5EF4-FFF2-40B4-BE49-F238E27FC236}">
                  <a16:creationId xmlns:a16="http://schemas.microsoft.com/office/drawing/2014/main" id="{61A3DF28-7842-B14A-A8A7-2AEA22078C11}"/>
                </a:ext>
              </a:extLst>
            </p:cNvPr>
            <p:cNvSpPr/>
            <p:nvPr userDrawn="1"/>
          </p:nvSpPr>
          <p:spPr bwMode="gray">
            <a:xfrm>
              <a:off x="8431227" y="3791588"/>
              <a:ext cx="352877" cy="523440"/>
            </a:xfrm>
            <a:prstGeom prst="rect">
              <a:avLst/>
            </a:prstGeom>
          </p:spPr>
          <p:txBody>
            <a:bodyPr wrap="square">
              <a:noAutofit/>
            </a:bodyPr>
            <a:lstStyle/>
            <a:p>
              <a:r>
                <a:rPr lang="en-US" sz="2000" baseline="100000">
                  <a:solidFill>
                    <a:schemeClr val="accent2"/>
                  </a:solidFill>
                </a:rPr>
                <a:t>™</a:t>
              </a:r>
              <a:endParaRPr lang="en-US" sz="2000">
                <a:solidFill>
                  <a:schemeClr val="accent2"/>
                </a:solidFill>
              </a:endParaRPr>
            </a:p>
          </p:txBody>
        </p:sp>
      </p:grpSp>
      <p:pic>
        <p:nvPicPr>
          <p:cNvPr id="15" name="Picture 14">
            <a:extLst>
              <a:ext uri="{FF2B5EF4-FFF2-40B4-BE49-F238E27FC236}">
                <a16:creationId xmlns:a16="http://schemas.microsoft.com/office/drawing/2014/main" id="{17C35D57-BFC6-AF48-9AE9-F5B12110A4B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865380" y="2643191"/>
            <a:ext cx="2282457" cy="728055"/>
          </a:xfrm>
          <a:prstGeom prst="rect">
            <a:avLst/>
          </a:prstGeom>
        </p:spPr>
      </p:pic>
      <p:pic>
        <p:nvPicPr>
          <p:cNvPr id="6" name="Picture 5">
            <a:extLst>
              <a:ext uri="{FF2B5EF4-FFF2-40B4-BE49-F238E27FC236}">
                <a16:creationId xmlns:a16="http://schemas.microsoft.com/office/drawing/2014/main" id="{E4FB6D85-823C-644E-9B04-A3F40248F136}"/>
              </a:ext>
            </a:extLst>
          </p:cNvPr>
          <p:cNvPicPr>
            <a:picLocks noChangeAspect="1"/>
          </p:cNvPicPr>
          <p:nvPr userDrawn="1"/>
        </p:nvPicPr>
        <p:blipFill>
          <a:blip r:embed="rId4"/>
          <a:stretch>
            <a:fillRect/>
          </a:stretch>
        </p:blipFill>
        <p:spPr>
          <a:xfrm>
            <a:off x="457065" y="6754078"/>
            <a:ext cx="1745730" cy="349397"/>
          </a:xfrm>
          <a:prstGeom prst="rect">
            <a:avLst/>
          </a:prstGeom>
        </p:spPr>
      </p:pic>
    </p:spTree>
    <p:custDataLst>
      <p:custData r:id="rId1"/>
    </p:custDataLst>
    <p:extLst>
      <p:ext uri="{BB962C8B-B14F-4D97-AF65-F5344CB8AC3E}">
        <p14:creationId xmlns:p14="http://schemas.microsoft.com/office/powerpoint/2010/main" val="29861198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Color Palette">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A4731524-77CD-44F1-B3F4-086C4318D93C}"/>
              </a:ext>
            </a:extLst>
          </p:cNvPr>
          <p:cNvSpPr/>
          <p:nvPr userDrawn="1"/>
        </p:nvSpPr>
        <p:spPr>
          <a:xfrm>
            <a:off x="6033050" y="2032493"/>
            <a:ext cx="4169742" cy="5078973"/>
          </a:xfrm>
          <a:prstGeom prst="rect">
            <a:avLst/>
          </a:prstGeom>
        </p:spPr>
        <p:txBody>
          <a:bodyPr wrap="square" lIns="0" tIns="0" rIns="0" bIns="0">
            <a:noAutofit/>
          </a:bodyPr>
          <a:lstStyle/>
          <a:p>
            <a:pPr>
              <a:lnSpc>
                <a:spcPct val="110000"/>
              </a:lnSpc>
              <a:spcBef>
                <a:spcPts val="0"/>
              </a:spcBef>
              <a:spcAft>
                <a:spcPts val="450"/>
              </a:spcAft>
            </a:pPr>
            <a:r>
              <a:rPr lang="en-US" sz="1400" b="1">
                <a:solidFill>
                  <a:srgbClr val="003763"/>
                </a:solidFill>
                <a:latin typeface="Calibri" panose="020F0502020204030204" pitchFamily="34" charset="0"/>
                <a:ea typeface="Times New Roman" panose="02020603050405020304" pitchFamily="18" charset="0"/>
                <a:cs typeface="Times New Roman" panose="02020603050405020304" pitchFamily="18" charset="0"/>
              </a:rPr>
              <a:t>Primary </a:t>
            </a:r>
            <a:r>
              <a:rPr lang="en-US" sz="1400" b="1" err="1">
                <a:solidFill>
                  <a:srgbClr val="003763"/>
                </a:solidFill>
                <a:latin typeface="Calibri" panose="020F0502020204030204" pitchFamily="34" charset="0"/>
                <a:ea typeface="Times New Roman" panose="02020603050405020304" pitchFamily="18" charset="0"/>
                <a:cs typeface="Times New Roman" panose="02020603050405020304" pitchFamily="18" charset="0"/>
              </a:rPr>
              <a:t>Colours</a:t>
            </a:r>
            <a:r>
              <a:rPr lang="en-US" sz="1400" b="1">
                <a:solidFill>
                  <a:srgbClr val="003763"/>
                </a:solidFill>
                <a:latin typeface="Calibri" panose="020F0502020204030204" pitchFamily="34" charset="0"/>
                <a:ea typeface="Times New Roman" panose="02020603050405020304" pitchFamily="18" charset="0"/>
                <a:cs typeface="Times New Roman" panose="02020603050405020304" pitchFamily="18" charset="0"/>
              </a:rPr>
              <a:t> </a:t>
            </a:r>
          </a:p>
          <a:p>
            <a:pPr lvl="0">
              <a:lnSpc>
                <a:spcPct val="110000"/>
              </a:lnSpc>
              <a:spcBef>
                <a:spcPts val="0"/>
              </a:spcBef>
              <a:spcAft>
                <a:spcPts val="450"/>
              </a:spcAft>
              <a:buClr>
                <a:srgbClr val="191919"/>
              </a:buClr>
              <a:tabLst>
                <a:tab pos="116926" algn="l"/>
              </a:tabLst>
            </a:pPr>
            <a:r>
              <a:rPr lang="en-US" sz="1200">
                <a:solidFill>
                  <a:srgbClr val="191919"/>
                </a:solidFill>
                <a:latin typeface="Calibri" panose="020F0502020204030204" pitchFamily="34" charset="0"/>
                <a:ea typeface="Calibri" panose="020F0502020204030204" pitchFamily="34" charset="0"/>
                <a:cs typeface="Times New Roman" panose="02020603050405020304" pitchFamily="18" charset="0"/>
              </a:rPr>
              <a:t>The Primary </a:t>
            </a:r>
            <a:r>
              <a:rPr lang="en-US" sz="1200" err="1">
                <a:solidFill>
                  <a:srgbClr val="191919"/>
                </a:solidFill>
                <a:latin typeface="Calibri" panose="020F0502020204030204" pitchFamily="34" charset="0"/>
                <a:ea typeface="Calibri" panose="020F0502020204030204" pitchFamily="34" charset="0"/>
                <a:cs typeface="Times New Roman" panose="02020603050405020304" pitchFamily="18" charset="0"/>
              </a:rPr>
              <a:t>Colours</a:t>
            </a:r>
            <a:r>
              <a:rPr lang="en-US" sz="1200">
                <a:solidFill>
                  <a:srgbClr val="191919"/>
                </a:solidFill>
                <a:latin typeface="Calibri" panose="020F0502020204030204" pitchFamily="34" charset="0"/>
                <a:ea typeface="Calibri" panose="020F0502020204030204" pitchFamily="34" charset="0"/>
                <a:cs typeface="Times New Roman" panose="02020603050405020304" pitchFamily="18" charset="0"/>
              </a:rPr>
              <a:t> should be </a:t>
            </a:r>
            <a:r>
              <a:rPr lang="en-US" sz="1200" err="1">
                <a:solidFill>
                  <a:srgbClr val="191919"/>
                </a:solidFill>
                <a:latin typeface="Calibri" panose="020F0502020204030204" pitchFamily="34" charset="0"/>
                <a:ea typeface="Calibri" panose="020F0502020204030204" pitchFamily="34" charset="0"/>
                <a:cs typeface="Times New Roman" panose="02020603050405020304" pitchFamily="18" charset="0"/>
              </a:rPr>
              <a:t>utilised</a:t>
            </a:r>
            <a:r>
              <a:rPr lang="en-US" sz="1200">
                <a:solidFill>
                  <a:srgbClr val="191919"/>
                </a:solidFill>
                <a:latin typeface="Calibri" panose="020F0502020204030204" pitchFamily="34" charset="0"/>
                <a:ea typeface="Calibri" panose="020F0502020204030204" pitchFamily="34" charset="0"/>
                <a:cs typeface="Times New Roman" panose="02020603050405020304" pitchFamily="18" charset="0"/>
              </a:rPr>
              <a:t> first and most often in any given branded collateral piece, client facing material and electronic communication. </a:t>
            </a:r>
            <a:br>
              <a:rPr lang="en-US" sz="1200">
                <a:solidFill>
                  <a:srgbClr val="191919"/>
                </a:solidFill>
                <a:latin typeface="Calibri" panose="020F0502020204030204" pitchFamily="34" charset="0"/>
                <a:ea typeface="Calibri" panose="020F0502020204030204" pitchFamily="34" charset="0"/>
                <a:cs typeface="Times New Roman" panose="02020603050405020304" pitchFamily="18" charset="0"/>
              </a:rPr>
            </a:br>
            <a:endParaRPr lang="en-US" sz="1200">
              <a:solidFill>
                <a:srgbClr val="191919"/>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0000"/>
              </a:lnSpc>
              <a:spcBef>
                <a:spcPts val="0"/>
              </a:spcBef>
              <a:spcAft>
                <a:spcPts val="450"/>
              </a:spcAft>
            </a:pPr>
            <a:r>
              <a:rPr lang="en-US" sz="1400" b="1">
                <a:solidFill>
                  <a:srgbClr val="003763"/>
                </a:solidFill>
                <a:effectLst/>
                <a:latin typeface="Calibri" panose="020F0502020204030204" pitchFamily="34" charset="0"/>
                <a:ea typeface="Times New Roman" panose="02020603050405020304" pitchFamily="18" charset="0"/>
                <a:cs typeface="Times New Roman" panose="02020603050405020304" pitchFamily="18" charset="0"/>
              </a:rPr>
              <a:t>Accent Tangerine</a:t>
            </a:r>
          </a:p>
          <a:p>
            <a:pPr marL="0" marR="0" lvl="0" indent="0">
              <a:lnSpc>
                <a:spcPct val="110000"/>
              </a:lnSpc>
              <a:spcBef>
                <a:spcPts val="0"/>
              </a:spcBef>
              <a:spcAft>
                <a:spcPts val="450"/>
              </a:spcAft>
              <a:buClr>
                <a:srgbClr val="191919"/>
              </a:buClr>
              <a:buFont typeface="Calibri" panose="020F0502020204030204" pitchFamily="34" charset="0"/>
              <a:buNone/>
              <a:tabLst>
                <a:tab pos="116926" algn="l"/>
              </a:tabLst>
            </a:pPr>
            <a:r>
              <a:rPr lang="en-US" sz="1200">
                <a:solidFill>
                  <a:srgbClr val="191919"/>
                </a:solidFill>
                <a:effectLst/>
                <a:latin typeface="Calibri" panose="020F0502020204030204" pitchFamily="34" charset="0"/>
                <a:ea typeface="Calibri" panose="020F0502020204030204" pitchFamily="34" charset="0"/>
                <a:cs typeface="Times New Roman" panose="02020603050405020304" pitchFamily="18" charset="0"/>
              </a:rPr>
              <a:t>Accent Tangerine is intended for limited use and placement based on design need or call to action. Used to highlight text &amp; graphic elements providing emphasis to content.</a:t>
            </a:r>
            <a:br>
              <a:rPr lang="en-US" sz="1200">
                <a:solidFill>
                  <a:srgbClr val="191919"/>
                </a:solidFill>
                <a:effectLst/>
                <a:latin typeface="Calibri" panose="020F0502020204030204" pitchFamily="34" charset="0"/>
                <a:ea typeface="Calibri" panose="020F0502020204030204" pitchFamily="34" charset="0"/>
                <a:cs typeface="Times New Roman" panose="02020603050405020304" pitchFamily="18" charset="0"/>
              </a:rPr>
            </a:br>
            <a:endParaRPr lang="en-US" sz="1200">
              <a:solidFill>
                <a:srgbClr val="191919"/>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10000"/>
              </a:lnSpc>
              <a:spcBef>
                <a:spcPts val="0"/>
              </a:spcBef>
              <a:spcAft>
                <a:spcPts val="450"/>
              </a:spcAft>
              <a:buClr>
                <a:srgbClr val="191919"/>
              </a:buClr>
              <a:tabLst>
                <a:tab pos="116926" algn="l"/>
              </a:tabLst>
            </a:pPr>
            <a:r>
              <a:rPr lang="en-US" sz="1400" b="1">
                <a:solidFill>
                  <a:srgbClr val="003763"/>
                </a:solidFill>
                <a:latin typeface="Calibri" panose="020F0502020204030204" pitchFamily="34" charset="0"/>
                <a:ea typeface="Times New Roman" panose="02020603050405020304" pitchFamily="18" charset="0"/>
                <a:cs typeface="Times New Roman" panose="02020603050405020304" pitchFamily="18" charset="0"/>
              </a:rPr>
              <a:t>Secondary </a:t>
            </a:r>
            <a:r>
              <a:rPr lang="en-US" sz="1400" b="1" err="1">
                <a:solidFill>
                  <a:srgbClr val="003763"/>
                </a:solidFill>
                <a:latin typeface="Calibri" panose="020F0502020204030204" pitchFamily="34" charset="0"/>
                <a:ea typeface="Times New Roman" panose="02020603050405020304" pitchFamily="18" charset="0"/>
                <a:cs typeface="Times New Roman" panose="02020603050405020304" pitchFamily="18" charset="0"/>
              </a:rPr>
              <a:t>Colour</a:t>
            </a:r>
            <a:r>
              <a:rPr lang="en-US" sz="1400" b="1">
                <a:solidFill>
                  <a:srgbClr val="003763"/>
                </a:solidFill>
                <a:latin typeface="Calibri" panose="020F0502020204030204" pitchFamily="34" charset="0"/>
                <a:ea typeface="Times New Roman" panose="02020603050405020304" pitchFamily="18" charset="0"/>
                <a:cs typeface="Times New Roman" panose="02020603050405020304" pitchFamily="18" charset="0"/>
              </a:rPr>
              <a:t> Palette</a:t>
            </a:r>
          </a:p>
          <a:p>
            <a:pPr lvl="0">
              <a:lnSpc>
                <a:spcPct val="110000"/>
              </a:lnSpc>
              <a:spcBef>
                <a:spcPts val="0"/>
              </a:spcBef>
              <a:spcAft>
                <a:spcPts val="450"/>
              </a:spcAft>
              <a:buClr>
                <a:srgbClr val="191919"/>
              </a:buClr>
              <a:tabLst>
                <a:tab pos="116926" algn="l"/>
              </a:tabLst>
            </a:pPr>
            <a:r>
              <a:rPr lang="en-US" sz="1200">
                <a:solidFill>
                  <a:srgbClr val="191919"/>
                </a:solidFill>
                <a:latin typeface="Calibri" panose="020F0502020204030204" pitchFamily="34" charset="0"/>
                <a:ea typeface="Calibri" panose="020F0502020204030204" pitchFamily="34" charset="0"/>
                <a:cs typeface="Times New Roman" panose="02020603050405020304" pitchFamily="18" charset="0"/>
              </a:rPr>
              <a:t>The Secondary </a:t>
            </a:r>
            <a:r>
              <a:rPr lang="en-US" sz="1200" err="1">
                <a:solidFill>
                  <a:srgbClr val="191919"/>
                </a:solidFill>
                <a:latin typeface="Calibri" panose="020F0502020204030204" pitchFamily="34" charset="0"/>
                <a:ea typeface="Calibri" panose="020F0502020204030204" pitchFamily="34" charset="0"/>
                <a:cs typeface="Times New Roman" panose="02020603050405020304" pitchFamily="18" charset="0"/>
              </a:rPr>
              <a:t>Colour</a:t>
            </a:r>
            <a:r>
              <a:rPr lang="en-US" sz="1200">
                <a:solidFill>
                  <a:srgbClr val="191919"/>
                </a:solidFill>
                <a:latin typeface="Calibri" panose="020F0502020204030204" pitchFamily="34" charset="0"/>
                <a:ea typeface="Calibri" panose="020F0502020204030204" pitchFamily="34" charset="0"/>
                <a:cs typeface="Times New Roman" panose="02020603050405020304" pitchFamily="18" charset="0"/>
              </a:rPr>
              <a:t> Palette complements the Primary </a:t>
            </a:r>
            <a:r>
              <a:rPr lang="en-US" sz="1200" err="1">
                <a:solidFill>
                  <a:srgbClr val="191919"/>
                </a:solidFill>
                <a:latin typeface="Calibri" panose="020F0502020204030204" pitchFamily="34" charset="0"/>
                <a:ea typeface="Calibri" panose="020F0502020204030204" pitchFamily="34" charset="0"/>
                <a:cs typeface="Times New Roman" panose="02020603050405020304" pitchFamily="18" charset="0"/>
              </a:rPr>
              <a:t>Colours</a:t>
            </a:r>
            <a:r>
              <a:rPr lang="en-US" sz="1200">
                <a:solidFill>
                  <a:srgbClr val="191919"/>
                </a:solidFill>
                <a:latin typeface="Calibri" panose="020F0502020204030204" pitchFamily="34" charset="0"/>
                <a:ea typeface="Calibri" panose="020F0502020204030204" pitchFamily="34" charset="0"/>
                <a:cs typeface="Times New Roman" panose="02020603050405020304" pitchFamily="18" charset="0"/>
              </a:rPr>
              <a:t> and should be applied in a manner which does not detract from the Primary </a:t>
            </a:r>
            <a:r>
              <a:rPr lang="en-US" sz="1200" err="1">
                <a:solidFill>
                  <a:srgbClr val="191919"/>
                </a:solidFill>
                <a:latin typeface="Calibri" panose="020F0502020204030204" pitchFamily="34" charset="0"/>
                <a:ea typeface="Calibri" panose="020F0502020204030204" pitchFamily="34" charset="0"/>
                <a:cs typeface="Times New Roman" panose="02020603050405020304" pitchFamily="18" charset="0"/>
              </a:rPr>
              <a:t>Colours</a:t>
            </a:r>
            <a:r>
              <a:rPr lang="en-US" sz="1200">
                <a:solidFill>
                  <a:srgbClr val="191919"/>
                </a:solidFill>
                <a:latin typeface="Calibri" panose="020F0502020204030204" pitchFamily="34" charset="0"/>
                <a:ea typeface="Calibri" panose="020F0502020204030204" pitchFamily="34" charset="0"/>
                <a:cs typeface="Times New Roman" panose="02020603050405020304" pitchFamily="18" charset="0"/>
              </a:rPr>
              <a:t> as the focal point of the collateral or material.   It is designed to be applied in charts and graphs after the Primary </a:t>
            </a:r>
            <a:r>
              <a:rPr lang="en-US" sz="1200" err="1">
                <a:solidFill>
                  <a:srgbClr val="191919"/>
                </a:solidFill>
                <a:latin typeface="Calibri" panose="020F0502020204030204" pitchFamily="34" charset="0"/>
                <a:ea typeface="Calibri" panose="020F0502020204030204" pitchFamily="34" charset="0"/>
                <a:cs typeface="Times New Roman" panose="02020603050405020304" pitchFamily="18" charset="0"/>
              </a:rPr>
              <a:t>Colours</a:t>
            </a:r>
            <a:r>
              <a:rPr lang="en-US" sz="1200">
                <a:solidFill>
                  <a:srgbClr val="191919"/>
                </a:solidFill>
                <a:latin typeface="Calibri" panose="020F0502020204030204" pitchFamily="34" charset="0"/>
                <a:ea typeface="Calibri" panose="020F0502020204030204" pitchFamily="34" charset="0"/>
                <a:cs typeface="Times New Roman" panose="02020603050405020304" pitchFamily="18" charset="0"/>
              </a:rPr>
              <a:t> and as accents for design impact. In charts and graphs the </a:t>
            </a:r>
            <a:r>
              <a:rPr lang="en-US" sz="1200" err="1">
                <a:solidFill>
                  <a:srgbClr val="191919"/>
                </a:solidFill>
                <a:latin typeface="Calibri" panose="020F0502020204030204" pitchFamily="34" charset="0"/>
                <a:ea typeface="Calibri" panose="020F0502020204030204" pitchFamily="34" charset="0"/>
                <a:cs typeface="Times New Roman" panose="02020603050405020304" pitchFamily="18" charset="0"/>
              </a:rPr>
              <a:t>colours</a:t>
            </a:r>
            <a:r>
              <a:rPr lang="en-US" sz="1200">
                <a:solidFill>
                  <a:srgbClr val="191919"/>
                </a:solidFill>
                <a:latin typeface="Calibri" panose="020F0502020204030204" pitchFamily="34" charset="0"/>
                <a:ea typeface="Calibri" panose="020F0502020204030204" pitchFamily="34" charset="0"/>
                <a:cs typeface="Times New Roman" panose="02020603050405020304" pitchFamily="18" charset="0"/>
              </a:rPr>
              <a:t> must be used in the order listed to maintain consistency among collateral.  These </a:t>
            </a:r>
            <a:r>
              <a:rPr lang="en-US" sz="1200" err="1">
                <a:solidFill>
                  <a:srgbClr val="191919"/>
                </a:solidFill>
                <a:latin typeface="Calibri" panose="020F0502020204030204" pitchFamily="34" charset="0"/>
                <a:ea typeface="Calibri" panose="020F0502020204030204" pitchFamily="34" charset="0"/>
                <a:cs typeface="Times New Roman" panose="02020603050405020304" pitchFamily="18" charset="0"/>
              </a:rPr>
              <a:t>colours</a:t>
            </a:r>
            <a:r>
              <a:rPr lang="en-US" sz="1200">
                <a:solidFill>
                  <a:srgbClr val="191919"/>
                </a:solidFill>
                <a:latin typeface="Calibri" panose="020F0502020204030204" pitchFamily="34" charset="0"/>
                <a:ea typeface="Calibri" panose="020F0502020204030204" pitchFamily="34" charset="0"/>
                <a:cs typeface="Times New Roman" panose="02020603050405020304" pitchFamily="18" charset="0"/>
              </a:rPr>
              <a:t> are to be used sparingly in general collateral design.</a:t>
            </a:r>
          </a:p>
        </p:txBody>
      </p:sp>
      <p:cxnSp>
        <p:nvCxnSpPr>
          <p:cNvPr id="49" name="Straight Connector 48">
            <a:extLst>
              <a:ext uri="{FF2B5EF4-FFF2-40B4-BE49-F238E27FC236}">
                <a16:creationId xmlns:a16="http://schemas.microsoft.com/office/drawing/2014/main" id="{F2DB934A-A13A-4877-A760-DA48B07FBDDC}"/>
              </a:ext>
            </a:extLst>
          </p:cNvPr>
          <p:cNvCxnSpPr>
            <a:cxnSpLocks/>
          </p:cNvCxnSpPr>
          <p:nvPr userDrawn="1"/>
        </p:nvCxnSpPr>
        <p:spPr>
          <a:xfrm>
            <a:off x="5733338" y="1783944"/>
            <a:ext cx="0" cy="5000378"/>
          </a:xfrm>
          <a:prstGeom prst="line">
            <a:avLst/>
          </a:prstGeom>
          <a:ln>
            <a:solidFill>
              <a:srgbClr val="CFD1D1"/>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A4731524-77CD-44F1-B3F4-086C4318D93C}"/>
              </a:ext>
            </a:extLst>
          </p:cNvPr>
          <p:cNvSpPr/>
          <p:nvPr userDrawn="1"/>
        </p:nvSpPr>
        <p:spPr>
          <a:xfrm>
            <a:off x="457200" y="681450"/>
            <a:ext cx="9774936" cy="685800"/>
          </a:xfrm>
          <a:prstGeom prst="rect">
            <a:avLst/>
          </a:prstGeom>
        </p:spPr>
        <p:txBody>
          <a:bodyPr wrap="square" lIns="0" tIns="0" rIns="0" bIns="0" anchor="b">
            <a:noAutofit/>
          </a:bodyPr>
          <a:lstStyle/>
          <a:p>
            <a:pPr marL="0" marR="0" lvl="0" indent="0">
              <a:lnSpc>
                <a:spcPct val="115000"/>
              </a:lnSpc>
              <a:spcBef>
                <a:spcPts val="0"/>
              </a:spcBef>
              <a:spcAft>
                <a:spcPts val="547"/>
              </a:spcAft>
              <a:buClr>
                <a:srgbClr val="191919"/>
              </a:buClr>
              <a:buFont typeface="Calibri" panose="020F0502020204030204" pitchFamily="34" charset="0"/>
              <a:buNone/>
              <a:tabLst>
                <a:tab pos="116926" algn="l"/>
              </a:tabLst>
            </a:pPr>
            <a:r>
              <a:rPr lang="en-US" sz="2399">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FTI Consulting </a:t>
            </a:r>
            <a:r>
              <a:rPr lang="en-US" sz="2399" err="1">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Colour</a:t>
            </a:r>
            <a:r>
              <a:rPr lang="en-US" sz="2399">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 Palette</a:t>
            </a:r>
          </a:p>
        </p:txBody>
      </p:sp>
      <p:grpSp>
        <p:nvGrpSpPr>
          <p:cNvPr id="6" name="Group 5">
            <a:extLst>
              <a:ext uri="{FF2B5EF4-FFF2-40B4-BE49-F238E27FC236}">
                <a16:creationId xmlns:a16="http://schemas.microsoft.com/office/drawing/2014/main" id="{3807A9F9-E0A8-5743-9E6B-221F1340D029}"/>
              </a:ext>
            </a:extLst>
          </p:cNvPr>
          <p:cNvGrpSpPr>
            <a:grpSpLocks noChangeAspect="1"/>
          </p:cNvGrpSpPr>
          <p:nvPr userDrawn="1"/>
        </p:nvGrpSpPr>
        <p:grpSpPr>
          <a:xfrm>
            <a:off x="452525" y="1699572"/>
            <a:ext cx="4999656" cy="5257805"/>
            <a:chOff x="451889" y="1673165"/>
            <a:chExt cx="4704858" cy="5530040"/>
          </a:xfrm>
        </p:grpSpPr>
        <p:sp>
          <p:nvSpPr>
            <p:cNvPr id="79" name="TextBox 78">
              <a:extLst>
                <a:ext uri="{FF2B5EF4-FFF2-40B4-BE49-F238E27FC236}">
                  <a16:creationId xmlns:a16="http://schemas.microsoft.com/office/drawing/2014/main" id="{AD954810-1BD9-2C48-A0B6-7A53B3663038}"/>
                </a:ext>
              </a:extLst>
            </p:cNvPr>
            <p:cNvSpPr txBox="1"/>
            <p:nvPr userDrawn="1"/>
          </p:nvSpPr>
          <p:spPr>
            <a:xfrm>
              <a:off x="451889" y="1673165"/>
              <a:ext cx="2870462" cy="215443"/>
            </a:xfrm>
            <a:prstGeom prst="rect">
              <a:avLst/>
            </a:prstGeom>
            <a:noFill/>
          </p:spPr>
          <p:txBody>
            <a:bodyPr wrap="square" lIns="0" tIns="0" rIns="0" bIns="0" rtlCol="0">
              <a:noAutofit/>
            </a:bodyPr>
            <a:lstStyle/>
            <a:p>
              <a:r>
                <a:rPr lang="en-US" sz="1600" b="1" baseline="0">
                  <a:solidFill>
                    <a:schemeClr val="accent1"/>
                  </a:solidFill>
                  <a:latin typeface="Calibri" panose="020F0502020204030204" pitchFamily="34" charset="0"/>
                </a:rPr>
                <a:t>PRIMARY COLOURS</a:t>
              </a:r>
            </a:p>
          </p:txBody>
        </p:sp>
        <p:sp>
          <p:nvSpPr>
            <p:cNvPr id="82" name="Rectangle 81">
              <a:extLst>
                <a:ext uri="{FF2B5EF4-FFF2-40B4-BE49-F238E27FC236}">
                  <a16:creationId xmlns:a16="http://schemas.microsoft.com/office/drawing/2014/main" id="{99E8A250-3937-DF4D-B3B8-8A29E378822F}"/>
                </a:ext>
              </a:extLst>
            </p:cNvPr>
            <p:cNvSpPr>
              <a:spLocks/>
            </p:cNvSpPr>
            <p:nvPr userDrawn="1"/>
          </p:nvSpPr>
          <p:spPr>
            <a:xfrm>
              <a:off x="457199" y="3579456"/>
              <a:ext cx="1359564"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p>
          </p:txBody>
        </p:sp>
        <p:sp>
          <p:nvSpPr>
            <p:cNvPr id="83" name="Rectangle 82">
              <a:extLst>
                <a:ext uri="{FF2B5EF4-FFF2-40B4-BE49-F238E27FC236}">
                  <a16:creationId xmlns:a16="http://schemas.microsoft.com/office/drawing/2014/main" id="{E871FDD0-8F60-B64F-93DB-8E87E4D4E507}"/>
                </a:ext>
              </a:extLst>
            </p:cNvPr>
            <p:cNvSpPr>
              <a:spLocks/>
            </p:cNvSpPr>
            <p:nvPr userDrawn="1"/>
          </p:nvSpPr>
          <p:spPr>
            <a:xfrm>
              <a:off x="2021377" y="3566040"/>
              <a:ext cx="1359564" cy="457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p>
          </p:txBody>
        </p:sp>
        <p:sp>
          <p:nvSpPr>
            <p:cNvPr id="84" name="Rectangle 83">
              <a:extLst>
                <a:ext uri="{FF2B5EF4-FFF2-40B4-BE49-F238E27FC236}">
                  <a16:creationId xmlns:a16="http://schemas.microsoft.com/office/drawing/2014/main" id="{79376DDB-D446-6D45-A715-193282CA87FE}"/>
                </a:ext>
              </a:extLst>
            </p:cNvPr>
            <p:cNvSpPr>
              <a:spLocks/>
            </p:cNvSpPr>
            <p:nvPr userDrawn="1"/>
          </p:nvSpPr>
          <p:spPr>
            <a:xfrm>
              <a:off x="3588814" y="3566040"/>
              <a:ext cx="1359564" cy="457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p>
          </p:txBody>
        </p:sp>
        <p:sp>
          <p:nvSpPr>
            <p:cNvPr id="85" name="Rectangle 84">
              <a:extLst>
                <a:ext uri="{FF2B5EF4-FFF2-40B4-BE49-F238E27FC236}">
                  <a16:creationId xmlns:a16="http://schemas.microsoft.com/office/drawing/2014/main" id="{380D4E46-46AE-BE4A-8DF5-A5133A8477A6}"/>
                </a:ext>
              </a:extLst>
            </p:cNvPr>
            <p:cNvSpPr>
              <a:spLocks/>
            </p:cNvSpPr>
            <p:nvPr userDrawn="1"/>
          </p:nvSpPr>
          <p:spPr>
            <a:xfrm>
              <a:off x="457199" y="4758225"/>
              <a:ext cx="1359564" cy="457200"/>
            </a:xfrm>
            <a:prstGeom prst="rect">
              <a:avLst/>
            </a:prstGeom>
            <a:solidFill>
              <a:srgbClr val="008FB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p>
          </p:txBody>
        </p:sp>
        <p:sp>
          <p:nvSpPr>
            <p:cNvPr id="86" name="Rectangle 85">
              <a:extLst>
                <a:ext uri="{FF2B5EF4-FFF2-40B4-BE49-F238E27FC236}">
                  <a16:creationId xmlns:a16="http://schemas.microsoft.com/office/drawing/2014/main" id="{C6D23041-B556-B649-834A-BDDFED84634B}"/>
                </a:ext>
              </a:extLst>
            </p:cNvPr>
            <p:cNvSpPr>
              <a:spLocks/>
            </p:cNvSpPr>
            <p:nvPr userDrawn="1"/>
          </p:nvSpPr>
          <p:spPr>
            <a:xfrm>
              <a:off x="2021377" y="4752429"/>
              <a:ext cx="1359564" cy="457200"/>
            </a:xfrm>
            <a:prstGeom prst="rect">
              <a:avLst/>
            </a:prstGeom>
            <a:solidFill>
              <a:srgbClr val="5781A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p>
          </p:txBody>
        </p:sp>
        <p:sp>
          <p:nvSpPr>
            <p:cNvPr id="88" name="Rectangle 87">
              <a:extLst>
                <a:ext uri="{FF2B5EF4-FFF2-40B4-BE49-F238E27FC236}">
                  <a16:creationId xmlns:a16="http://schemas.microsoft.com/office/drawing/2014/main" id="{915DE779-4D0D-AB43-B865-FF06BA7BF4D7}"/>
                </a:ext>
              </a:extLst>
            </p:cNvPr>
            <p:cNvSpPr>
              <a:spLocks/>
            </p:cNvSpPr>
            <p:nvPr userDrawn="1"/>
          </p:nvSpPr>
          <p:spPr>
            <a:xfrm>
              <a:off x="3588814" y="4752429"/>
              <a:ext cx="1359564" cy="457200"/>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p>
          </p:txBody>
        </p:sp>
        <p:sp>
          <p:nvSpPr>
            <p:cNvPr id="89" name="Rectangle 88">
              <a:extLst>
                <a:ext uri="{FF2B5EF4-FFF2-40B4-BE49-F238E27FC236}">
                  <a16:creationId xmlns:a16="http://schemas.microsoft.com/office/drawing/2014/main" id="{DCB4E820-4136-944C-8A20-9D3CE055BA98}"/>
                </a:ext>
              </a:extLst>
            </p:cNvPr>
            <p:cNvSpPr>
              <a:spLocks/>
            </p:cNvSpPr>
            <p:nvPr userDrawn="1"/>
          </p:nvSpPr>
          <p:spPr>
            <a:xfrm>
              <a:off x="2021377" y="5958241"/>
              <a:ext cx="1359564" cy="457200"/>
            </a:xfrm>
            <a:prstGeom prst="rect">
              <a:avLst/>
            </a:prstGeom>
            <a:solidFill>
              <a:srgbClr val="F3F3F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p>
          </p:txBody>
        </p:sp>
        <p:sp>
          <p:nvSpPr>
            <p:cNvPr id="92" name="TextBox 91">
              <a:extLst>
                <a:ext uri="{FF2B5EF4-FFF2-40B4-BE49-F238E27FC236}">
                  <a16:creationId xmlns:a16="http://schemas.microsoft.com/office/drawing/2014/main" id="{A95E970B-2A91-2248-B96C-AF5FE17091A0}"/>
                </a:ext>
              </a:extLst>
            </p:cNvPr>
            <p:cNvSpPr txBox="1"/>
            <p:nvPr userDrawn="1"/>
          </p:nvSpPr>
          <p:spPr>
            <a:xfrm>
              <a:off x="457200" y="4047087"/>
              <a:ext cx="1359564" cy="569587"/>
            </a:xfrm>
            <a:prstGeom prst="rect">
              <a:avLst/>
            </a:prstGeom>
            <a:noFill/>
          </p:spPr>
          <p:txBody>
            <a:bodyPr wrap="square" lIns="0" tIns="0" rIns="0" bIns="0" rtlCol="0">
              <a:noAutofit/>
            </a:bodyPr>
            <a:lstStyle/>
            <a:p>
              <a:pPr marL="0" marR="0" lvl="0" indent="0" algn="l" defTabSz="444540" rtl="0" eaLnBrk="1" fontAlgn="auto" latinLnBrk="0" hangingPunct="1">
                <a:lnSpc>
                  <a:spcPct val="100000"/>
                </a:lnSpc>
                <a:spcBef>
                  <a:spcPts val="0"/>
                </a:spcBef>
                <a:spcAft>
                  <a:spcPts val="0"/>
                </a:spcAft>
                <a:buClrTx/>
                <a:buSzTx/>
                <a:buFontTx/>
                <a:buNone/>
                <a:tabLst/>
                <a:defRPr/>
              </a:pPr>
              <a:r>
                <a:rPr lang="en-US" sz="1200">
                  <a:solidFill>
                    <a:schemeClr val="tx1"/>
                  </a:solidFill>
                </a:rPr>
                <a:t>Light Teal Blue</a:t>
              </a:r>
            </a:p>
            <a:p>
              <a:pPr marL="0" marR="0" lvl="0" indent="0" algn="l" defTabSz="444540" rtl="0" eaLnBrk="1" fontAlgn="auto" latinLnBrk="0" hangingPunct="1">
                <a:lnSpc>
                  <a:spcPct val="100000"/>
                </a:lnSpc>
                <a:spcBef>
                  <a:spcPts val="0"/>
                </a:spcBef>
                <a:spcAft>
                  <a:spcPts val="0"/>
                </a:spcAft>
                <a:buClrTx/>
                <a:buSzTx/>
                <a:buFontTx/>
                <a:buNone/>
                <a:tabLst/>
                <a:defRPr/>
              </a:pPr>
              <a:r>
                <a:rPr lang="en-US" sz="1200">
                  <a:solidFill>
                    <a:schemeClr val="tx1"/>
                  </a:solidFill>
                </a:rPr>
                <a:t>RGB 0 201 212</a:t>
              </a:r>
            </a:p>
          </p:txBody>
        </p:sp>
        <p:sp>
          <p:nvSpPr>
            <p:cNvPr id="93" name="TextBox 92">
              <a:extLst>
                <a:ext uri="{FF2B5EF4-FFF2-40B4-BE49-F238E27FC236}">
                  <a16:creationId xmlns:a16="http://schemas.microsoft.com/office/drawing/2014/main" id="{E1B6570F-C0DD-1241-94D4-F57877ACE76F}"/>
                </a:ext>
              </a:extLst>
            </p:cNvPr>
            <p:cNvSpPr txBox="1"/>
            <p:nvPr userDrawn="1"/>
          </p:nvSpPr>
          <p:spPr>
            <a:xfrm>
              <a:off x="2021377" y="4047087"/>
              <a:ext cx="1359564" cy="569587"/>
            </a:xfrm>
            <a:prstGeom prst="rect">
              <a:avLst/>
            </a:prstGeom>
            <a:noFill/>
          </p:spPr>
          <p:txBody>
            <a:bodyPr wrap="square" lIns="0" tIns="0" rIns="0" bIns="0" rtlCol="0">
              <a:noAutofit/>
            </a:bodyPr>
            <a:lstStyle/>
            <a:p>
              <a:pPr marL="0" marR="0" lvl="0" indent="0" algn="l" defTabSz="444540" rtl="0" eaLnBrk="1" fontAlgn="auto" latinLnBrk="0" hangingPunct="1">
                <a:lnSpc>
                  <a:spcPct val="100000"/>
                </a:lnSpc>
                <a:spcBef>
                  <a:spcPts val="0"/>
                </a:spcBef>
                <a:spcAft>
                  <a:spcPts val="0"/>
                </a:spcAft>
                <a:buClrTx/>
                <a:buSzTx/>
                <a:buFontTx/>
                <a:buNone/>
                <a:tabLst/>
                <a:defRPr/>
              </a:pPr>
              <a:r>
                <a:rPr lang="en-US" sz="1200">
                  <a:solidFill>
                    <a:schemeClr val="tx1"/>
                  </a:solidFill>
                </a:rPr>
                <a:t>Medium Gray</a:t>
              </a:r>
              <a:br>
                <a:rPr lang="en-US" sz="1200">
                  <a:solidFill>
                    <a:schemeClr val="tx1"/>
                  </a:solidFill>
                </a:rPr>
              </a:br>
              <a:r>
                <a:rPr lang="en-US" sz="1200">
                  <a:solidFill>
                    <a:schemeClr val="tx1"/>
                  </a:solidFill>
                </a:rPr>
                <a:t>RGB 175 178 179</a:t>
              </a:r>
            </a:p>
          </p:txBody>
        </p:sp>
        <p:sp>
          <p:nvSpPr>
            <p:cNvPr id="94" name="TextBox 93">
              <a:extLst>
                <a:ext uri="{FF2B5EF4-FFF2-40B4-BE49-F238E27FC236}">
                  <a16:creationId xmlns:a16="http://schemas.microsoft.com/office/drawing/2014/main" id="{71F753EA-F0B7-4F48-B376-47BD94280CEF}"/>
                </a:ext>
              </a:extLst>
            </p:cNvPr>
            <p:cNvSpPr txBox="1"/>
            <p:nvPr userDrawn="1"/>
          </p:nvSpPr>
          <p:spPr>
            <a:xfrm>
              <a:off x="3588814" y="4047087"/>
              <a:ext cx="1359564" cy="569587"/>
            </a:xfrm>
            <a:prstGeom prst="rect">
              <a:avLst/>
            </a:prstGeom>
            <a:noFill/>
          </p:spPr>
          <p:txBody>
            <a:bodyPr wrap="square" lIns="0" tIns="0" rIns="0" bIns="0" rtlCol="0">
              <a:noAutofit/>
            </a:bodyPr>
            <a:lstStyle/>
            <a:p>
              <a:pPr marL="0" marR="0" lvl="0" indent="0" algn="l" defTabSz="454897" rtl="0" eaLnBrk="1" fontAlgn="auto" latinLnBrk="0" hangingPunct="1">
                <a:lnSpc>
                  <a:spcPct val="100000"/>
                </a:lnSpc>
                <a:spcBef>
                  <a:spcPts val="0"/>
                </a:spcBef>
                <a:spcAft>
                  <a:spcPts val="0"/>
                </a:spcAft>
                <a:buClrTx/>
                <a:buSzTx/>
                <a:buFontTx/>
                <a:buNone/>
                <a:tabLst/>
                <a:defRPr/>
              </a:pPr>
              <a:r>
                <a:rPr lang="en-US" sz="1200">
                  <a:solidFill>
                    <a:schemeClr val="tx1"/>
                  </a:solidFill>
                </a:rPr>
                <a:t>Green </a:t>
              </a:r>
            </a:p>
            <a:p>
              <a:pPr marL="0" marR="0" lvl="0" indent="0" algn="l" defTabSz="454897" rtl="0" eaLnBrk="1" fontAlgn="auto" latinLnBrk="0" hangingPunct="1">
                <a:lnSpc>
                  <a:spcPct val="100000"/>
                </a:lnSpc>
                <a:spcBef>
                  <a:spcPts val="0"/>
                </a:spcBef>
                <a:spcAft>
                  <a:spcPts val="0"/>
                </a:spcAft>
                <a:buClrTx/>
                <a:buSzTx/>
                <a:buFontTx/>
                <a:buNone/>
                <a:tabLst/>
                <a:defRPr/>
              </a:pPr>
              <a:r>
                <a:rPr lang="en-US" sz="1200">
                  <a:solidFill>
                    <a:schemeClr val="tx1"/>
                  </a:solidFill>
                </a:rPr>
                <a:t>RGB 27 182 128</a:t>
              </a:r>
            </a:p>
          </p:txBody>
        </p:sp>
        <p:sp>
          <p:nvSpPr>
            <p:cNvPr id="95" name="TextBox 94">
              <a:extLst>
                <a:ext uri="{FF2B5EF4-FFF2-40B4-BE49-F238E27FC236}">
                  <a16:creationId xmlns:a16="http://schemas.microsoft.com/office/drawing/2014/main" id="{7DCA1374-174D-714F-A17E-1A21FB0CC255}"/>
                </a:ext>
              </a:extLst>
            </p:cNvPr>
            <p:cNvSpPr txBox="1"/>
            <p:nvPr userDrawn="1"/>
          </p:nvSpPr>
          <p:spPr>
            <a:xfrm>
              <a:off x="457199" y="5240797"/>
              <a:ext cx="1359564" cy="569587"/>
            </a:xfrm>
            <a:prstGeom prst="rect">
              <a:avLst/>
            </a:prstGeom>
            <a:noFill/>
          </p:spPr>
          <p:txBody>
            <a:bodyPr wrap="square" lIns="0" tIns="0" rIns="0" bIns="0" rtlCol="0">
              <a:noAutofit/>
            </a:bodyPr>
            <a:lstStyle/>
            <a:p>
              <a:pPr marL="0" marR="0" lvl="0" indent="0" algn="l" defTabSz="454897" rtl="0" eaLnBrk="1" fontAlgn="auto" latinLnBrk="0" hangingPunct="1">
                <a:lnSpc>
                  <a:spcPct val="100000"/>
                </a:lnSpc>
                <a:spcBef>
                  <a:spcPts val="0"/>
                </a:spcBef>
                <a:spcAft>
                  <a:spcPts val="0"/>
                </a:spcAft>
                <a:buClrTx/>
                <a:buSzTx/>
                <a:buFontTx/>
                <a:buNone/>
                <a:tabLst/>
                <a:defRPr/>
              </a:pPr>
              <a:r>
                <a:rPr lang="en-US" sz="1200">
                  <a:solidFill>
                    <a:schemeClr val="tx1"/>
                  </a:solidFill>
                </a:rPr>
                <a:t>Teal Blue</a:t>
              </a:r>
            </a:p>
            <a:p>
              <a:pPr marL="0" marR="0" lvl="0" indent="0" algn="l" defTabSz="454897" rtl="0" eaLnBrk="1" fontAlgn="auto" latinLnBrk="0" hangingPunct="1">
                <a:lnSpc>
                  <a:spcPct val="100000"/>
                </a:lnSpc>
                <a:spcBef>
                  <a:spcPts val="0"/>
                </a:spcBef>
                <a:spcAft>
                  <a:spcPts val="0"/>
                </a:spcAft>
                <a:buClrTx/>
                <a:buSzTx/>
                <a:buFontTx/>
                <a:buNone/>
                <a:tabLst/>
                <a:defRPr/>
              </a:pPr>
              <a:r>
                <a:rPr lang="en-US" sz="1200"/>
                <a:t>RGB 0 143 190</a:t>
              </a:r>
            </a:p>
          </p:txBody>
        </p:sp>
        <p:sp>
          <p:nvSpPr>
            <p:cNvPr id="96" name="TextBox 95">
              <a:extLst>
                <a:ext uri="{FF2B5EF4-FFF2-40B4-BE49-F238E27FC236}">
                  <a16:creationId xmlns:a16="http://schemas.microsoft.com/office/drawing/2014/main" id="{7EA8441B-5F1E-5143-AC62-76F03E85BBCC}"/>
                </a:ext>
              </a:extLst>
            </p:cNvPr>
            <p:cNvSpPr txBox="1"/>
            <p:nvPr userDrawn="1"/>
          </p:nvSpPr>
          <p:spPr>
            <a:xfrm>
              <a:off x="2021377" y="5240797"/>
              <a:ext cx="1359564" cy="569587"/>
            </a:xfrm>
            <a:prstGeom prst="rect">
              <a:avLst/>
            </a:prstGeom>
            <a:noFill/>
          </p:spPr>
          <p:txBody>
            <a:bodyPr wrap="square" lIns="0" tIns="0" rIns="0" bIns="0" rtlCol="0">
              <a:noAutofit/>
            </a:bodyPr>
            <a:lstStyle/>
            <a:p>
              <a:pPr marL="0" marR="0" lvl="0" indent="0" algn="l" defTabSz="454897" rtl="0" eaLnBrk="1" fontAlgn="auto" latinLnBrk="0" hangingPunct="1">
                <a:lnSpc>
                  <a:spcPct val="100000"/>
                </a:lnSpc>
                <a:spcBef>
                  <a:spcPts val="0"/>
                </a:spcBef>
                <a:spcAft>
                  <a:spcPts val="0"/>
                </a:spcAft>
                <a:buClrTx/>
                <a:buSzTx/>
                <a:buFontTx/>
                <a:buNone/>
                <a:tabLst/>
                <a:defRPr/>
              </a:pPr>
              <a:r>
                <a:rPr lang="en-US" sz="1200">
                  <a:solidFill>
                    <a:schemeClr val="tx1"/>
                  </a:solidFill>
                </a:rPr>
                <a:t>Slate</a:t>
              </a:r>
            </a:p>
            <a:p>
              <a:pPr marL="0" marR="0" lvl="0" indent="0" algn="l" defTabSz="454897" rtl="0" eaLnBrk="1" fontAlgn="auto" latinLnBrk="0" hangingPunct="1">
                <a:lnSpc>
                  <a:spcPct val="100000"/>
                </a:lnSpc>
                <a:spcBef>
                  <a:spcPts val="0"/>
                </a:spcBef>
                <a:spcAft>
                  <a:spcPts val="0"/>
                </a:spcAft>
                <a:buClrTx/>
                <a:buSzTx/>
                <a:buFontTx/>
                <a:buNone/>
                <a:tabLst/>
                <a:defRPr/>
              </a:pPr>
              <a:r>
                <a:rPr lang="en-US" sz="1200"/>
                <a:t>RGB 87 129 166</a:t>
              </a:r>
            </a:p>
          </p:txBody>
        </p:sp>
        <p:sp>
          <p:nvSpPr>
            <p:cNvPr id="80" name="Rectangle 79">
              <a:extLst>
                <a:ext uri="{FF2B5EF4-FFF2-40B4-BE49-F238E27FC236}">
                  <a16:creationId xmlns:a16="http://schemas.microsoft.com/office/drawing/2014/main" id="{4767F77C-A9CA-6446-B8FA-15AD38DE5FE1}"/>
                </a:ext>
              </a:extLst>
            </p:cNvPr>
            <p:cNvSpPr>
              <a:spLocks/>
            </p:cNvSpPr>
            <p:nvPr userDrawn="1"/>
          </p:nvSpPr>
          <p:spPr>
            <a:xfrm>
              <a:off x="457199" y="2070035"/>
              <a:ext cx="1359564"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p>
          </p:txBody>
        </p:sp>
        <p:sp>
          <p:nvSpPr>
            <p:cNvPr id="81" name="Rectangle 80">
              <a:extLst>
                <a:ext uri="{FF2B5EF4-FFF2-40B4-BE49-F238E27FC236}">
                  <a16:creationId xmlns:a16="http://schemas.microsoft.com/office/drawing/2014/main" id="{1B661427-5B15-A04F-A8BA-F7346F796045}"/>
                </a:ext>
              </a:extLst>
            </p:cNvPr>
            <p:cNvSpPr>
              <a:spLocks/>
            </p:cNvSpPr>
            <p:nvPr userDrawn="1"/>
          </p:nvSpPr>
          <p:spPr>
            <a:xfrm>
              <a:off x="2021377" y="2070035"/>
              <a:ext cx="1359564"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p>
          </p:txBody>
        </p:sp>
        <p:sp>
          <p:nvSpPr>
            <p:cNvPr id="87" name="Rectangle 86">
              <a:extLst>
                <a:ext uri="{FF2B5EF4-FFF2-40B4-BE49-F238E27FC236}">
                  <a16:creationId xmlns:a16="http://schemas.microsoft.com/office/drawing/2014/main" id="{9B6D7D47-3113-4F46-8AA0-B3DBAEEA0577}"/>
                </a:ext>
              </a:extLst>
            </p:cNvPr>
            <p:cNvSpPr>
              <a:spLocks/>
            </p:cNvSpPr>
            <p:nvPr userDrawn="1"/>
          </p:nvSpPr>
          <p:spPr>
            <a:xfrm>
              <a:off x="3588814" y="2071964"/>
              <a:ext cx="1359564" cy="457200"/>
            </a:xfrm>
            <a:prstGeom prst="rect">
              <a:avLst/>
            </a:prstGeom>
            <a:solidFill>
              <a:srgbClr val="E1523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p>
          </p:txBody>
        </p:sp>
        <p:sp>
          <p:nvSpPr>
            <p:cNvPr id="90" name="TextBox 89">
              <a:extLst>
                <a:ext uri="{FF2B5EF4-FFF2-40B4-BE49-F238E27FC236}">
                  <a16:creationId xmlns:a16="http://schemas.microsoft.com/office/drawing/2014/main" id="{4D1AC5C7-9674-5848-8203-1F0A0EE386D0}"/>
                </a:ext>
              </a:extLst>
            </p:cNvPr>
            <p:cNvSpPr txBox="1"/>
            <p:nvPr userDrawn="1"/>
          </p:nvSpPr>
          <p:spPr>
            <a:xfrm>
              <a:off x="457199" y="2559512"/>
              <a:ext cx="1359564" cy="569587"/>
            </a:xfrm>
            <a:prstGeom prst="rect">
              <a:avLst/>
            </a:prstGeom>
            <a:noFill/>
          </p:spPr>
          <p:txBody>
            <a:bodyPr wrap="square" lIns="0" tIns="0" rIns="0" bIns="0" rtlCol="0">
              <a:noAutofit/>
            </a:bodyPr>
            <a:lstStyle/>
            <a:p>
              <a:pPr marL="0" marR="0" lvl="0" indent="0" algn="l" defTabSz="444540" rtl="0" eaLnBrk="1" fontAlgn="auto" latinLnBrk="0" hangingPunct="1">
                <a:lnSpc>
                  <a:spcPct val="100000"/>
                </a:lnSpc>
                <a:spcBef>
                  <a:spcPts val="0"/>
                </a:spcBef>
                <a:spcAft>
                  <a:spcPts val="0"/>
                </a:spcAft>
                <a:buClrTx/>
                <a:buSzTx/>
                <a:buFontTx/>
                <a:buNone/>
                <a:tabLst/>
                <a:defRPr/>
              </a:pPr>
              <a:r>
                <a:rPr lang="en-US" sz="1200">
                  <a:solidFill>
                    <a:schemeClr val="tx1"/>
                  </a:solidFill>
                </a:rPr>
                <a:t>Logo/Corporate Blue</a:t>
              </a:r>
            </a:p>
            <a:p>
              <a:pPr marL="0" marR="0" lvl="0" indent="0" algn="l" defTabSz="444540" rtl="0" eaLnBrk="1" fontAlgn="auto" latinLnBrk="0" hangingPunct="1">
                <a:lnSpc>
                  <a:spcPct val="100000"/>
                </a:lnSpc>
                <a:spcBef>
                  <a:spcPts val="0"/>
                </a:spcBef>
                <a:spcAft>
                  <a:spcPts val="0"/>
                </a:spcAft>
                <a:buClrTx/>
                <a:buSzTx/>
                <a:buFontTx/>
                <a:buNone/>
                <a:tabLst/>
                <a:defRPr/>
              </a:pPr>
              <a:r>
                <a:rPr lang="en-US" sz="1200"/>
                <a:t>RGB 0 55 99</a:t>
              </a:r>
            </a:p>
          </p:txBody>
        </p:sp>
        <p:sp>
          <p:nvSpPr>
            <p:cNvPr id="91" name="TextBox 90">
              <a:extLst>
                <a:ext uri="{FF2B5EF4-FFF2-40B4-BE49-F238E27FC236}">
                  <a16:creationId xmlns:a16="http://schemas.microsoft.com/office/drawing/2014/main" id="{749E0EB3-1874-C64C-BD13-D2DFB7A5FD47}"/>
                </a:ext>
              </a:extLst>
            </p:cNvPr>
            <p:cNvSpPr txBox="1"/>
            <p:nvPr userDrawn="1"/>
          </p:nvSpPr>
          <p:spPr>
            <a:xfrm>
              <a:off x="2021377" y="2559512"/>
              <a:ext cx="1359564" cy="569587"/>
            </a:xfrm>
            <a:prstGeom prst="rect">
              <a:avLst/>
            </a:prstGeom>
            <a:noFill/>
          </p:spPr>
          <p:txBody>
            <a:bodyPr wrap="square" lIns="0" tIns="0" rIns="0" bIns="0" rtlCol="0">
              <a:noAutofit/>
            </a:bodyPr>
            <a:lstStyle/>
            <a:p>
              <a:pPr marL="0" marR="0" lvl="0" indent="0" algn="l" defTabSz="444540" rtl="0" eaLnBrk="1" fontAlgn="auto" latinLnBrk="0" hangingPunct="1">
                <a:lnSpc>
                  <a:spcPct val="100000"/>
                </a:lnSpc>
                <a:spcBef>
                  <a:spcPts val="0"/>
                </a:spcBef>
                <a:spcAft>
                  <a:spcPts val="0"/>
                </a:spcAft>
                <a:buClrTx/>
                <a:buSzTx/>
                <a:buFontTx/>
                <a:buNone/>
                <a:tabLst/>
                <a:defRPr/>
              </a:pPr>
              <a:r>
                <a:rPr lang="en-US" sz="1200">
                  <a:solidFill>
                    <a:schemeClr val="tx1"/>
                  </a:solidFill>
                </a:rPr>
                <a:t>Medium Blue</a:t>
              </a:r>
            </a:p>
            <a:p>
              <a:pPr marL="0" marR="0" lvl="0" indent="0" algn="l" defTabSz="444540" rtl="0" eaLnBrk="1" fontAlgn="auto" latinLnBrk="0" hangingPunct="1">
                <a:lnSpc>
                  <a:spcPct val="100000"/>
                </a:lnSpc>
                <a:spcBef>
                  <a:spcPts val="0"/>
                </a:spcBef>
                <a:spcAft>
                  <a:spcPts val="0"/>
                </a:spcAft>
                <a:buClrTx/>
                <a:buSzTx/>
                <a:buFontTx/>
                <a:buNone/>
                <a:tabLst/>
                <a:defRPr/>
              </a:pPr>
              <a:r>
                <a:rPr lang="en-US" sz="1200">
                  <a:solidFill>
                    <a:schemeClr val="tx1"/>
                  </a:solidFill>
                </a:rPr>
                <a:t>RGB 0 103 177</a:t>
              </a:r>
            </a:p>
          </p:txBody>
        </p:sp>
        <p:sp>
          <p:nvSpPr>
            <p:cNvPr id="97" name="TextBox 96">
              <a:extLst>
                <a:ext uri="{FF2B5EF4-FFF2-40B4-BE49-F238E27FC236}">
                  <a16:creationId xmlns:a16="http://schemas.microsoft.com/office/drawing/2014/main" id="{AD6952F5-F918-9C42-9591-282D34780206}"/>
                </a:ext>
              </a:extLst>
            </p:cNvPr>
            <p:cNvSpPr txBox="1"/>
            <p:nvPr userDrawn="1"/>
          </p:nvSpPr>
          <p:spPr>
            <a:xfrm>
              <a:off x="3588814" y="2559512"/>
              <a:ext cx="1359564" cy="569587"/>
            </a:xfrm>
            <a:prstGeom prst="rect">
              <a:avLst/>
            </a:prstGeom>
            <a:noFill/>
          </p:spPr>
          <p:txBody>
            <a:bodyPr wrap="square" lIns="0" tIns="0" rIns="0" bIns="0" rtlCol="0">
              <a:noAutofit/>
            </a:bodyPr>
            <a:lstStyle/>
            <a:p>
              <a:pPr marL="0" marR="0" lvl="0" indent="0" algn="l" defTabSz="444540" rtl="0" eaLnBrk="1" fontAlgn="auto" latinLnBrk="0" hangingPunct="1">
                <a:lnSpc>
                  <a:spcPct val="100000"/>
                </a:lnSpc>
                <a:spcBef>
                  <a:spcPts val="0"/>
                </a:spcBef>
                <a:spcAft>
                  <a:spcPts val="0"/>
                </a:spcAft>
                <a:buClrTx/>
                <a:buSzTx/>
                <a:buFontTx/>
                <a:buNone/>
                <a:tabLst/>
                <a:defRPr/>
              </a:pPr>
              <a:r>
                <a:rPr lang="en-US" sz="1200">
                  <a:solidFill>
                    <a:schemeClr val="tx1"/>
                  </a:solidFill>
                </a:rPr>
                <a:t>Tangerine</a:t>
              </a:r>
            </a:p>
            <a:p>
              <a:pPr marL="0" marR="0" lvl="0" indent="0" algn="l" defTabSz="444540" rtl="0" eaLnBrk="1" fontAlgn="auto" latinLnBrk="0" hangingPunct="1">
                <a:lnSpc>
                  <a:spcPct val="100000"/>
                </a:lnSpc>
                <a:spcBef>
                  <a:spcPts val="0"/>
                </a:spcBef>
                <a:spcAft>
                  <a:spcPts val="0"/>
                </a:spcAft>
                <a:buClrTx/>
                <a:buSzTx/>
                <a:buFontTx/>
                <a:buNone/>
                <a:tabLst/>
                <a:defRPr/>
              </a:pPr>
              <a:r>
                <a:rPr lang="en-US" sz="1200"/>
                <a:t>RGB 225 82 61</a:t>
              </a:r>
              <a:endParaRPr lang="en-US" sz="1200">
                <a:solidFill>
                  <a:schemeClr val="tx1"/>
                </a:solidFill>
              </a:endParaRPr>
            </a:p>
          </p:txBody>
        </p:sp>
        <p:sp>
          <p:nvSpPr>
            <p:cNvPr id="98" name="TextBox 97">
              <a:extLst>
                <a:ext uri="{FF2B5EF4-FFF2-40B4-BE49-F238E27FC236}">
                  <a16:creationId xmlns:a16="http://schemas.microsoft.com/office/drawing/2014/main" id="{83E29ADC-19B8-E542-8D76-FE4C8295486B}"/>
                </a:ext>
              </a:extLst>
            </p:cNvPr>
            <p:cNvSpPr txBox="1"/>
            <p:nvPr userDrawn="1"/>
          </p:nvSpPr>
          <p:spPr>
            <a:xfrm>
              <a:off x="3588814" y="5240797"/>
              <a:ext cx="1359564" cy="569587"/>
            </a:xfrm>
            <a:prstGeom prst="rect">
              <a:avLst/>
            </a:prstGeom>
            <a:noFill/>
          </p:spPr>
          <p:txBody>
            <a:bodyPr wrap="square" lIns="0" tIns="0" rIns="0" bIns="0" rtlCol="0">
              <a:noAutofit/>
            </a:bodyPr>
            <a:lstStyle/>
            <a:p>
              <a:pPr marL="0" marR="0" lvl="0" indent="0" algn="l" defTabSz="444540" rtl="0" eaLnBrk="1" fontAlgn="auto" latinLnBrk="0" hangingPunct="1">
                <a:lnSpc>
                  <a:spcPct val="100000"/>
                </a:lnSpc>
                <a:spcBef>
                  <a:spcPts val="0"/>
                </a:spcBef>
                <a:spcAft>
                  <a:spcPts val="0"/>
                </a:spcAft>
                <a:buClrTx/>
                <a:buSzTx/>
                <a:buFontTx/>
                <a:buNone/>
                <a:tabLst/>
                <a:defRPr/>
              </a:pPr>
              <a:r>
                <a:rPr lang="en-US" sz="1200">
                  <a:solidFill>
                    <a:schemeClr val="tx1"/>
                  </a:solidFill>
                </a:rPr>
                <a:t>Text Gray</a:t>
              </a:r>
            </a:p>
            <a:p>
              <a:pPr marL="0" marR="0" lvl="0" indent="0" algn="l" defTabSz="444540" rtl="0" eaLnBrk="1" fontAlgn="auto" latinLnBrk="0" hangingPunct="1">
                <a:lnSpc>
                  <a:spcPct val="100000"/>
                </a:lnSpc>
                <a:spcBef>
                  <a:spcPts val="0"/>
                </a:spcBef>
                <a:spcAft>
                  <a:spcPts val="0"/>
                </a:spcAft>
                <a:buClrTx/>
                <a:buSzTx/>
                <a:buFontTx/>
                <a:buNone/>
                <a:tabLst/>
                <a:defRPr/>
              </a:pPr>
              <a:r>
                <a:rPr lang="en-US" sz="1200">
                  <a:solidFill>
                    <a:schemeClr val="tx1"/>
                  </a:solidFill>
                </a:rPr>
                <a:t>RGB 88 89 91</a:t>
              </a:r>
            </a:p>
          </p:txBody>
        </p:sp>
        <p:sp>
          <p:nvSpPr>
            <p:cNvPr id="99" name="TextBox 98">
              <a:extLst>
                <a:ext uri="{FF2B5EF4-FFF2-40B4-BE49-F238E27FC236}">
                  <a16:creationId xmlns:a16="http://schemas.microsoft.com/office/drawing/2014/main" id="{764C3AFD-5EFC-F04D-9582-094310481CCC}"/>
                </a:ext>
              </a:extLst>
            </p:cNvPr>
            <p:cNvSpPr txBox="1"/>
            <p:nvPr userDrawn="1"/>
          </p:nvSpPr>
          <p:spPr>
            <a:xfrm>
              <a:off x="2021377" y="6443756"/>
              <a:ext cx="1359564" cy="569587"/>
            </a:xfrm>
            <a:prstGeom prst="rect">
              <a:avLst/>
            </a:prstGeom>
            <a:noFill/>
          </p:spPr>
          <p:txBody>
            <a:bodyPr wrap="square" lIns="0" tIns="0" rIns="0" bIns="0" rtlCol="0">
              <a:noAutofit/>
            </a:bodyPr>
            <a:lstStyle/>
            <a:p>
              <a:pPr marL="0" marR="0" lvl="0" indent="0" algn="l" defTabSz="454897" rtl="0" eaLnBrk="1" fontAlgn="auto" latinLnBrk="0" hangingPunct="1">
                <a:lnSpc>
                  <a:spcPct val="100000"/>
                </a:lnSpc>
                <a:spcBef>
                  <a:spcPts val="0"/>
                </a:spcBef>
                <a:spcAft>
                  <a:spcPts val="0"/>
                </a:spcAft>
                <a:buClrTx/>
                <a:buSzTx/>
                <a:buFontTx/>
                <a:buNone/>
                <a:tabLst/>
                <a:defRPr/>
              </a:pPr>
              <a:r>
                <a:rPr lang="en-US" sz="1200">
                  <a:solidFill>
                    <a:schemeClr val="tx1"/>
                  </a:solidFill>
                </a:rPr>
                <a:t>Background Gray </a:t>
              </a:r>
            </a:p>
            <a:p>
              <a:pPr marL="0" marR="0" lvl="0" indent="0" algn="l" defTabSz="454897" rtl="0" eaLnBrk="1" fontAlgn="auto" latinLnBrk="0" hangingPunct="1">
                <a:lnSpc>
                  <a:spcPct val="100000"/>
                </a:lnSpc>
                <a:spcBef>
                  <a:spcPts val="0"/>
                </a:spcBef>
                <a:spcAft>
                  <a:spcPts val="0"/>
                </a:spcAft>
                <a:buClrTx/>
                <a:buSzTx/>
                <a:buFontTx/>
                <a:buNone/>
                <a:tabLst/>
                <a:defRPr/>
              </a:pPr>
              <a:r>
                <a:rPr lang="en-US" sz="1200">
                  <a:solidFill>
                    <a:schemeClr val="tx1"/>
                  </a:solidFill>
                </a:rPr>
                <a:t>RGB 245 2</a:t>
              </a:r>
              <a:r>
                <a:rPr lang="en-US" sz="1200"/>
                <a:t>46 248</a:t>
              </a:r>
              <a:endParaRPr lang="en-US" sz="1200">
                <a:solidFill>
                  <a:schemeClr val="tx1"/>
                </a:solidFill>
              </a:endParaRPr>
            </a:p>
          </p:txBody>
        </p:sp>
        <p:sp>
          <p:nvSpPr>
            <p:cNvPr id="100" name="Rectangle 99">
              <a:extLst>
                <a:ext uri="{FF2B5EF4-FFF2-40B4-BE49-F238E27FC236}">
                  <a16:creationId xmlns:a16="http://schemas.microsoft.com/office/drawing/2014/main" id="{958AF008-5443-394E-827B-667EEF488595}"/>
                </a:ext>
              </a:extLst>
            </p:cNvPr>
            <p:cNvSpPr>
              <a:spLocks/>
            </p:cNvSpPr>
            <p:nvPr userDrawn="1"/>
          </p:nvSpPr>
          <p:spPr>
            <a:xfrm>
              <a:off x="3588814" y="5958241"/>
              <a:ext cx="1359564" cy="457200"/>
            </a:xfrm>
            <a:prstGeom prst="rect">
              <a:avLst/>
            </a:prstGeom>
            <a:solidFill>
              <a:srgbClr val="CFD1D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p>
          </p:txBody>
        </p:sp>
        <p:sp>
          <p:nvSpPr>
            <p:cNvPr id="101" name="TextBox 100">
              <a:extLst>
                <a:ext uri="{FF2B5EF4-FFF2-40B4-BE49-F238E27FC236}">
                  <a16:creationId xmlns:a16="http://schemas.microsoft.com/office/drawing/2014/main" id="{A8902492-5EA8-D047-9210-C918F43DBF54}"/>
                </a:ext>
              </a:extLst>
            </p:cNvPr>
            <p:cNvSpPr txBox="1"/>
            <p:nvPr userDrawn="1"/>
          </p:nvSpPr>
          <p:spPr>
            <a:xfrm>
              <a:off x="3588814" y="6443756"/>
              <a:ext cx="1359564" cy="759449"/>
            </a:xfrm>
            <a:prstGeom prst="rect">
              <a:avLst/>
            </a:prstGeom>
            <a:noFill/>
          </p:spPr>
          <p:txBody>
            <a:bodyPr wrap="square" lIns="0" tIns="0" rIns="0" bIns="0" rtlCol="0">
              <a:noAutofit/>
            </a:bodyPr>
            <a:lstStyle/>
            <a:p>
              <a:pPr marL="0" marR="0" lvl="0" indent="0" algn="l" defTabSz="454897" rtl="0" eaLnBrk="1" fontAlgn="auto" latinLnBrk="0" hangingPunct="1">
                <a:lnSpc>
                  <a:spcPct val="100000"/>
                </a:lnSpc>
                <a:spcBef>
                  <a:spcPts val="0"/>
                </a:spcBef>
                <a:spcAft>
                  <a:spcPts val="0"/>
                </a:spcAft>
                <a:buClrTx/>
                <a:buSzTx/>
                <a:buFontTx/>
                <a:buNone/>
                <a:tabLst/>
                <a:defRPr/>
              </a:pPr>
              <a:r>
                <a:rPr lang="en-US" sz="1200">
                  <a:solidFill>
                    <a:schemeClr val="tx1"/>
                  </a:solidFill>
                </a:rPr>
                <a:t>Box Outline Gray</a:t>
              </a:r>
            </a:p>
            <a:p>
              <a:pPr marL="0" marR="0" lvl="0" indent="0" algn="l" defTabSz="454897" rtl="0" eaLnBrk="1" fontAlgn="auto" latinLnBrk="0" hangingPunct="1">
                <a:lnSpc>
                  <a:spcPct val="100000"/>
                </a:lnSpc>
                <a:spcBef>
                  <a:spcPts val="0"/>
                </a:spcBef>
                <a:spcAft>
                  <a:spcPts val="0"/>
                </a:spcAft>
                <a:buClrTx/>
                <a:buSzTx/>
                <a:buFontTx/>
                <a:buNone/>
                <a:tabLst/>
                <a:defRPr/>
              </a:pPr>
              <a:r>
                <a:rPr lang="en-US" sz="1200">
                  <a:solidFill>
                    <a:schemeClr val="tx1"/>
                  </a:solidFill>
                </a:rPr>
                <a:t>RGB 207 209 209 </a:t>
              </a:r>
            </a:p>
            <a:p>
              <a:pPr marL="0" marR="0" lvl="0" indent="0" algn="l" defTabSz="454897"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p:txBody>
        </p:sp>
        <p:sp>
          <p:nvSpPr>
            <p:cNvPr id="102" name="Rectangle 101">
              <a:extLst>
                <a:ext uri="{FF2B5EF4-FFF2-40B4-BE49-F238E27FC236}">
                  <a16:creationId xmlns:a16="http://schemas.microsoft.com/office/drawing/2014/main" id="{B8C13D64-185E-074C-BF68-8C04BBA2D978}"/>
                </a:ext>
              </a:extLst>
            </p:cNvPr>
            <p:cNvSpPr>
              <a:spLocks/>
            </p:cNvSpPr>
            <p:nvPr userDrawn="1"/>
          </p:nvSpPr>
          <p:spPr>
            <a:xfrm>
              <a:off x="457198" y="5958241"/>
              <a:ext cx="1359564"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p>
          </p:txBody>
        </p:sp>
        <p:sp>
          <p:nvSpPr>
            <p:cNvPr id="103" name="TextBox 102">
              <a:extLst>
                <a:ext uri="{FF2B5EF4-FFF2-40B4-BE49-F238E27FC236}">
                  <a16:creationId xmlns:a16="http://schemas.microsoft.com/office/drawing/2014/main" id="{76AF52D8-2D95-004B-B2CC-FB30724B682D}"/>
                </a:ext>
              </a:extLst>
            </p:cNvPr>
            <p:cNvSpPr txBox="1"/>
            <p:nvPr userDrawn="1"/>
          </p:nvSpPr>
          <p:spPr>
            <a:xfrm>
              <a:off x="457200" y="6443756"/>
              <a:ext cx="1359564" cy="759449"/>
            </a:xfrm>
            <a:prstGeom prst="rect">
              <a:avLst/>
            </a:prstGeom>
            <a:noFill/>
          </p:spPr>
          <p:txBody>
            <a:bodyPr wrap="square" lIns="0" tIns="0" rIns="0" bIns="0" rtlCol="0">
              <a:noAutofit/>
            </a:bodyPr>
            <a:lstStyle/>
            <a:p>
              <a:pPr marL="0" marR="0" lvl="0" indent="0" algn="l" defTabSz="444540" rtl="0" eaLnBrk="1" fontAlgn="auto" latinLnBrk="0" hangingPunct="1">
                <a:lnSpc>
                  <a:spcPct val="100000"/>
                </a:lnSpc>
                <a:spcBef>
                  <a:spcPts val="0"/>
                </a:spcBef>
                <a:spcAft>
                  <a:spcPts val="0"/>
                </a:spcAft>
                <a:buClrTx/>
                <a:buSzTx/>
                <a:buFontTx/>
                <a:buNone/>
                <a:tabLst/>
                <a:defRPr/>
              </a:pPr>
              <a:r>
                <a:rPr lang="en-US" sz="1200">
                  <a:solidFill>
                    <a:schemeClr val="tx1"/>
                  </a:solidFill>
                </a:rPr>
                <a:t>Black</a:t>
              </a:r>
            </a:p>
            <a:p>
              <a:pPr marL="0" marR="0" lvl="0" indent="0" algn="l" defTabSz="444540" rtl="0" eaLnBrk="1" fontAlgn="auto" latinLnBrk="0" hangingPunct="1">
                <a:lnSpc>
                  <a:spcPct val="100000"/>
                </a:lnSpc>
                <a:spcBef>
                  <a:spcPts val="0"/>
                </a:spcBef>
                <a:spcAft>
                  <a:spcPts val="0"/>
                </a:spcAft>
                <a:buClrTx/>
                <a:buSzTx/>
                <a:buFontTx/>
                <a:buNone/>
                <a:tabLst/>
                <a:defRPr/>
              </a:pPr>
              <a:r>
                <a:rPr lang="en-US" sz="1200">
                  <a:solidFill>
                    <a:schemeClr val="tx1"/>
                  </a:solidFill>
                </a:rPr>
                <a:t>RGB 0 0 0</a:t>
              </a:r>
            </a:p>
            <a:p>
              <a:pPr marL="0" marR="0" lvl="0" indent="0" algn="l" defTabSz="444540"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p:txBody>
        </p:sp>
        <p:sp>
          <p:nvSpPr>
            <p:cNvPr id="104" name="TextBox 103">
              <a:extLst>
                <a:ext uri="{FF2B5EF4-FFF2-40B4-BE49-F238E27FC236}">
                  <a16:creationId xmlns:a16="http://schemas.microsoft.com/office/drawing/2014/main" id="{16B51C70-3B76-F043-BDC2-22284990C581}"/>
                </a:ext>
              </a:extLst>
            </p:cNvPr>
            <p:cNvSpPr txBox="1"/>
            <p:nvPr userDrawn="1"/>
          </p:nvSpPr>
          <p:spPr>
            <a:xfrm>
              <a:off x="3591610" y="1801405"/>
              <a:ext cx="1565137" cy="213296"/>
            </a:xfrm>
            <a:prstGeom prst="rect">
              <a:avLst/>
            </a:prstGeom>
            <a:noFill/>
          </p:spPr>
          <p:txBody>
            <a:bodyPr wrap="square" lIns="0" tIns="0" rIns="0" bIns="0" rtlCol="0">
              <a:noAutofit/>
            </a:bodyPr>
            <a:lstStyle/>
            <a:p>
              <a:r>
                <a:rPr lang="en-US" sz="1400" b="1" baseline="0">
                  <a:solidFill>
                    <a:schemeClr val="accent1"/>
                  </a:solidFill>
                  <a:latin typeface="Calibri" panose="020F0502020204030204" pitchFamily="34" charset="0"/>
                </a:rPr>
                <a:t>ACCCENT TANGERINE</a:t>
              </a:r>
            </a:p>
          </p:txBody>
        </p:sp>
        <p:sp>
          <p:nvSpPr>
            <p:cNvPr id="105" name="TextBox 104">
              <a:extLst>
                <a:ext uri="{FF2B5EF4-FFF2-40B4-BE49-F238E27FC236}">
                  <a16:creationId xmlns:a16="http://schemas.microsoft.com/office/drawing/2014/main" id="{0AB77A6F-35F7-1249-8E9F-089F850BADFC}"/>
                </a:ext>
              </a:extLst>
            </p:cNvPr>
            <p:cNvSpPr txBox="1"/>
            <p:nvPr userDrawn="1"/>
          </p:nvSpPr>
          <p:spPr>
            <a:xfrm>
              <a:off x="457197" y="3303870"/>
              <a:ext cx="4480560" cy="215444"/>
            </a:xfrm>
            <a:prstGeom prst="rect">
              <a:avLst/>
            </a:prstGeom>
            <a:noFill/>
          </p:spPr>
          <p:txBody>
            <a:bodyPr wrap="square" lIns="0" tIns="0" rIns="0" bIns="0" rtlCol="0">
              <a:noAutofit/>
            </a:bodyPr>
            <a:lstStyle/>
            <a:p>
              <a:r>
                <a:rPr lang="en-US" sz="1400" b="1" baseline="0">
                  <a:solidFill>
                    <a:schemeClr val="accent1"/>
                  </a:solidFill>
                  <a:latin typeface="Calibri" panose="020F0502020204030204" pitchFamily="34" charset="0"/>
                </a:rPr>
                <a:t>SECONDARY COLOURS: CHARTS AND GRAPHS</a:t>
              </a:r>
            </a:p>
          </p:txBody>
        </p:sp>
      </p:grpSp>
      <p:pic>
        <p:nvPicPr>
          <p:cNvPr id="33" name="Picture 32">
            <a:extLst>
              <a:ext uri="{FF2B5EF4-FFF2-40B4-BE49-F238E27FC236}">
                <a16:creationId xmlns:a16="http://schemas.microsoft.com/office/drawing/2014/main" id="{D8C5B1D7-C866-4535-87C3-BD90911479AB}"/>
              </a:ext>
            </a:extLst>
          </p:cNvPr>
          <p:cNvPicPr>
            <a:picLocks noChangeAspect="1"/>
          </p:cNvPicPr>
          <p:nvPr userDrawn="1"/>
        </p:nvPicPr>
        <p:blipFill>
          <a:blip r:embed="rId3"/>
          <a:stretch>
            <a:fillRect/>
          </a:stretch>
        </p:blipFill>
        <p:spPr>
          <a:xfrm>
            <a:off x="8890001" y="418753"/>
            <a:ext cx="1336674" cy="267335"/>
          </a:xfrm>
          <a:prstGeom prst="rect">
            <a:avLst/>
          </a:prstGeom>
        </p:spPr>
      </p:pic>
    </p:spTree>
    <p:custDataLst>
      <p:custData r:id="rId1"/>
    </p:custDataLst>
    <p:extLst>
      <p:ext uri="{BB962C8B-B14F-4D97-AF65-F5344CB8AC3E}">
        <p14:creationId xmlns:p14="http://schemas.microsoft.com/office/powerpoint/2010/main" val="9627014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92539" y="317600"/>
            <a:ext cx="7010446" cy="317635"/>
          </a:xfrm>
          <a:prstGeom prst="rect">
            <a:avLst/>
          </a:prstGeom>
        </p:spPr>
        <p:txBody>
          <a:bodyPr/>
          <a:lstStyle>
            <a:lvl1pPr algn="r">
              <a:defRPr sz="1184" b="1" baseline="0">
                <a:solidFill>
                  <a:srgbClr val="495965"/>
                </a:solidFill>
                <a:latin typeface="Verdana" panose="020B0604030504040204" pitchFamily="34" charset="0"/>
                <a:ea typeface="Verdana" panose="020B0604030504040204" pitchFamily="34" charset="0"/>
                <a:cs typeface="Verdana" panose="020B0604030504040204" pitchFamily="34" charset="0"/>
              </a:defRPr>
            </a:lvl1pPr>
          </a:lstStyle>
          <a:p>
            <a:r>
              <a:rPr lang="en-US"/>
              <a:t>Place title here, please do not move the position of this box</a:t>
            </a:r>
            <a:endParaRPr lang="en-GB"/>
          </a:p>
        </p:txBody>
      </p:sp>
      <p:sp>
        <p:nvSpPr>
          <p:cNvPr id="4" name="Slide Number Placeholder 5">
            <a:extLst>
              <a:ext uri="{FF2B5EF4-FFF2-40B4-BE49-F238E27FC236}">
                <a16:creationId xmlns:a16="http://schemas.microsoft.com/office/drawing/2014/main" id="{49EB0159-7AC8-4246-BB9E-B60FC531E7A2}"/>
              </a:ext>
            </a:extLst>
          </p:cNvPr>
          <p:cNvSpPr>
            <a:spLocks noGrp="1"/>
          </p:cNvSpPr>
          <p:nvPr>
            <p:ph type="sldNum" sz="quarter" idx="4"/>
          </p:nvPr>
        </p:nvSpPr>
        <p:spPr>
          <a:xfrm>
            <a:off x="10173255" y="7196006"/>
            <a:ext cx="2494016" cy="295698"/>
          </a:xfrm>
          <a:prstGeom prst="rect">
            <a:avLst/>
          </a:prstGeom>
        </p:spPr>
        <p:txBody>
          <a:bodyPr/>
          <a:lstStyle>
            <a:lvl1pPr>
              <a:defRPr sz="789">
                <a:solidFill>
                  <a:srgbClr val="495965"/>
                </a:solidFill>
                <a:latin typeface="Verdana" panose="020B0604030504040204" pitchFamily="34" charset="0"/>
                <a:ea typeface="Verdana" panose="020B0604030504040204" pitchFamily="34" charset="0"/>
                <a:cs typeface="Verdana" panose="020B0604030504040204" pitchFamily="34" charset="0"/>
              </a:defRPr>
            </a:lvl1pPr>
          </a:lstStyle>
          <a:p>
            <a:fld id="{2D0DF9ED-8BA0-410B-84D1-2D8774E69E9E}" type="slidenum">
              <a:rPr lang="en-GB" altLang="en-US" smtClean="0"/>
              <a:pPr/>
              <a:t>‹#›</a:t>
            </a:fld>
            <a:endParaRPr lang="en-GB" altLang="en-US"/>
          </a:p>
        </p:txBody>
      </p:sp>
      <p:sp>
        <p:nvSpPr>
          <p:cNvPr id="10" name="Content Placeholder 2"/>
          <p:cNvSpPr>
            <a:spLocks noGrp="1"/>
          </p:cNvSpPr>
          <p:nvPr>
            <p:ph idx="1" hasCustomPrompt="1"/>
          </p:nvPr>
        </p:nvSpPr>
        <p:spPr>
          <a:xfrm>
            <a:off x="462351" y="1716797"/>
            <a:ext cx="9619774" cy="3730648"/>
          </a:xfrm>
          <a:prstGeom prst="rect">
            <a:avLst/>
          </a:prstGeom>
        </p:spPr>
        <p:txBody>
          <a:bodyPr/>
          <a:lstStyle>
            <a:lvl1pPr marL="0" indent="0">
              <a:buNone/>
              <a:defRPr sz="2455">
                <a:solidFill>
                  <a:srgbClr val="495965"/>
                </a:solidFill>
                <a:latin typeface="Verdana" panose="020B0604030504040204" pitchFamily="34" charset="0"/>
                <a:ea typeface="Verdana" panose="020B0604030504040204" pitchFamily="34" charset="0"/>
                <a:cs typeface="Verdana" panose="020B0604030504040204" pitchFamily="34" charset="0"/>
              </a:defRPr>
            </a:lvl1pPr>
            <a:lvl2pPr marL="400827" indent="0">
              <a:buNone/>
              <a:defRPr>
                <a:latin typeface="Verdana" panose="020B0604030504040204" pitchFamily="34" charset="0"/>
                <a:ea typeface="Verdana" panose="020B0604030504040204" pitchFamily="34" charset="0"/>
                <a:cs typeface="Verdana" panose="020B0604030504040204" pitchFamily="34" charset="0"/>
              </a:defRPr>
            </a:lvl2pPr>
            <a:lvl3pPr marL="801654" indent="0">
              <a:buNone/>
              <a:defRPr>
                <a:latin typeface="Verdana" panose="020B0604030504040204" pitchFamily="34" charset="0"/>
                <a:ea typeface="Verdana" panose="020B0604030504040204" pitchFamily="34" charset="0"/>
                <a:cs typeface="Verdana" panose="020B0604030504040204" pitchFamily="34" charset="0"/>
              </a:defRPr>
            </a:lvl3pPr>
            <a:lvl4pPr marL="1202482" indent="0">
              <a:buNone/>
              <a:defRPr>
                <a:latin typeface="Verdana" panose="020B0604030504040204" pitchFamily="34" charset="0"/>
                <a:ea typeface="Verdana" panose="020B0604030504040204" pitchFamily="34" charset="0"/>
                <a:cs typeface="Verdana" panose="020B0604030504040204" pitchFamily="34" charset="0"/>
              </a:defRPr>
            </a:lvl4pPr>
            <a:lvl5pPr marL="1603309" indent="0">
              <a:buNone/>
              <a:defRPr>
                <a:latin typeface="Verdana" panose="020B0604030504040204" pitchFamily="34" charset="0"/>
                <a:ea typeface="Verdana" panose="020B0604030504040204" pitchFamily="34" charset="0"/>
                <a:cs typeface="Verdana" panose="020B0604030504040204" pitchFamily="34" charset="0"/>
              </a:defRPr>
            </a:lvl5pPr>
          </a:lstStyle>
          <a:p>
            <a:pPr lvl="0"/>
            <a:r>
              <a:rPr lang="en-US"/>
              <a:t>Add text here…</a:t>
            </a:r>
          </a:p>
        </p:txBody>
      </p:sp>
      <p:pic>
        <p:nvPicPr>
          <p:cNvPr id="3" name="Picture 2">
            <a:extLst>
              <a:ext uri="{FF2B5EF4-FFF2-40B4-BE49-F238E27FC236}">
                <a16:creationId xmlns:a16="http://schemas.microsoft.com/office/drawing/2014/main" id="{70ED87D1-C9D8-3EA0-8124-80579A14165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634701" y="50800"/>
            <a:ext cx="1905000" cy="635000"/>
          </a:xfrm>
          <a:prstGeom prst="rect">
            <a:avLst/>
          </a:prstGeom>
        </p:spPr>
      </p:pic>
    </p:spTree>
    <p:extLst>
      <p:ext uri="{BB962C8B-B14F-4D97-AF65-F5344CB8AC3E}">
        <p14:creationId xmlns:p14="http://schemas.microsoft.com/office/powerpoint/2010/main" val="32719200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Cover w/ Image">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0C4D2D4F-2F6D-C24E-ABBB-AC272782EFB4}"/>
              </a:ext>
            </a:extLst>
          </p:cNvPr>
          <p:cNvGrpSpPr/>
          <p:nvPr userDrawn="1"/>
        </p:nvGrpSpPr>
        <p:grpSpPr>
          <a:xfrm>
            <a:off x="1902901" y="2221279"/>
            <a:ext cx="8542813" cy="3226878"/>
            <a:chOff x="1790700" y="2282826"/>
            <a:chExt cx="8039100" cy="3316288"/>
          </a:xfrm>
        </p:grpSpPr>
        <p:sp>
          <p:nvSpPr>
            <p:cNvPr id="16" name="Rectangle 15">
              <a:extLst>
                <a:ext uri="{FF2B5EF4-FFF2-40B4-BE49-F238E27FC236}">
                  <a16:creationId xmlns:a16="http://schemas.microsoft.com/office/drawing/2014/main" id="{123648A9-77B1-A140-BEDC-48FB79740E73}"/>
                </a:ext>
              </a:extLst>
            </p:cNvPr>
            <p:cNvSpPr/>
            <p:nvPr/>
          </p:nvSpPr>
          <p:spPr>
            <a:xfrm>
              <a:off x="1790700" y="2282826"/>
              <a:ext cx="8039100" cy="331628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751"/>
            </a:p>
          </p:txBody>
        </p:sp>
        <p:pic>
          <p:nvPicPr>
            <p:cNvPr id="17" name="Picture 16">
              <a:extLst>
                <a:ext uri="{FF2B5EF4-FFF2-40B4-BE49-F238E27FC236}">
                  <a16:creationId xmlns:a16="http://schemas.microsoft.com/office/drawing/2014/main" id="{D99E1297-BB79-0846-8125-9E4B56BA893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239660" y="2593156"/>
              <a:ext cx="1209009" cy="385371"/>
            </a:xfrm>
            <a:prstGeom prst="rect">
              <a:avLst/>
            </a:prstGeom>
          </p:spPr>
        </p:pic>
      </p:grpSp>
      <p:sp>
        <p:nvSpPr>
          <p:cNvPr id="14" name="Freeform: Shape 13">
            <a:extLst>
              <a:ext uri="{FF2B5EF4-FFF2-40B4-BE49-F238E27FC236}">
                <a16:creationId xmlns:a16="http://schemas.microsoft.com/office/drawing/2014/main" id="{B1FE0311-3680-41D4-A47D-A83519032207}"/>
              </a:ext>
            </a:extLst>
          </p:cNvPr>
          <p:cNvSpPr/>
          <p:nvPr userDrawn="1"/>
        </p:nvSpPr>
        <p:spPr>
          <a:xfrm>
            <a:off x="0" y="0"/>
            <a:ext cx="10688638" cy="7562850"/>
          </a:xfrm>
          <a:custGeom>
            <a:avLst/>
            <a:gdLst>
              <a:gd name="connsiteX0" fmla="*/ 228600 w 10058400"/>
              <a:gd name="connsiteY0" fmla="*/ 228600 h 7772400"/>
              <a:gd name="connsiteX1" fmla="*/ 228600 w 10058400"/>
              <a:gd name="connsiteY1" fmla="*/ 6629400 h 7772400"/>
              <a:gd name="connsiteX2" fmla="*/ 9829800 w 10058400"/>
              <a:gd name="connsiteY2" fmla="*/ 6629400 h 7772400"/>
              <a:gd name="connsiteX3" fmla="*/ 9829800 w 10058400"/>
              <a:gd name="connsiteY3" fmla="*/ 228600 h 7772400"/>
              <a:gd name="connsiteX4" fmla="*/ 0 w 10058400"/>
              <a:gd name="connsiteY4" fmla="*/ 0 h 7772400"/>
              <a:gd name="connsiteX5" fmla="*/ 228600 w 10058400"/>
              <a:gd name="connsiteY5" fmla="*/ 0 h 7772400"/>
              <a:gd name="connsiteX6" fmla="*/ 228600 w 10058400"/>
              <a:gd name="connsiteY6" fmla="*/ 0 h 7772400"/>
              <a:gd name="connsiteX7" fmla="*/ 9829800 w 10058400"/>
              <a:gd name="connsiteY7" fmla="*/ 0 h 7772400"/>
              <a:gd name="connsiteX8" fmla="*/ 10058400 w 10058400"/>
              <a:gd name="connsiteY8" fmla="*/ 0 h 7772400"/>
              <a:gd name="connsiteX9" fmla="*/ 10058400 w 10058400"/>
              <a:gd name="connsiteY9" fmla="*/ 228600 h 7772400"/>
              <a:gd name="connsiteX10" fmla="*/ 10058400 w 10058400"/>
              <a:gd name="connsiteY10" fmla="*/ 6629400 h 7772400"/>
              <a:gd name="connsiteX11" fmla="*/ 10058400 w 10058400"/>
              <a:gd name="connsiteY11" fmla="*/ 7772400 h 7772400"/>
              <a:gd name="connsiteX12" fmla="*/ 9829800 w 10058400"/>
              <a:gd name="connsiteY12" fmla="*/ 7772400 h 7772400"/>
              <a:gd name="connsiteX13" fmla="*/ 228600 w 10058400"/>
              <a:gd name="connsiteY13" fmla="*/ 7772400 h 7772400"/>
              <a:gd name="connsiteX14" fmla="*/ 0 w 10058400"/>
              <a:gd name="connsiteY14" fmla="*/ 7772400 h 7772400"/>
              <a:gd name="connsiteX15" fmla="*/ 0 w 10058400"/>
              <a:gd name="connsiteY15" fmla="*/ 7772400 h 7772400"/>
              <a:gd name="connsiteX16" fmla="*/ 0 w 10058400"/>
              <a:gd name="connsiteY16" fmla="*/ 6629400 h 7772400"/>
              <a:gd name="connsiteX17" fmla="*/ 0 w 10058400"/>
              <a:gd name="connsiteY17" fmla="*/ 6629400 h 777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58400" h="7772400">
                <a:moveTo>
                  <a:pt x="228600" y="228600"/>
                </a:moveTo>
                <a:lnTo>
                  <a:pt x="228600" y="6629400"/>
                </a:lnTo>
                <a:lnTo>
                  <a:pt x="9829800" y="6629400"/>
                </a:lnTo>
                <a:lnTo>
                  <a:pt x="9829800" y="228600"/>
                </a:lnTo>
                <a:close/>
                <a:moveTo>
                  <a:pt x="0" y="0"/>
                </a:moveTo>
                <a:lnTo>
                  <a:pt x="228600" y="0"/>
                </a:lnTo>
                <a:lnTo>
                  <a:pt x="228600" y="0"/>
                </a:lnTo>
                <a:lnTo>
                  <a:pt x="9829800" y="0"/>
                </a:lnTo>
                <a:lnTo>
                  <a:pt x="10058400" y="0"/>
                </a:lnTo>
                <a:lnTo>
                  <a:pt x="10058400" y="228600"/>
                </a:lnTo>
                <a:lnTo>
                  <a:pt x="10058400" y="6629400"/>
                </a:lnTo>
                <a:lnTo>
                  <a:pt x="10058400" y="7772400"/>
                </a:lnTo>
                <a:lnTo>
                  <a:pt x="9829800" y="7772400"/>
                </a:lnTo>
                <a:lnTo>
                  <a:pt x="228600" y="7772400"/>
                </a:lnTo>
                <a:lnTo>
                  <a:pt x="0" y="7772400"/>
                </a:lnTo>
                <a:lnTo>
                  <a:pt x="0" y="7772400"/>
                </a:lnTo>
                <a:lnTo>
                  <a:pt x="0" y="6629400"/>
                </a:lnTo>
                <a:lnTo>
                  <a:pt x="0" y="66294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51"/>
          </a:p>
        </p:txBody>
      </p:sp>
      <p:sp>
        <p:nvSpPr>
          <p:cNvPr id="21" name="Subtitle 2">
            <a:extLst>
              <a:ext uri="{FF2B5EF4-FFF2-40B4-BE49-F238E27FC236}">
                <a16:creationId xmlns:a16="http://schemas.microsoft.com/office/drawing/2014/main" id="{B07E6A9B-3E43-694D-880E-A5A28E64B835}"/>
              </a:ext>
            </a:extLst>
          </p:cNvPr>
          <p:cNvSpPr>
            <a:spLocks noGrp="1"/>
          </p:cNvSpPr>
          <p:nvPr>
            <p:ph type="subTitle" idx="1" hasCustomPrompt="1"/>
          </p:nvPr>
        </p:nvSpPr>
        <p:spPr>
          <a:xfrm>
            <a:off x="3800743" y="4113536"/>
            <a:ext cx="6402047" cy="1061208"/>
          </a:xfrm>
          <a:prstGeom prst="rect">
            <a:avLst/>
          </a:prstGeom>
        </p:spPr>
        <p:txBody>
          <a:bodyPr wrap="square" lIns="0" tIns="0" rIns="0" bIns="0">
            <a:noAutofit/>
          </a:bodyPr>
          <a:lstStyle>
            <a:lvl1pPr marL="0" indent="0" algn="l">
              <a:lnSpc>
                <a:spcPct val="110000"/>
              </a:lnSpc>
              <a:buNone/>
              <a:defRPr lang="en-US" sz="2335" b="0" strike="noStrike" smtClean="0">
                <a:solidFill>
                  <a:schemeClr val="tx2"/>
                </a:solidFill>
                <a:effectLst/>
                <a:latin typeface="Calibri" panose="020F0502020204030204" pitchFamily="34" charset="0"/>
                <a:cs typeface="Calibri" panose="020F0502020204030204" pitchFamily="34" charset="0"/>
              </a:defRPr>
            </a:lvl1pPr>
            <a:lvl2pPr marL="444856" indent="0" algn="ctr">
              <a:buNone/>
              <a:defRPr sz="1946"/>
            </a:lvl2pPr>
            <a:lvl3pPr marL="889711" indent="0" algn="ctr">
              <a:buNone/>
              <a:defRPr sz="1751"/>
            </a:lvl3pPr>
            <a:lvl4pPr marL="1334567" indent="0" algn="ctr">
              <a:buNone/>
              <a:defRPr sz="1557"/>
            </a:lvl4pPr>
            <a:lvl5pPr marL="1779422" indent="0" algn="ctr">
              <a:buNone/>
              <a:defRPr sz="1557"/>
            </a:lvl5pPr>
            <a:lvl6pPr marL="2224278" indent="0" algn="ctr">
              <a:buNone/>
              <a:defRPr sz="1557"/>
            </a:lvl6pPr>
            <a:lvl7pPr marL="2669134" indent="0" algn="ctr">
              <a:buNone/>
              <a:defRPr sz="1557"/>
            </a:lvl7pPr>
            <a:lvl8pPr marL="3113989" indent="0" algn="ctr">
              <a:buNone/>
              <a:defRPr sz="1557"/>
            </a:lvl8pPr>
            <a:lvl9pPr marL="3558845" indent="0" algn="ctr">
              <a:buNone/>
              <a:defRPr sz="1557"/>
            </a:lvl9pPr>
          </a:lstStyle>
          <a:p>
            <a:r>
              <a:rPr lang="en-US">
                <a:effectLst/>
                <a:latin typeface="Calibri" panose="020F0502020204030204" pitchFamily="34" charset="0"/>
              </a:rPr>
              <a:t>Insert client focus title – short description relevant to the client situation</a:t>
            </a:r>
          </a:p>
        </p:txBody>
      </p:sp>
      <p:sp>
        <p:nvSpPr>
          <p:cNvPr id="22" name="Title 1">
            <a:extLst>
              <a:ext uri="{FF2B5EF4-FFF2-40B4-BE49-F238E27FC236}">
                <a16:creationId xmlns:a16="http://schemas.microsoft.com/office/drawing/2014/main" id="{3F4023A9-21F5-004D-8603-0FFBFAF0F573}"/>
              </a:ext>
            </a:extLst>
          </p:cNvPr>
          <p:cNvSpPr>
            <a:spLocks noGrp="1"/>
          </p:cNvSpPr>
          <p:nvPr>
            <p:ph type="title" hasCustomPrompt="1"/>
          </p:nvPr>
        </p:nvSpPr>
        <p:spPr>
          <a:xfrm>
            <a:off x="3800743" y="2774281"/>
            <a:ext cx="6402047" cy="1339255"/>
          </a:xfrm>
          <a:prstGeom prst="rect">
            <a:avLst/>
          </a:prstGeom>
        </p:spPr>
        <p:txBody>
          <a:bodyPr wrap="square" lIns="0" tIns="0" rIns="0" bIns="0" anchor="ctr" anchorCtr="0">
            <a:noAutofit/>
          </a:bodyPr>
          <a:lstStyle>
            <a:lvl1pPr>
              <a:defRPr sz="3114" b="1" strike="noStrike">
                <a:solidFill>
                  <a:schemeClr val="accent2"/>
                </a:solidFill>
                <a:latin typeface="Calibri" panose="020F0502020204030204" pitchFamily="34" charset="0"/>
                <a:cs typeface="Calibri" panose="020F0502020204030204" pitchFamily="34" charset="0"/>
              </a:defRPr>
            </a:lvl1pPr>
          </a:lstStyle>
          <a:p>
            <a:r>
              <a:rPr lang="en-US"/>
              <a:t>Insert presentation title reflecting product or industry</a:t>
            </a:r>
          </a:p>
        </p:txBody>
      </p:sp>
      <p:sp>
        <p:nvSpPr>
          <p:cNvPr id="23" name="Text Placeholder 20">
            <a:extLst>
              <a:ext uri="{FF2B5EF4-FFF2-40B4-BE49-F238E27FC236}">
                <a16:creationId xmlns:a16="http://schemas.microsoft.com/office/drawing/2014/main" id="{88A18A43-D460-A34F-8536-8590830E746F}"/>
              </a:ext>
            </a:extLst>
          </p:cNvPr>
          <p:cNvSpPr>
            <a:spLocks noGrp="1"/>
          </p:cNvSpPr>
          <p:nvPr>
            <p:ph type="body" sz="quarter" idx="12" hasCustomPrompt="1"/>
          </p:nvPr>
        </p:nvSpPr>
        <p:spPr>
          <a:xfrm>
            <a:off x="3800743" y="2239707"/>
            <a:ext cx="6402047" cy="485318"/>
          </a:xfrm>
          <a:prstGeom prst="rect">
            <a:avLst/>
          </a:prstGeom>
          <a:noFill/>
        </p:spPr>
        <p:txBody>
          <a:bodyPr wrap="square" lIns="0" tIns="0" rIns="0" bIns="0" anchor="b" anchorCtr="0">
            <a:noAutofit/>
          </a:bodyPr>
          <a:lstStyle>
            <a:lvl1pPr marL="0" marR="0" indent="0" algn="l" defTabSz="889711" rtl="0" eaLnBrk="1" fontAlgn="auto" latinLnBrk="0" hangingPunct="1">
              <a:lnSpc>
                <a:spcPct val="100000"/>
              </a:lnSpc>
              <a:spcBef>
                <a:spcPts val="0"/>
              </a:spcBef>
              <a:spcAft>
                <a:spcPts val="0"/>
              </a:spcAft>
              <a:buClrTx/>
              <a:buSzTx/>
              <a:buFontTx/>
              <a:buNone/>
              <a:tabLst/>
              <a:defRPr sz="1751" b="1" i="0" strike="noStrike">
                <a:solidFill>
                  <a:schemeClr val="accent2"/>
                </a:solidFill>
                <a:latin typeface="Calibri" panose="020F0502020204030204" pitchFamily="34" charset="0"/>
                <a:cs typeface="Calibri" panose="020F0502020204030204" pitchFamily="34" charset="0"/>
              </a:defRPr>
            </a:lvl1pPr>
          </a:lstStyle>
          <a:p>
            <a:r>
              <a:rPr lang="en-US"/>
              <a:t>Presentation to [insert client name]</a:t>
            </a:r>
          </a:p>
        </p:txBody>
      </p:sp>
      <p:sp>
        <p:nvSpPr>
          <p:cNvPr id="6" name="Text Placeholder 5">
            <a:extLst>
              <a:ext uri="{FF2B5EF4-FFF2-40B4-BE49-F238E27FC236}">
                <a16:creationId xmlns:a16="http://schemas.microsoft.com/office/drawing/2014/main" id="{C7DE5801-68AA-914F-9405-0357EDFD4D21}"/>
              </a:ext>
            </a:extLst>
          </p:cNvPr>
          <p:cNvSpPr>
            <a:spLocks noGrp="1"/>
          </p:cNvSpPr>
          <p:nvPr>
            <p:ph type="body" sz="quarter" idx="17" hasCustomPrompt="1"/>
          </p:nvPr>
        </p:nvSpPr>
        <p:spPr>
          <a:xfrm>
            <a:off x="3800743" y="6828995"/>
            <a:ext cx="6402048" cy="339834"/>
          </a:xfrm>
        </p:spPr>
        <p:txBody>
          <a:bodyPr anchor="b"/>
          <a:lstStyle>
            <a:lvl1pPr marL="0" indent="0" algn="r" defTabSz="444856" rtl="0" eaLnBrk="1" latinLnBrk="0" hangingPunct="1">
              <a:buNone/>
              <a:defRPr lang="en-US" sz="1362" kern="1200" dirty="0">
                <a:solidFill>
                  <a:schemeClr val="tx2"/>
                </a:solidFill>
                <a:latin typeface="+mn-lt"/>
                <a:ea typeface="+mn-ea"/>
                <a:cs typeface="+mn-cs"/>
              </a:defRPr>
            </a:lvl1pPr>
          </a:lstStyle>
          <a:p>
            <a:pPr lvl="0"/>
            <a:r>
              <a:rPr lang="en-US"/>
              <a:t>Edit Date</a:t>
            </a:r>
          </a:p>
        </p:txBody>
      </p:sp>
      <p:pic>
        <p:nvPicPr>
          <p:cNvPr id="12" name="Picture 11">
            <a:extLst>
              <a:ext uri="{FF2B5EF4-FFF2-40B4-BE49-F238E27FC236}">
                <a16:creationId xmlns:a16="http://schemas.microsoft.com/office/drawing/2014/main" id="{39E8DBF5-2FC7-4AAA-ACAD-A2F6F3032A0B}"/>
              </a:ext>
            </a:extLst>
          </p:cNvPr>
          <p:cNvPicPr>
            <a:picLocks noChangeAspect="1"/>
          </p:cNvPicPr>
          <p:nvPr userDrawn="1"/>
        </p:nvPicPr>
        <p:blipFill>
          <a:blip r:embed="rId5"/>
          <a:stretch>
            <a:fillRect/>
          </a:stretch>
        </p:blipFill>
        <p:spPr>
          <a:xfrm>
            <a:off x="485847" y="6905221"/>
            <a:ext cx="1855665" cy="339834"/>
          </a:xfrm>
          <a:prstGeom prst="rect">
            <a:avLst/>
          </a:prstGeom>
        </p:spPr>
      </p:pic>
    </p:spTree>
    <p:custDataLst>
      <p:custData r:id="rId1"/>
    </p:custDataLst>
    <p:extLst>
      <p:ext uri="{BB962C8B-B14F-4D97-AF65-F5344CB8AC3E}">
        <p14:creationId xmlns:p14="http://schemas.microsoft.com/office/powerpoint/2010/main" val="26022328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Cover w/o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717494-87AB-8444-937A-6B57FC4EEFEB}"/>
              </a:ext>
            </a:extLst>
          </p:cNvPr>
          <p:cNvSpPr/>
          <p:nvPr userDrawn="1"/>
        </p:nvSpPr>
        <p:spPr>
          <a:xfrm>
            <a:off x="1902901" y="1442750"/>
            <a:ext cx="8785737" cy="2397374"/>
          </a:xfrm>
          <a:prstGeom prst="rect">
            <a:avLst/>
          </a:prstGeom>
          <a:solidFill>
            <a:srgbClr val="F3F3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751"/>
          </a:p>
        </p:txBody>
      </p:sp>
      <p:sp>
        <p:nvSpPr>
          <p:cNvPr id="9" name="Subtitle 2">
            <a:extLst>
              <a:ext uri="{FF2B5EF4-FFF2-40B4-BE49-F238E27FC236}">
                <a16:creationId xmlns:a16="http://schemas.microsoft.com/office/drawing/2014/main" id="{68625BA8-099B-6E44-8541-0F81B5D8CCDB}"/>
              </a:ext>
            </a:extLst>
          </p:cNvPr>
          <p:cNvSpPr>
            <a:spLocks noGrp="1"/>
          </p:cNvSpPr>
          <p:nvPr>
            <p:ph type="subTitle" idx="1" hasCustomPrompt="1"/>
          </p:nvPr>
        </p:nvSpPr>
        <p:spPr>
          <a:xfrm>
            <a:off x="3800744" y="4113537"/>
            <a:ext cx="6402048" cy="2405096"/>
          </a:xfrm>
          <a:prstGeom prst="rect">
            <a:avLst/>
          </a:prstGeom>
        </p:spPr>
        <p:txBody>
          <a:bodyPr lIns="0" tIns="0" rIns="0" bIns="0">
            <a:noAutofit/>
          </a:bodyPr>
          <a:lstStyle>
            <a:lvl1pPr marL="0" indent="0" algn="l">
              <a:lnSpc>
                <a:spcPct val="110000"/>
              </a:lnSpc>
              <a:buNone/>
              <a:defRPr lang="en-US" sz="2335" b="0" smtClean="0">
                <a:solidFill>
                  <a:schemeClr val="tx2"/>
                </a:solidFill>
                <a:effectLst/>
                <a:latin typeface="Calibri" panose="020F0502020204030204" pitchFamily="34" charset="0"/>
                <a:cs typeface="Calibri" panose="020F0502020204030204" pitchFamily="34" charset="0"/>
              </a:defRPr>
            </a:lvl1pPr>
            <a:lvl2pPr marL="444856" indent="0" algn="ctr">
              <a:buNone/>
              <a:defRPr sz="1946"/>
            </a:lvl2pPr>
            <a:lvl3pPr marL="889711" indent="0" algn="ctr">
              <a:buNone/>
              <a:defRPr sz="1751"/>
            </a:lvl3pPr>
            <a:lvl4pPr marL="1334567" indent="0" algn="ctr">
              <a:buNone/>
              <a:defRPr sz="1557"/>
            </a:lvl4pPr>
            <a:lvl5pPr marL="1779422" indent="0" algn="ctr">
              <a:buNone/>
              <a:defRPr sz="1557"/>
            </a:lvl5pPr>
            <a:lvl6pPr marL="2224278" indent="0" algn="ctr">
              <a:buNone/>
              <a:defRPr sz="1557"/>
            </a:lvl6pPr>
            <a:lvl7pPr marL="2669134" indent="0" algn="ctr">
              <a:buNone/>
              <a:defRPr sz="1557"/>
            </a:lvl7pPr>
            <a:lvl8pPr marL="3113989" indent="0" algn="ctr">
              <a:buNone/>
              <a:defRPr sz="1557"/>
            </a:lvl8pPr>
            <a:lvl9pPr marL="3558845" indent="0" algn="ctr">
              <a:buNone/>
              <a:defRPr sz="1557"/>
            </a:lvl9pPr>
          </a:lstStyle>
          <a:p>
            <a:r>
              <a:rPr lang="en-US">
                <a:effectLst/>
                <a:latin typeface="Calibri" panose="020F0502020204030204" pitchFamily="34" charset="0"/>
              </a:rPr>
              <a:t>Insert client focus title – short description relevant to the client situation</a:t>
            </a:r>
          </a:p>
        </p:txBody>
      </p:sp>
      <p:sp>
        <p:nvSpPr>
          <p:cNvPr id="10" name="Title 1">
            <a:extLst>
              <a:ext uri="{FF2B5EF4-FFF2-40B4-BE49-F238E27FC236}">
                <a16:creationId xmlns:a16="http://schemas.microsoft.com/office/drawing/2014/main" id="{B6866B4F-D378-2F4F-B258-F17FF31CC7AA}"/>
              </a:ext>
            </a:extLst>
          </p:cNvPr>
          <p:cNvSpPr>
            <a:spLocks noGrp="1"/>
          </p:cNvSpPr>
          <p:nvPr>
            <p:ph type="title" hasCustomPrompt="1"/>
          </p:nvPr>
        </p:nvSpPr>
        <p:spPr>
          <a:xfrm>
            <a:off x="3800743" y="1978761"/>
            <a:ext cx="6402047" cy="1334621"/>
          </a:xfrm>
          <a:prstGeom prst="rect">
            <a:avLst/>
          </a:prstGeom>
        </p:spPr>
        <p:txBody>
          <a:bodyPr lIns="0" tIns="0" rIns="0" bIns="0" anchor="ctr" anchorCtr="0">
            <a:noAutofit/>
          </a:bodyPr>
          <a:lstStyle>
            <a:lvl1pPr>
              <a:defRPr sz="3114" b="1" strike="noStrike">
                <a:solidFill>
                  <a:schemeClr val="accent2"/>
                </a:solidFill>
                <a:latin typeface="Calibri" panose="020F0502020204030204" pitchFamily="34" charset="0"/>
                <a:cs typeface="Calibri" panose="020F0502020204030204" pitchFamily="34" charset="0"/>
              </a:defRPr>
            </a:lvl1pPr>
          </a:lstStyle>
          <a:p>
            <a:r>
              <a:rPr lang="en-US"/>
              <a:t>Insert presentation title reflecting product or industry</a:t>
            </a:r>
          </a:p>
        </p:txBody>
      </p:sp>
      <p:sp>
        <p:nvSpPr>
          <p:cNvPr id="14" name="Text Placeholder 20">
            <a:extLst>
              <a:ext uri="{FF2B5EF4-FFF2-40B4-BE49-F238E27FC236}">
                <a16:creationId xmlns:a16="http://schemas.microsoft.com/office/drawing/2014/main" id="{A30644E7-29DF-DA40-918D-42B9615CF51F}"/>
              </a:ext>
            </a:extLst>
          </p:cNvPr>
          <p:cNvSpPr>
            <a:spLocks noGrp="1"/>
          </p:cNvSpPr>
          <p:nvPr>
            <p:ph type="body" sz="quarter" idx="12" hasCustomPrompt="1"/>
          </p:nvPr>
        </p:nvSpPr>
        <p:spPr>
          <a:xfrm>
            <a:off x="3800743" y="1440177"/>
            <a:ext cx="6402047" cy="485318"/>
          </a:xfrm>
          <a:prstGeom prst="rect">
            <a:avLst/>
          </a:prstGeom>
          <a:noFill/>
        </p:spPr>
        <p:txBody>
          <a:bodyPr wrap="square" lIns="0" tIns="0" rIns="0" bIns="0" anchor="b" anchorCtr="0">
            <a:noAutofit/>
          </a:bodyPr>
          <a:lstStyle>
            <a:lvl1pPr marL="0" marR="0" indent="0" algn="l" defTabSz="889711" rtl="0" eaLnBrk="1" fontAlgn="auto" latinLnBrk="0" hangingPunct="1">
              <a:lnSpc>
                <a:spcPct val="100000"/>
              </a:lnSpc>
              <a:spcBef>
                <a:spcPts val="0"/>
              </a:spcBef>
              <a:spcAft>
                <a:spcPts val="0"/>
              </a:spcAft>
              <a:buClrTx/>
              <a:buSzTx/>
              <a:buFontTx/>
              <a:buNone/>
              <a:tabLst/>
              <a:defRPr sz="1751" b="1" i="0" strike="noStrike">
                <a:solidFill>
                  <a:schemeClr val="accent2"/>
                </a:solidFill>
                <a:latin typeface="Calibri" panose="020F0502020204030204" pitchFamily="34" charset="0"/>
                <a:cs typeface="Calibri" panose="020F0502020204030204" pitchFamily="34" charset="0"/>
              </a:defRPr>
            </a:lvl1pPr>
          </a:lstStyle>
          <a:p>
            <a:r>
              <a:rPr lang="en-US"/>
              <a:t>Presentation to [Insert Client Name]</a:t>
            </a:r>
          </a:p>
        </p:txBody>
      </p:sp>
      <p:pic>
        <p:nvPicPr>
          <p:cNvPr id="15" name="Picture 14">
            <a:extLst>
              <a:ext uri="{FF2B5EF4-FFF2-40B4-BE49-F238E27FC236}">
                <a16:creationId xmlns:a16="http://schemas.microsoft.com/office/drawing/2014/main" id="{0EBC366B-CC87-0542-B8F5-7C4C5DA8305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379993" y="1722798"/>
            <a:ext cx="1284763" cy="374981"/>
          </a:xfrm>
          <a:prstGeom prst="rect">
            <a:avLst/>
          </a:prstGeom>
        </p:spPr>
      </p:pic>
      <p:sp>
        <p:nvSpPr>
          <p:cNvPr id="11" name="Text Placeholder 5">
            <a:extLst>
              <a:ext uri="{FF2B5EF4-FFF2-40B4-BE49-F238E27FC236}">
                <a16:creationId xmlns:a16="http://schemas.microsoft.com/office/drawing/2014/main" id="{FA88D37F-31B4-AA47-AD5D-DA42D7C7C98E}"/>
              </a:ext>
            </a:extLst>
          </p:cNvPr>
          <p:cNvSpPr>
            <a:spLocks noGrp="1"/>
          </p:cNvSpPr>
          <p:nvPr>
            <p:ph type="body" sz="quarter" idx="17" hasCustomPrompt="1"/>
          </p:nvPr>
        </p:nvSpPr>
        <p:spPr>
          <a:xfrm>
            <a:off x="3800743" y="6911929"/>
            <a:ext cx="6402047" cy="240232"/>
          </a:xfrm>
        </p:spPr>
        <p:txBody>
          <a:bodyPr anchor="b"/>
          <a:lstStyle>
            <a:lvl1pPr marL="0" indent="0" algn="l" defTabSz="444856" rtl="0" eaLnBrk="1" latinLnBrk="0" hangingPunct="1">
              <a:buNone/>
              <a:defRPr lang="en-US" sz="1362" kern="1200" dirty="0">
                <a:solidFill>
                  <a:schemeClr val="tx2"/>
                </a:solidFill>
                <a:latin typeface="+mn-lt"/>
                <a:ea typeface="+mn-ea"/>
                <a:cs typeface="+mn-cs"/>
              </a:defRPr>
            </a:lvl1pPr>
          </a:lstStyle>
          <a:p>
            <a:pPr lvl="0"/>
            <a:r>
              <a:rPr lang="en-US"/>
              <a:t>Edit Date</a:t>
            </a:r>
          </a:p>
        </p:txBody>
      </p:sp>
      <p:pic>
        <p:nvPicPr>
          <p:cNvPr id="12" name="Picture 11">
            <a:extLst>
              <a:ext uri="{FF2B5EF4-FFF2-40B4-BE49-F238E27FC236}">
                <a16:creationId xmlns:a16="http://schemas.microsoft.com/office/drawing/2014/main" id="{FB5B7214-668D-4174-9A3E-9382B671474B}"/>
              </a:ext>
            </a:extLst>
          </p:cNvPr>
          <p:cNvPicPr>
            <a:picLocks noChangeAspect="1"/>
          </p:cNvPicPr>
          <p:nvPr userDrawn="1"/>
        </p:nvPicPr>
        <p:blipFill>
          <a:blip r:embed="rId4"/>
          <a:stretch>
            <a:fillRect/>
          </a:stretch>
        </p:blipFill>
        <p:spPr>
          <a:xfrm>
            <a:off x="485847" y="6905221"/>
            <a:ext cx="1855665" cy="339834"/>
          </a:xfrm>
          <a:prstGeom prst="rect">
            <a:avLst/>
          </a:prstGeom>
        </p:spPr>
      </p:pic>
    </p:spTree>
    <p:custDataLst>
      <p:custData r:id="rId1"/>
    </p:custDataLst>
    <p:extLst>
      <p:ext uri="{BB962C8B-B14F-4D97-AF65-F5344CB8AC3E}">
        <p14:creationId xmlns:p14="http://schemas.microsoft.com/office/powerpoint/2010/main" val="13902686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Section Divider w/ Imag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9A3F6B-9B68-EE44-9AA7-9B710A55F424}"/>
              </a:ext>
            </a:extLst>
          </p:cNvPr>
          <p:cNvSpPr/>
          <p:nvPr userDrawn="1"/>
        </p:nvSpPr>
        <p:spPr>
          <a:xfrm>
            <a:off x="10445714" y="0"/>
            <a:ext cx="242924" cy="7562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sp>
        <p:nvSpPr>
          <p:cNvPr id="12" name="Rectangle 11">
            <a:extLst>
              <a:ext uri="{FF2B5EF4-FFF2-40B4-BE49-F238E27FC236}">
                <a16:creationId xmlns:a16="http://schemas.microsoft.com/office/drawing/2014/main" id="{8ACC90DE-B009-854D-899D-FBA0C654F684}"/>
              </a:ext>
            </a:extLst>
          </p:cNvPr>
          <p:cNvSpPr/>
          <p:nvPr userDrawn="1"/>
        </p:nvSpPr>
        <p:spPr>
          <a:xfrm>
            <a:off x="0" y="6450666"/>
            <a:ext cx="10688638" cy="1112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sp>
        <p:nvSpPr>
          <p:cNvPr id="14" name="Rectangle 13">
            <a:extLst>
              <a:ext uri="{FF2B5EF4-FFF2-40B4-BE49-F238E27FC236}">
                <a16:creationId xmlns:a16="http://schemas.microsoft.com/office/drawing/2014/main" id="{82842EF0-7114-814A-821E-38A1C61921DE}"/>
              </a:ext>
            </a:extLst>
          </p:cNvPr>
          <p:cNvSpPr/>
          <p:nvPr userDrawn="1"/>
        </p:nvSpPr>
        <p:spPr>
          <a:xfrm>
            <a:off x="0" y="0"/>
            <a:ext cx="242924" cy="7562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sp>
        <p:nvSpPr>
          <p:cNvPr id="15" name="Rectangle 14">
            <a:extLst>
              <a:ext uri="{FF2B5EF4-FFF2-40B4-BE49-F238E27FC236}">
                <a16:creationId xmlns:a16="http://schemas.microsoft.com/office/drawing/2014/main" id="{E4588975-83F7-7445-9D42-F3C0F9020457}"/>
              </a:ext>
            </a:extLst>
          </p:cNvPr>
          <p:cNvSpPr/>
          <p:nvPr userDrawn="1"/>
        </p:nvSpPr>
        <p:spPr>
          <a:xfrm>
            <a:off x="0" y="0"/>
            <a:ext cx="10688638" cy="222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grpSp>
        <p:nvGrpSpPr>
          <p:cNvPr id="17" name="Group 16">
            <a:extLst>
              <a:ext uri="{FF2B5EF4-FFF2-40B4-BE49-F238E27FC236}">
                <a16:creationId xmlns:a16="http://schemas.microsoft.com/office/drawing/2014/main" id="{9F060515-6A23-5147-8305-EB5ADEBAD0E4}"/>
              </a:ext>
            </a:extLst>
          </p:cNvPr>
          <p:cNvGrpSpPr/>
          <p:nvPr userDrawn="1"/>
        </p:nvGrpSpPr>
        <p:grpSpPr>
          <a:xfrm>
            <a:off x="1902901" y="1779495"/>
            <a:ext cx="8542813" cy="3141919"/>
            <a:chOff x="1790700" y="1828800"/>
            <a:chExt cx="8039100" cy="3228975"/>
          </a:xfrm>
        </p:grpSpPr>
        <p:sp>
          <p:nvSpPr>
            <p:cNvPr id="18" name="Rectangle 17">
              <a:extLst>
                <a:ext uri="{FF2B5EF4-FFF2-40B4-BE49-F238E27FC236}">
                  <a16:creationId xmlns:a16="http://schemas.microsoft.com/office/drawing/2014/main" id="{E3980B1F-67D6-7945-8DE2-F9082044B14B}"/>
                </a:ext>
              </a:extLst>
            </p:cNvPr>
            <p:cNvSpPr/>
            <p:nvPr userDrawn="1"/>
          </p:nvSpPr>
          <p:spPr>
            <a:xfrm>
              <a:off x="1790700" y="1828800"/>
              <a:ext cx="8039100" cy="3228975"/>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751"/>
            </a:p>
          </p:txBody>
        </p:sp>
        <p:pic>
          <p:nvPicPr>
            <p:cNvPr id="20" name="Picture 19">
              <a:extLst>
                <a:ext uri="{FF2B5EF4-FFF2-40B4-BE49-F238E27FC236}">
                  <a16:creationId xmlns:a16="http://schemas.microsoft.com/office/drawing/2014/main" id="{87570CC5-63D6-644C-B0A2-28C22FEDC4FD}"/>
                </a:ext>
              </a:extLst>
            </p:cNvPr>
            <p:cNvPicPr>
              <a:picLocks noChangeAspect="1"/>
            </p:cNvPicPr>
            <p:nvPr/>
          </p:nvPicPr>
          <p:blipFill>
            <a:blip r:embed="rId4"/>
            <a:stretch>
              <a:fillRect/>
            </a:stretch>
          </p:blipFill>
          <p:spPr>
            <a:xfrm>
              <a:off x="2248421" y="2051818"/>
              <a:ext cx="1207008" cy="379523"/>
            </a:xfrm>
            <a:prstGeom prst="rect">
              <a:avLst/>
            </a:prstGeom>
          </p:spPr>
        </p:pic>
      </p:grpSp>
      <p:sp>
        <p:nvSpPr>
          <p:cNvPr id="19" name="Title 1">
            <a:extLst>
              <a:ext uri="{FF2B5EF4-FFF2-40B4-BE49-F238E27FC236}">
                <a16:creationId xmlns:a16="http://schemas.microsoft.com/office/drawing/2014/main" id="{FA6EE3C6-0EEF-8C4C-A141-D5CA6E033053}"/>
              </a:ext>
            </a:extLst>
          </p:cNvPr>
          <p:cNvSpPr>
            <a:spLocks noGrp="1"/>
          </p:cNvSpPr>
          <p:nvPr>
            <p:ph type="title" hasCustomPrompt="1"/>
          </p:nvPr>
        </p:nvSpPr>
        <p:spPr>
          <a:xfrm>
            <a:off x="3800743" y="2247538"/>
            <a:ext cx="6402049" cy="1325353"/>
          </a:xfrm>
        </p:spPr>
        <p:txBody>
          <a:bodyPr anchor="ctr"/>
          <a:lstStyle>
            <a:lvl1pPr marL="0" algn="l" defTabSz="978682" rtl="0" eaLnBrk="1" latinLnBrk="0" hangingPunct="1">
              <a:lnSpc>
                <a:spcPct val="90000"/>
              </a:lnSpc>
              <a:spcBef>
                <a:spcPct val="0"/>
              </a:spcBef>
              <a:buNone/>
              <a:defRPr lang="en-US" sz="3114" b="1" strike="noStrike" kern="1200" dirty="0">
                <a:solidFill>
                  <a:schemeClr val="bg1"/>
                </a:solidFill>
                <a:latin typeface="Calibri" panose="020F0502020204030204" pitchFamily="34" charset="0"/>
                <a:ea typeface="+mj-ea"/>
                <a:cs typeface="Calibri" panose="020F0502020204030204" pitchFamily="34" charset="0"/>
              </a:defRPr>
            </a:lvl1pPr>
          </a:lstStyle>
          <a:p>
            <a:r>
              <a:rPr lang="en-US">
                <a:solidFill>
                  <a:schemeClr val="bg1"/>
                </a:solidFill>
              </a:rPr>
              <a:t>Click to add text</a:t>
            </a:r>
          </a:p>
        </p:txBody>
      </p:sp>
      <p:pic>
        <p:nvPicPr>
          <p:cNvPr id="16" name="Picture 15">
            <a:extLst>
              <a:ext uri="{FF2B5EF4-FFF2-40B4-BE49-F238E27FC236}">
                <a16:creationId xmlns:a16="http://schemas.microsoft.com/office/drawing/2014/main" id="{F8DC8886-CFA7-4D98-B71C-D52A1D43EFB1}"/>
              </a:ext>
            </a:extLst>
          </p:cNvPr>
          <p:cNvPicPr>
            <a:picLocks noChangeAspect="1"/>
          </p:cNvPicPr>
          <p:nvPr userDrawn="1"/>
        </p:nvPicPr>
        <p:blipFill>
          <a:blip r:embed="rId5"/>
          <a:stretch>
            <a:fillRect/>
          </a:stretch>
        </p:blipFill>
        <p:spPr>
          <a:xfrm>
            <a:off x="485847" y="6905221"/>
            <a:ext cx="1855665" cy="339834"/>
          </a:xfrm>
          <a:prstGeom prst="rect">
            <a:avLst/>
          </a:prstGeom>
        </p:spPr>
      </p:pic>
    </p:spTree>
    <p:custDataLst>
      <p:custData r:id="rId1"/>
    </p:custDataLst>
    <p:extLst>
      <p:ext uri="{BB962C8B-B14F-4D97-AF65-F5344CB8AC3E}">
        <p14:creationId xmlns:p14="http://schemas.microsoft.com/office/powerpoint/2010/main" val="9822579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Divider w/o Image">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72555EF-8761-5445-8445-802D6B987B22}"/>
              </a:ext>
            </a:extLst>
          </p:cNvPr>
          <p:cNvSpPr/>
          <p:nvPr userDrawn="1"/>
        </p:nvSpPr>
        <p:spPr>
          <a:xfrm>
            <a:off x="0" y="0"/>
            <a:ext cx="10688638" cy="75628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sp>
        <p:nvSpPr>
          <p:cNvPr id="21" name="Rectangle 20">
            <a:extLst>
              <a:ext uri="{FF2B5EF4-FFF2-40B4-BE49-F238E27FC236}">
                <a16:creationId xmlns:a16="http://schemas.microsoft.com/office/drawing/2014/main" id="{90E6EE47-A580-9B42-9B8E-1F80D0A7FD28}"/>
              </a:ext>
            </a:extLst>
          </p:cNvPr>
          <p:cNvSpPr/>
          <p:nvPr userDrawn="1"/>
        </p:nvSpPr>
        <p:spPr>
          <a:xfrm>
            <a:off x="1902901" y="1779495"/>
            <a:ext cx="8542813" cy="3141919"/>
          </a:xfrm>
          <a:prstGeom prst="rect">
            <a:avLst/>
          </a:prstGeom>
          <a:solidFill>
            <a:srgbClr val="F5F6F8">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751"/>
          </a:p>
        </p:txBody>
      </p:sp>
      <p:sp>
        <p:nvSpPr>
          <p:cNvPr id="8" name="Title 1">
            <a:extLst>
              <a:ext uri="{FF2B5EF4-FFF2-40B4-BE49-F238E27FC236}">
                <a16:creationId xmlns:a16="http://schemas.microsoft.com/office/drawing/2014/main" id="{ED63DE72-54BF-644D-841E-74B9E112CEF9}"/>
              </a:ext>
            </a:extLst>
          </p:cNvPr>
          <p:cNvSpPr>
            <a:spLocks noGrp="1"/>
          </p:cNvSpPr>
          <p:nvPr>
            <p:ph type="title" hasCustomPrompt="1"/>
          </p:nvPr>
        </p:nvSpPr>
        <p:spPr>
          <a:xfrm>
            <a:off x="3800744" y="2247538"/>
            <a:ext cx="6402048" cy="1325353"/>
          </a:xfrm>
        </p:spPr>
        <p:txBody>
          <a:bodyPr anchor="ctr"/>
          <a:lstStyle>
            <a:lvl1pPr marL="0" algn="l" defTabSz="978682" rtl="0" eaLnBrk="1" latinLnBrk="0" hangingPunct="1">
              <a:lnSpc>
                <a:spcPct val="90000"/>
              </a:lnSpc>
              <a:spcBef>
                <a:spcPct val="0"/>
              </a:spcBef>
              <a:buNone/>
              <a:defRPr lang="en-US" sz="3114" b="1" strike="noStrike" kern="1200" dirty="0">
                <a:solidFill>
                  <a:schemeClr val="bg1"/>
                </a:solidFill>
                <a:latin typeface="Calibri" panose="020F0502020204030204" pitchFamily="34" charset="0"/>
                <a:ea typeface="+mj-ea"/>
                <a:cs typeface="Calibri" panose="020F0502020204030204" pitchFamily="34" charset="0"/>
              </a:defRPr>
            </a:lvl1pPr>
          </a:lstStyle>
          <a:p>
            <a:r>
              <a:rPr lang="en-US">
                <a:solidFill>
                  <a:schemeClr val="bg1"/>
                </a:solidFill>
              </a:rPr>
              <a:t>Click to add text</a:t>
            </a:r>
          </a:p>
        </p:txBody>
      </p:sp>
      <p:pic>
        <p:nvPicPr>
          <p:cNvPr id="9" name="Picture 8">
            <a:extLst>
              <a:ext uri="{FF2B5EF4-FFF2-40B4-BE49-F238E27FC236}">
                <a16:creationId xmlns:a16="http://schemas.microsoft.com/office/drawing/2014/main" id="{B7EF852D-C12D-C245-BDB1-FC8393B51B77}"/>
              </a:ext>
            </a:extLst>
          </p:cNvPr>
          <p:cNvPicPr>
            <a:picLocks noChangeAspect="1"/>
          </p:cNvPicPr>
          <p:nvPr userDrawn="1"/>
        </p:nvPicPr>
        <p:blipFill>
          <a:blip r:embed="rId3"/>
          <a:stretch>
            <a:fillRect/>
          </a:stretch>
        </p:blipFill>
        <p:spPr>
          <a:xfrm>
            <a:off x="2389302" y="1996500"/>
            <a:ext cx="1282637" cy="369291"/>
          </a:xfrm>
          <a:prstGeom prst="rect">
            <a:avLst/>
          </a:prstGeom>
        </p:spPr>
      </p:pic>
      <p:sp>
        <p:nvSpPr>
          <p:cNvPr id="10" name="Rectangle 9">
            <a:extLst>
              <a:ext uri="{FF2B5EF4-FFF2-40B4-BE49-F238E27FC236}">
                <a16:creationId xmlns:a16="http://schemas.microsoft.com/office/drawing/2014/main" id="{57CE9832-5B0C-3B49-A627-0B2B56C9D327}"/>
              </a:ext>
            </a:extLst>
          </p:cNvPr>
          <p:cNvSpPr/>
          <p:nvPr userDrawn="1"/>
        </p:nvSpPr>
        <p:spPr>
          <a:xfrm>
            <a:off x="10445714" y="0"/>
            <a:ext cx="242924" cy="7562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sp>
        <p:nvSpPr>
          <p:cNvPr id="11" name="Rectangle 10">
            <a:extLst>
              <a:ext uri="{FF2B5EF4-FFF2-40B4-BE49-F238E27FC236}">
                <a16:creationId xmlns:a16="http://schemas.microsoft.com/office/drawing/2014/main" id="{3DB13DF9-B8E0-E04C-B5F7-2C233B2E7A37}"/>
              </a:ext>
            </a:extLst>
          </p:cNvPr>
          <p:cNvSpPr/>
          <p:nvPr userDrawn="1"/>
        </p:nvSpPr>
        <p:spPr>
          <a:xfrm>
            <a:off x="0" y="6450666"/>
            <a:ext cx="10688638" cy="1112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sp>
        <p:nvSpPr>
          <p:cNvPr id="12" name="Rectangle 11">
            <a:extLst>
              <a:ext uri="{FF2B5EF4-FFF2-40B4-BE49-F238E27FC236}">
                <a16:creationId xmlns:a16="http://schemas.microsoft.com/office/drawing/2014/main" id="{4078C1C4-1B2C-E54E-9755-F61C50A2207E}"/>
              </a:ext>
            </a:extLst>
          </p:cNvPr>
          <p:cNvSpPr/>
          <p:nvPr userDrawn="1"/>
        </p:nvSpPr>
        <p:spPr>
          <a:xfrm>
            <a:off x="0" y="0"/>
            <a:ext cx="242924" cy="7562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sp>
        <p:nvSpPr>
          <p:cNvPr id="13" name="Rectangle 12">
            <a:extLst>
              <a:ext uri="{FF2B5EF4-FFF2-40B4-BE49-F238E27FC236}">
                <a16:creationId xmlns:a16="http://schemas.microsoft.com/office/drawing/2014/main" id="{5AC27711-EE24-FD48-86B6-2586CA337774}"/>
              </a:ext>
            </a:extLst>
          </p:cNvPr>
          <p:cNvSpPr/>
          <p:nvPr userDrawn="1"/>
        </p:nvSpPr>
        <p:spPr>
          <a:xfrm>
            <a:off x="0" y="0"/>
            <a:ext cx="10688638" cy="222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pic>
        <p:nvPicPr>
          <p:cNvPr id="14" name="Picture 13">
            <a:extLst>
              <a:ext uri="{FF2B5EF4-FFF2-40B4-BE49-F238E27FC236}">
                <a16:creationId xmlns:a16="http://schemas.microsoft.com/office/drawing/2014/main" id="{8A1F779A-E0C2-4831-86FB-605FC1A83E91}"/>
              </a:ext>
            </a:extLst>
          </p:cNvPr>
          <p:cNvPicPr>
            <a:picLocks noChangeAspect="1"/>
          </p:cNvPicPr>
          <p:nvPr userDrawn="1"/>
        </p:nvPicPr>
        <p:blipFill>
          <a:blip r:embed="rId4"/>
          <a:stretch>
            <a:fillRect/>
          </a:stretch>
        </p:blipFill>
        <p:spPr>
          <a:xfrm>
            <a:off x="485847" y="6905221"/>
            <a:ext cx="1855665" cy="339834"/>
          </a:xfrm>
          <a:prstGeom prst="rect">
            <a:avLst/>
          </a:prstGeom>
        </p:spPr>
      </p:pic>
    </p:spTree>
    <p:custDataLst>
      <p:custData r:id="rId1"/>
    </p:custDataLst>
    <p:extLst>
      <p:ext uri="{BB962C8B-B14F-4D97-AF65-F5344CB8AC3E}">
        <p14:creationId xmlns:p14="http://schemas.microsoft.com/office/powerpoint/2010/main" val="19786016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ubsection Divider">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72555EF-8761-5445-8445-802D6B987B22}"/>
              </a:ext>
            </a:extLst>
          </p:cNvPr>
          <p:cNvSpPr/>
          <p:nvPr userDrawn="1"/>
        </p:nvSpPr>
        <p:spPr>
          <a:xfrm>
            <a:off x="0" y="0"/>
            <a:ext cx="10688638" cy="75628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sp>
        <p:nvSpPr>
          <p:cNvPr id="21" name="Rectangle 20">
            <a:extLst>
              <a:ext uri="{FF2B5EF4-FFF2-40B4-BE49-F238E27FC236}">
                <a16:creationId xmlns:a16="http://schemas.microsoft.com/office/drawing/2014/main" id="{90E6EE47-A580-9B42-9B8E-1F80D0A7FD28}"/>
              </a:ext>
            </a:extLst>
          </p:cNvPr>
          <p:cNvSpPr/>
          <p:nvPr userDrawn="1"/>
        </p:nvSpPr>
        <p:spPr>
          <a:xfrm>
            <a:off x="1902901" y="1779495"/>
            <a:ext cx="8542813" cy="3141919"/>
          </a:xfrm>
          <a:prstGeom prst="rect">
            <a:avLst/>
          </a:prstGeom>
          <a:solidFill>
            <a:srgbClr val="F5F6F8">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751"/>
          </a:p>
        </p:txBody>
      </p:sp>
      <p:sp>
        <p:nvSpPr>
          <p:cNvPr id="8" name="Title 1">
            <a:extLst>
              <a:ext uri="{FF2B5EF4-FFF2-40B4-BE49-F238E27FC236}">
                <a16:creationId xmlns:a16="http://schemas.microsoft.com/office/drawing/2014/main" id="{ED63DE72-54BF-644D-841E-74B9E112CEF9}"/>
              </a:ext>
            </a:extLst>
          </p:cNvPr>
          <p:cNvSpPr>
            <a:spLocks noGrp="1"/>
          </p:cNvSpPr>
          <p:nvPr>
            <p:ph type="title" hasCustomPrompt="1"/>
          </p:nvPr>
        </p:nvSpPr>
        <p:spPr>
          <a:xfrm>
            <a:off x="3800744" y="2247538"/>
            <a:ext cx="6402048" cy="1325353"/>
          </a:xfrm>
        </p:spPr>
        <p:txBody>
          <a:bodyPr anchor="ctr"/>
          <a:lstStyle>
            <a:lvl1pPr marL="0" algn="l" defTabSz="978682" rtl="0" eaLnBrk="1" latinLnBrk="0" hangingPunct="1">
              <a:lnSpc>
                <a:spcPct val="90000"/>
              </a:lnSpc>
              <a:spcBef>
                <a:spcPct val="0"/>
              </a:spcBef>
              <a:buNone/>
              <a:defRPr lang="en-US" sz="3114" b="1" strike="noStrike" kern="1200" dirty="0">
                <a:solidFill>
                  <a:schemeClr val="bg1"/>
                </a:solidFill>
                <a:latin typeface="Calibri" panose="020F0502020204030204" pitchFamily="34" charset="0"/>
                <a:ea typeface="+mj-ea"/>
                <a:cs typeface="Calibri" panose="020F0502020204030204" pitchFamily="34" charset="0"/>
              </a:defRPr>
            </a:lvl1pPr>
          </a:lstStyle>
          <a:p>
            <a:r>
              <a:rPr lang="en-US">
                <a:solidFill>
                  <a:schemeClr val="bg1"/>
                </a:solidFill>
              </a:rPr>
              <a:t>Click to add text</a:t>
            </a:r>
          </a:p>
        </p:txBody>
      </p:sp>
      <p:pic>
        <p:nvPicPr>
          <p:cNvPr id="9" name="Picture 8">
            <a:extLst>
              <a:ext uri="{FF2B5EF4-FFF2-40B4-BE49-F238E27FC236}">
                <a16:creationId xmlns:a16="http://schemas.microsoft.com/office/drawing/2014/main" id="{B7EF852D-C12D-C245-BDB1-FC8393B51B77}"/>
              </a:ext>
            </a:extLst>
          </p:cNvPr>
          <p:cNvPicPr>
            <a:picLocks noChangeAspect="1"/>
          </p:cNvPicPr>
          <p:nvPr userDrawn="1"/>
        </p:nvPicPr>
        <p:blipFill>
          <a:blip r:embed="rId3"/>
          <a:stretch>
            <a:fillRect/>
          </a:stretch>
        </p:blipFill>
        <p:spPr>
          <a:xfrm>
            <a:off x="2389302" y="1996500"/>
            <a:ext cx="1282637" cy="369291"/>
          </a:xfrm>
          <a:prstGeom prst="rect">
            <a:avLst/>
          </a:prstGeom>
        </p:spPr>
      </p:pic>
      <p:sp>
        <p:nvSpPr>
          <p:cNvPr id="10" name="Rectangle 9">
            <a:extLst>
              <a:ext uri="{FF2B5EF4-FFF2-40B4-BE49-F238E27FC236}">
                <a16:creationId xmlns:a16="http://schemas.microsoft.com/office/drawing/2014/main" id="{57CE9832-5B0C-3B49-A627-0B2B56C9D327}"/>
              </a:ext>
            </a:extLst>
          </p:cNvPr>
          <p:cNvSpPr/>
          <p:nvPr userDrawn="1"/>
        </p:nvSpPr>
        <p:spPr>
          <a:xfrm>
            <a:off x="10445714" y="0"/>
            <a:ext cx="242924" cy="7562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sp>
        <p:nvSpPr>
          <p:cNvPr id="11" name="Rectangle 10">
            <a:extLst>
              <a:ext uri="{FF2B5EF4-FFF2-40B4-BE49-F238E27FC236}">
                <a16:creationId xmlns:a16="http://schemas.microsoft.com/office/drawing/2014/main" id="{3DB13DF9-B8E0-E04C-B5F7-2C233B2E7A37}"/>
              </a:ext>
            </a:extLst>
          </p:cNvPr>
          <p:cNvSpPr/>
          <p:nvPr userDrawn="1"/>
        </p:nvSpPr>
        <p:spPr>
          <a:xfrm>
            <a:off x="0" y="6450666"/>
            <a:ext cx="10688638" cy="1112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sp>
        <p:nvSpPr>
          <p:cNvPr id="12" name="Rectangle 11">
            <a:extLst>
              <a:ext uri="{FF2B5EF4-FFF2-40B4-BE49-F238E27FC236}">
                <a16:creationId xmlns:a16="http://schemas.microsoft.com/office/drawing/2014/main" id="{4078C1C4-1B2C-E54E-9755-F61C50A2207E}"/>
              </a:ext>
            </a:extLst>
          </p:cNvPr>
          <p:cNvSpPr/>
          <p:nvPr userDrawn="1"/>
        </p:nvSpPr>
        <p:spPr>
          <a:xfrm>
            <a:off x="0" y="0"/>
            <a:ext cx="242924" cy="7562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sp>
        <p:nvSpPr>
          <p:cNvPr id="13" name="Rectangle 12">
            <a:extLst>
              <a:ext uri="{FF2B5EF4-FFF2-40B4-BE49-F238E27FC236}">
                <a16:creationId xmlns:a16="http://schemas.microsoft.com/office/drawing/2014/main" id="{5AC27711-EE24-FD48-86B6-2586CA337774}"/>
              </a:ext>
            </a:extLst>
          </p:cNvPr>
          <p:cNvSpPr/>
          <p:nvPr userDrawn="1"/>
        </p:nvSpPr>
        <p:spPr>
          <a:xfrm>
            <a:off x="0" y="0"/>
            <a:ext cx="10688638" cy="222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1"/>
          </a:p>
        </p:txBody>
      </p:sp>
      <p:pic>
        <p:nvPicPr>
          <p:cNvPr id="16" name="Picture 15">
            <a:extLst>
              <a:ext uri="{FF2B5EF4-FFF2-40B4-BE49-F238E27FC236}">
                <a16:creationId xmlns:a16="http://schemas.microsoft.com/office/drawing/2014/main" id="{69F808BA-DCF3-492D-9220-B6AB333614AA}"/>
              </a:ext>
            </a:extLst>
          </p:cNvPr>
          <p:cNvPicPr>
            <a:picLocks noChangeAspect="1"/>
          </p:cNvPicPr>
          <p:nvPr userDrawn="1"/>
        </p:nvPicPr>
        <p:blipFill>
          <a:blip r:embed="rId4"/>
          <a:stretch>
            <a:fillRect/>
          </a:stretch>
        </p:blipFill>
        <p:spPr>
          <a:xfrm>
            <a:off x="485847" y="6905221"/>
            <a:ext cx="1855665" cy="339834"/>
          </a:xfrm>
          <a:prstGeom prst="rect">
            <a:avLst/>
          </a:prstGeom>
        </p:spPr>
      </p:pic>
    </p:spTree>
    <p:custDataLst>
      <p:custData r:id="rId1"/>
    </p:custDataLst>
    <p:extLst>
      <p:ext uri="{BB962C8B-B14F-4D97-AF65-F5344CB8AC3E}">
        <p14:creationId xmlns:p14="http://schemas.microsoft.com/office/powerpoint/2010/main" val="1767208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44765-4A20-9249-B58E-6E3B0ADAFD32}"/>
              </a:ext>
            </a:extLst>
          </p:cNvPr>
          <p:cNvSpPr>
            <a:spLocks noGrp="1"/>
          </p:cNvSpPr>
          <p:nvPr>
            <p:ph type="title" hasCustomPrompt="1"/>
          </p:nvPr>
        </p:nvSpPr>
        <p:spPr/>
        <p:txBody>
          <a:bodyPr/>
          <a:lstStyle>
            <a:lvl1pPr>
              <a:defRPr/>
            </a:lvl1pPr>
          </a:lstStyle>
          <a:p>
            <a:r>
              <a:rPr lang="en-US"/>
              <a:t>Page Title</a:t>
            </a:r>
          </a:p>
        </p:txBody>
      </p:sp>
      <p:sp>
        <p:nvSpPr>
          <p:cNvPr id="5" name="Slide Number Placeholder 7">
            <a:extLst>
              <a:ext uri="{FF2B5EF4-FFF2-40B4-BE49-F238E27FC236}">
                <a16:creationId xmlns:a16="http://schemas.microsoft.com/office/drawing/2014/main" id="{B77778FA-C390-3947-8D36-A70241FFDACE}"/>
              </a:ext>
            </a:extLst>
          </p:cNvPr>
          <p:cNvSpPr>
            <a:spLocks noGrp="1"/>
          </p:cNvSpPr>
          <p:nvPr>
            <p:ph type="sldNum" sz="quarter" idx="4"/>
          </p:nvPr>
        </p:nvSpPr>
        <p:spPr>
          <a:xfrm>
            <a:off x="9774936" y="6759982"/>
            <a:ext cx="457200" cy="338328"/>
          </a:xfrm>
          <a:prstGeom prst="rect">
            <a:avLst/>
          </a:prstGeom>
        </p:spPr>
        <p:txBody>
          <a:bodyPr vert="horz" lIns="0" tIns="0" rIns="0" bIns="0" rtlCol="0" anchor="b" anchorCtr="0">
            <a:noAutofit/>
          </a:bodyPr>
          <a:lstStyle>
            <a:lvl1pPr algn="r">
              <a:defRPr sz="800">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7" name="Footer Placeholder 2">
            <a:extLst>
              <a:ext uri="{FF2B5EF4-FFF2-40B4-BE49-F238E27FC236}">
                <a16:creationId xmlns:a16="http://schemas.microsoft.com/office/drawing/2014/main" id="{BD37E4E9-5A41-6545-BED1-4395923C3999}"/>
              </a:ext>
            </a:extLst>
          </p:cNvPr>
          <p:cNvSpPr>
            <a:spLocks noGrp="1"/>
          </p:cNvSpPr>
          <p:nvPr>
            <p:ph type="ftr" sz="quarter" idx="3"/>
          </p:nvPr>
        </p:nvSpPr>
        <p:spPr>
          <a:xfrm>
            <a:off x="456502" y="6766560"/>
            <a:ext cx="9309290" cy="338328"/>
          </a:xfrm>
          <a:prstGeom prst="rect">
            <a:avLst/>
          </a:prstGeom>
        </p:spPr>
        <p:txBody>
          <a:bodyPr vert="horz" lIns="0" tIns="0" rIns="0" bIns="0" rtlCol="0" anchor="b"/>
          <a:lstStyle>
            <a:lvl1pPr algn="r">
              <a:defRPr lang="en-US" sz="1000"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pic>
        <p:nvPicPr>
          <p:cNvPr id="4" name="Picture 3">
            <a:extLst>
              <a:ext uri="{FF2B5EF4-FFF2-40B4-BE49-F238E27FC236}">
                <a16:creationId xmlns:a16="http://schemas.microsoft.com/office/drawing/2014/main" id="{3AD11C9C-5DBF-2CCC-0DE7-5F65434790C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634701" y="50800"/>
            <a:ext cx="1905000" cy="635000"/>
          </a:xfrm>
          <a:prstGeom prst="rect">
            <a:avLst/>
          </a:prstGeom>
        </p:spPr>
      </p:pic>
    </p:spTree>
    <p:custDataLst>
      <p:custData r:id="rId1"/>
    </p:custDataLst>
    <p:extLst>
      <p:ext uri="{BB962C8B-B14F-4D97-AF65-F5344CB8AC3E}">
        <p14:creationId xmlns:p14="http://schemas.microsoft.com/office/powerpoint/2010/main" val="36534128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able of Contents">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587A0C-B11F-4A44-8A74-057337E58B60}"/>
              </a:ext>
            </a:extLst>
          </p:cNvPr>
          <p:cNvSpPr>
            <a:spLocks noGrp="1"/>
          </p:cNvSpPr>
          <p:nvPr>
            <p:ph type="title" hasCustomPrompt="1"/>
          </p:nvPr>
        </p:nvSpPr>
        <p:spPr/>
        <p:txBody>
          <a:bodyPr>
            <a:noAutofit/>
          </a:bodyPr>
          <a:lstStyle>
            <a:lvl1pPr>
              <a:defRPr/>
            </a:lvl1pPr>
          </a:lstStyle>
          <a:p>
            <a:r>
              <a:rPr lang="en-US"/>
              <a:t>Page Title</a:t>
            </a:r>
          </a:p>
        </p:txBody>
      </p:sp>
      <p:sp>
        <p:nvSpPr>
          <p:cNvPr id="5" name="Table Placeholder 4">
            <a:extLst>
              <a:ext uri="{FF2B5EF4-FFF2-40B4-BE49-F238E27FC236}">
                <a16:creationId xmlns:a16="http://schemas.microsoft.com/office/drawing/2014/main" id="{55AF7F6F-D16B-0242-B119-41CB342F1A8A}"/>
              </a:ext>
            </a:extLst>
          </p:cNvPr>
          <p:cNvSpPr>
            <a:spLocks noGrp="1"/>
          </p:cNvSpPr>
          <p:nvPr>
            <p:ph type="tbl" sz="quarter" idx="24"/>
          </p:nvPr>
        </p:nvSpPr>
        <p:spPr>
          <a:xfrm>
            <a:off x="485847" y="1779494"/>
            <a:ext cx="8299889" cy="4998648"/>
          </a:xfrm>
        </p:spPr>
        <p:txBody>
          <a:bodyPr/>
          <a:lstStyle>
            <a:lvl1pPr marL="0" indent="0">
              <a:buNone/>
              <a:defRPr/>
            </a:lvl1pPr>
          </a:lstStyle>
          <a:p>
            <a:pPr lvl="0"/>
            <a:r>
              <a:rPr lang="en-US"/>
              <a:t>Click icon to add table</a:t>
            </a:r>
          </a:p>
        </p:txBody>
      </p:sp>
      <p:sp>
        <p:nvSpPr>
          <p:cNvPr id="9" name="Slide Number Placeholder 7">
            <a:extLst>
              <a:ext uri="{FF2B5EF4-FFF2-40B4-BE49-F238E27FC236}">
                <a16:creationId xmlns:a16="http://schemas.microsoft.com/office/drawing/2014/main" id="{BFBF3F71-8571-9349-8A7B-29FA1AAEF4D8}"/>
              </a:ext>
            </a:extLst>
          </p:cNvPr>
          <p:cNvSpPr>
            <a:spLocks noGrp="1"/>
          </p:cNvSpPr>
          <p:nvPr>
            <p:ph type="sldNum" sz="quarter" idx="4"/>
          </p:nvPr>
        </p:nvSpPr>
        <p:spPr>
          <a:xfrm>
            <a:off x="9959867" y="6954530"/>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0" name="Footer Placeholder 2">
            <a:extLst>
              <a:ext uri="{FF2B5EF4-FFF2-40B4-BE49-F238E27FC236}">
                <a16:creationId xmlns:a16="http://schemas.microsoft.com/office/drawing/2014/main" id="{BB44EC0C-585D-0A44-96F9-8413FBBE2642}"/>
              </a:ext>
            </a:extLst>
          </p:cNvPr>
          <p:cNvSpPr>
            <a:spLocks noGrp="1"/>
          </p:cNvSpPr>
          <p:nvPr>
            <p:ph type="ftr" sz="quarter" idx="3"/>
          </p:nvPr>
        </p:nvSpPr>
        <p:spPr>
          <a:xfrm>
            <a:off x="485847" y="6789927"/>
            <a:ext cx="9231096"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41585514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44765-4A20-9249-B58E-6E3B0ADAFD32}"/>
              </a:ext>
            </a:extLst>
          </p:cNvPr>
          <p:cNvSpPr>
            <a:spLocks noGrp="1"/>
          </p:cNvSpPr>
          <p:nvPr>
            <p:ph type="title" hasCustomPrompt="1"/>
          </p:nvPr>
        </p:nvSpPr>
        <p:spPr/>
        <p:txBody>
          <a:bodyPr/>
          <a:lstStyle>
            <a:lvl1pPr>
              <a:defRPr/>
            </a:lvl1pPr>
          </a:lstStyle>
          <a:p>
            <a:r>
              <a:rPr lang="en-US"/>
              <a:t>Page Title</a:t>
            </a:r>
          </a:p>
        </p:txBody>
      </p:sp>
      <p:sp>
        <p:nvSpPr>
          <p:cNvPr id="8" name="Footer Placeholder 2">
            <a:extLst>
              <a:ext uri="{FF2B5EF4-FFF2-40B4-BE49-F238E27FC236}">
                <a16:creationId xmlns:a16="http://schemas.microsoft.com/office/drawing/2014/main" id="{F1FAFD0E-CCDB-A046-B549-5EABEF01D858}"/>
              </a:ext>
            </a:extLst>
          </p:cNvPr>
          <p:cNvSpPr>
            <a:spLocks noGrp="1"/>
          </p:cNvSpPr>
          <p:nvPr>
            <p:ph type="ftr" sz="quarter" idx="3"/>
          </p:nvPr>
        </p:nvSpPr>
        <p:spPr>
          <a:xfrm>
            <a:off x="485847" y="6789927"/>
            <a:ext cx="9231096"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
        <p:nvSpPr>
          <p:cNvPr id="5" name="Slide Number Placeholder 7">
            <a:extLst>
              <a:ext uri="{FF2B5EF4-FFF2-40B4-BE49-F238E27FC236}">
                <a16:creationId xmlns:a16="http://schemas.microsoft.com/office/drawing/2014/main" id="{9A297BBD-36CE-434E-8A74-AE77E3AB5AFC}"/>
              </a:ext>
            </a:extLst>
          </p:cNvPr>
          <p:cNvSpPr>
            <a:spLocks noGrp="1"/>
          </p:cNvSpPr>
          <p:nvPr>
            <p:ph type="sldNum" sz="quarter" idx="4"/>
          </p:nvPr>
        </p:nvSpPr>
        <p:spPr>
          <a:xfrm>
            <a:off x="9959867" y="6954530"/>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Tree>
    <p:custDataLst>
      <p:custData r:id="rId1"/>
    </p:custDataLst>
    <p:extLst>
      <p:ext uri="{BB962C8B-B14F-4D97-AF65-F5344CB8AC3E}">
        <p14:creationId xmlns:p14="http://schemas.microsoft.com/office/powerpoint/2010/main" val="3477531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w/ Subheader">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69CEEF-7AC9-E040-BAD6-2F938095C3E3}"/>
              </a:ext>
            </a:extLst>
          </p:cNvPr>
          <p:cNvSpPr>
            <a:spLocks noGrp="1"/>
          </p:cNvSpPr>
          <p:nvPr>
            <p:ph type="title" hasCustomPrompt="1"/>
          </p:nvPr>
        </p:nvSpPr>
        <p:spPr/>
        <p:txBody>
          <a:bodyPr/>
          <a:lstStyle>
            <a:lvl1pPr>
              <a:defRPr/>
            </a:lvl1pPr>
          </a:lstStyle>
          <a:p>
            <a:r>
              <a:rPr lang="en-US"/>
              <a:t>Page Title</a:t>
            </a:r>
          </a:p>
        </p:txBody>
      </p:sp>
      <p:sp>
        <p:nvSpPr>
          <p:cNvPr id="13" name="Text Placeholder 5">
            <a:extLst>
              <a:ext uri="{FF2B5EF4-FFF2-40B4-BE49-F238E27FC236}">
                <a16:creationId xmlns:a16="http://schemas.microsoft.com/office/drawing/2014/main" id="{0789D74A-9265-FD4E-94B0-122F1BDD72DF}"/>
              </a:ext>
            </a:extLst>
          </p:cNvPr>
          <p:cNvSpPr>
            <a:spLocks noGrp="1"/>
          </p:cNvSpPr>
          <p:nvPr>
            <p:ph type="body" sz="quarter" idx="14" hasCustomPrompt="1"/>
          </p:nvPr>
        </p:nvSpPr>
        <p:spPr>
          <a:xfrm>
            <a:off x="485847" y="1471449"/>
            <a:ext cx="9716944" cy="533848"/>
          </a:xfrm>
        </p:spPr>
        <p:txBody>
          <a:bodyPr/>
          <a:lstStyle>
            <a:lvl1pPr marL="0" indent="0">
              <a:lnSpc>
                <a:spcPct val="100000"/>
              </a:lnSpc>
              <a:spcBef>
                <a:spcPts val="0"/>
              </a:spcBef>
              <a:spcAft>
                <a:spcPts val="0"/>
              </a:spcAft>
              <a:buFontTx/>
              <a:buNone/>
              <a:defRPr sz="1557" b="1">
                <a:solidFill>
                  <a:schemeClr val="accent1"/>
                </a:solidFill>
              </a:defRPr>
            </a:lvl1pPr>
            <a:lvl5pPr marL="507135" indent="0">
              <a:buNone/>
              <a:defRPr/>
            </a:lvl5pPr>
          </a:lstStyle>
          <a:p>
            <a:pPr lvl="0"/>
            <a:r>
              <a:rPr lang="en-US" err="1"/>
              <a:t>Subheader</a:t>
            </a:r>
            <a:endParaRPr lang="en-US"/>
          </a:p>
        </p:txBody>
      </p:sp>
      <p:sp>
        <p:nvSpPr>
          <p:cNvPr id="9" name="Footer Placeholder 2">
            <a:extLst>
              <a:ext uri="{FF2B5EF4-FFF2-40B4-BE49-F238E27FC236}">
                <a16:creationId xmlns:a16="http://schemas.microsoft.com/office/drawing/2014/main" id="{3AE5720C-10E6-0E43-8A17-3BADD27578AC}"/>
              </a:ext>
            </a:extLst>
          </p:cNvPr>
          <p:cNvSpPr>
            <a:spLocks noGrp="1"/>
          </p:cNvSpPr>
          <p:nvPr>
            <p:ph type="ftr" sz="quarter" idx="3"/>
          </p:nvPr>
        </p:nvSpPr>
        <p:spPr>
          <a:xfrm>
            <a:off x="485847" y="6789927"/>
            <a:ext cx="9231096"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
        <p:nvSpPr>
          <p:cNvPr id="6" name="Slide Number Placeholder 7">
            <a:extLst>
              <a:ext uri="{FF2B5EF4-FFF2-40B4-BE49-F238E27FC236}">
                <a16:creationId xmlns:a16="http://schemas.microsoft.com/office/drawing/2014/main" id="{93AD52FA-B6D9-4B99-80D7-737B0536C4BB}"/>
              </a:ext>
            </a:extLst>
          </p:cNvPr>
          <p:cNvSpPr>
            <a:spLocks noGrp="1"/>
          </p:cNvSpPr>
          <p:nvPr>
            <p:ph type="sldNum" sz="quarter" idx="4"/>
          </p:nvPr>
        </p:nvSpPr>
        <p:spPr>
          <a:xfrm>
            <a:off x="9959867" y="6954530"/>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Tree>
    <p:custDataLst>
      <p:custData r:id="rId1"/>
    </p:custDataLst>
    <p:extLst>
      <p:ext uri="{BB962C8B-B14F-4D97-AF65-F5344CB8AC3E}">
        <p14:creationId xmlns:p14="http://schemas.microsoft.com/office/powerpoint/2010/main" val="23373205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w/ Key Message">
    <p:bg>
      <p:bgPr>
        <a:solidFill>
          <a:schemeClr val="bg1"/>
        </a:solidFill>
        <a:effectLst/>
      </p:bgPr>
    </p:bg>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36D0986F-3F31-364B-9D5F-AA024893CB67}"/>
              </a:ext>
            </a:extLst>
          </p:cNvPr>
          <p:cNvSpPr/>
          <p:nvPr userDrawn="1"/>
        </p:nvSpPr>
        <p:spPr>
          <a:xfrm>
            <a:off x="485847" y="1779494"/>
            <a:ext cx="3070554" cy="5000378"/>
          </a:xfrm>
          <a:prstGeom prst="rect">
            <a:avLst/>
          </a:prstGeom>
          <a:solidFill>
            <a:srgbClr val="F3F3F4"/>
          </a:solidFill>
          <a:ln>
            <a:noFill/>
          </a:ln>
        </p:spPr>
        <p:style>
          <a:lnRef idx="2">
            <a:schemeClr val="accent1">
              <a:shade val="50000"/>
            </a:schemeClr>
          </a:lnRef>
          <a:fillRef idx="1">
            <a:schemeClr val="accent1"/>
          </a:fillRef>
          <a:effectRef idx="0">
            <a:schemeClr val="accent1"/>
          </a:effectRef>
          <a:fontRef idx="minor">
            <a:schemeClr val="lt1"/>
          </a:fontRef>
        </p:style>
        <p:txBody>
          <a:bodyPr lIns="177949" tIns="177949" rIns="177949" bIns="177949" rtlCol="0" anchor="ctr"/>
          <a:lstStyle/>
          <a:p>
            <a:pPr algn="ctr"/>
            <a:endParaRPr lang="en-US" sz="1168">
              <a:latin typeface="Calibri" panose="020F0502020204030204" pitchFamily="34" charset="0"/>
            </a:endParaRPr>
          </a:p>
        </p:txBody>
      </p:sp>
      <p:sp>
        <p:nvSpPr>
          <p:cNvPr id="4" name="Title 3">
            <a:extLst>
              <a:ext uri="{FF2B5EF4-FFF2-40B4-BE49-F238E27FC236}">
                <a16:creationId xmlns:a16="http://schemas.microsoft.com/office/drawing/2014/main" id="{A569CEEF-7AC9-E040-BAD6-2F938095C3E3}"/>
              </a:ext>
            </a:extLst>
          </p:cNvPr>
          <p:cNvSpPr>
            <a:spLocks noGrp="1"/>
          </p:cNvSpPr>
          <p:nvPr>
            <p:ph type="title" hasCustomPrompt="1"/>
          </p:nvPr>
        </p:nvSpPr>
        <p:spPr/>
        <p:txBody>
          <a:bodyPr/>
          <a:lstStyle>
            <a:lvl1pPr>
              <a:defRPr/>
            </a:lvl1pPr>
          </a:lstStyle>
          <a:p>
            <a:r>
              <a:rPr lang="en-US"/>
              <a:t>Page Title</a:t>
            </a:r>
          </a:p>
        </p:txBody>
      </p:sp>
      <p:sp>
        <p:nvSpPr>
          <p:cNvPr id="19" name="Text Placeholder 3">
            <a:extLst>
              <a:ext uri="{FF2B5EF4-FFF2-40B4-BE49-F238E27FC236}">
                <a16:creationId xmlns:a16="http://schemas.microsoft.com/office/drawing/2014/main" id="{ADAE64F8-3252-F445-8344-31927E9025DD}"/>
              </a:ext>
            </a:extLst>
          </p:cNvPr>
          <p:cNvSpPr>
            <a:spLocks noGrp="1"/>
          </p:cNvSpPr>
          <p:nvPr>
            <p:ph type="body" sz="quarter" idx="15" hasCustomPrompt="1"/>
          </p:nvPr>
        </p:nvSpPr>
        <p:spPr>
          <a:xfrm>
            <a:off x="485847" y="1779494"/>
            <a:ext cx="3070554" cy="5000378"/>
          </a:xfrm>
          <a:prstGeom prst="rect">
            <a:avLst/>
          </a:prstGeom>
          <a:noFill/>
        </p:spPr>
        <p:txBody>
          <a:bodyPr wrap="square" lIns="182880" tIns="182880" rIns="182880" bIns="182880" anchor="ctr">
            <a:noAutofit/>
          </a:bodyPr>
          <a:lstStyle>
            <a:lvl1pPr marL="0" indent="0">
              <a:spcBef>
                <a:spcPts val="438"/>
              </a:spcBef>
              <a:buClr>
                <a:schemeClr val="tx1"/>
              </a:buClr>
              <a:buFont typeface="System Font Regular"/>
              <a:buNone/>
              <a:defRPr sz="1362">
                <a:solidFill>
                  <a:schemeClr val="accent1"/>
                </a:solidFill>
                <a:latin typeface="Calibri" panose="020F0502020204030204" pitchFamily="34" charset="0"/>
              </a:defRPr>
            </a:lvl1pPr>
            <a:lvl2pPr>
              <a:defRPr sz="1362"/>
            </a:lvl2pPr>
            <a:lvl3pPr marL="177942" indent="-177942">
              <a:buFont typeface="System Font Regular"/>
              <a:buChar char="■"/>
              <a:defRPr sz="1362"/>
            </a:lvl3pPr>
            <a:lvl4pPr marL="391473" indent="-213531">
              <a:buFont typeface="System Font Regular"/>
              <a:buChar char="—"/>
              <a:defRPr sz="1362"/>
            </a:lvl4pPr>
            <a:lvl5pPr marL="560518" indent="-169045">
              <a:buFont typeface="Vollkorn Regular" pitchFamily="2" charset="0"/>
              <a:buChar char="⭘"/>
              <a:defRPr sz="1362"/>
            </a:lvl5pPr>
            <a:lvl6pPr marL="711769">
              <a:defRPr/>
            </a:lvl6pPr>
          </a:lstStyle>
          <a:p>
            <a:pPr lvl="0"/>
            <a:r>
              <a:rPr lang="en-US"/>
              <a:t>Click to add key message</a:t>
            </a:r>
          </a:p>
          <a:p>
            <a:pPr lvl="2"/>
            <a:r>
              <a:rPr lang="en-US"/>
              <a:t>Insert text</a:t>
            </a:r>
          </a:p>
          <a:p>
            <a:pPr lvl="3"/>
            <a:r>
              <a:rPr lang="en-US"/>
              <a:t>Insert text</a:t>
            </a:r>
          </a:p>
        </p:txBody>
      </p:sp>
      <p:sp>
        <p:nvSpPr>
          <p:cNvPr id="10" name="Slide Number Placeholder 7">
            <a:extLst>
              <a:ext uri="{FF2B5EF4-FFF2-40B4-BE49-F238E27FC236}">
                <a16:creationId xmlns:a16="http://schemas.microsoft.com/office/drawing/2014/main" id="{AC27B276-D454-C84B-95B3-5AB9DF98E377}"/>
              </a:ext>
            </a:extLst>
          </p:cNvPr>
          <p:cNvSpPr>
            <a:spLocks noGrp="1"/>
          </p:cNvSpPr>
          <p:nvPr>
            <p:ph type="sldNum" sz="quarter" idx="4"/>
          </p:nvPr>
        </p:nvSpPr>
        <p:spPr>
          <a:xfrm>
            <a:off x="9716944" y="6783338"/>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1" name="Footer Placeholder 2">
            <a:extLst>
              <a:ext uri="{FF2B5EF4-FFF2-40B4-BE49-F238E27FC236}">
                <a16:creationId xmlns:a16="http://schemas.microsoft.com/office/drawing/2014/main" id="{A8754C9A-1E8B-FE4D-8421-A5856F9AF2EE}"/>
              </a:ext>
            </a:extLst>
          </p:cNvPr>
          <p:cNvSpPr>
            <a:spLocks noGrp="1"/>
          </p:cNvSpPr>
          <p:nvPr>
            <p:ph type="ftr" sz="quarter" idx="3"/>
          </p:nvPr>
        </p:nvSpPr>
        <p:spPr>
          <a:xfrm>
            <a:off x="485847" y="6789927"/>
            <a:ext cx="9231096"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40928587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44765-4A20-9249-B58E-6E3B0ADAFD32}"/>
              </a:ext>
            </a:extLst>
          </p:cNvPr>
          <p:cNvSpPr>
            <a:spLocks noGrp="1"/>
          </p:cNvSpPr>
          <p:nvPr>
            <p:ph type="title" hasCustomPrompt="1"/>
          </p:nvPr>
        </p:nvSpPr>
        <p:spPr/>
        <p:txBody>
          <a:bodyPr/>
          <a:lstStyle>
            <a:lvl1pPr>
              <a:defRPr/>
            </a:lvl1pPr>
          </a:lstStyle>
          <a:p>
            <a:r>
              <a:rPr lang="en-US"/>
              <a:t>Page Title</a:t>
            </a:r>
          </a:p>
        </p:txBody>
      </p:sp>
      <p:sp>
        <p:nvSpPr>
          <p:cNvPr id="5" name="Text Placeholder 2">
            <a:extLst>
              <a:ext uri="{FF2B5EF4-FFF2-40B4-BE49-F238E27FC236}">
                <a16:creationId xmlns:a16="http://schemas.microsoft.com/office/drawing/2014/main" id="{661CDAE1-6A0E-DE4A-8347-C2B3E651E69F}"/>
              </a:ext>
            </a:extLst>
          </p:cNvPr>
          <p:cNvSpPr>
            <a:spLocks noGrp="1"/>
          </p:cNvSpPr>
          <p:nvPr>
            <p:ph type="body" sz="quarter" idx="16" hasCustomPrompt="1"/>
          </p:nvPr>
        </p:nvSpPr>
        <p:spPr>
          <a:xfrm>
            <a:off x="485847" y="1779494"/>
            <a:ext cx="9716944" cy="5000378"/>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a:p>
            <a:pPr lvl="3"/>
            <a:r>
              <a:rPr lang="en-US"/>
              <a:t>Insert text</a:t>
            </a:r>
          </a:p>
          <a:p>
            <a:pPr lvl="0"/>
            <a:endParaRPr lang="en-US"/>
          </a:p>
        </p:txBody>
      </p:sp>
      <p:sp>
        <p:nvSpPr>
          <p:cNvPr id="12" name="Footer Placeholder 2">
            <a:extLst>
              <a:ext uri="{FF2B5EF4-FFF2-40B4-BE49-F238E27FC236}">
                <a16:creationId xmlns:a16="http://schemas.microsoft.com/office/drawing/2014/main" id="{2803A8EE-448B-3B41-ABED-E34457405A27}"/>
              </a:ext>
            </a:extLst>
          </p:cNvPr>
          <p:cNvSpPr>
            <a:spLocks noGrp="1"/>
          </p:cNvSpPr>
          <p:nvPr>
            <p:ph type="ftr" sz="quarter" idx="3"/>
          </p:nvPr>
        </p:nvSpPr>
        <p:spPr>
          <a:xfrm>
            <a:off x="485847" y="6789927"/>
            <a:ext cx="9231096"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
        <p:nvSpPr>
          <p:cNvPr id="6" name="Slide Number Placeholder 7">
            <a:extLst>
              <a:ext uri="{FF2B5EF4-FFF2-40B4-BE49-F238E27FC236}">
                <a16:creationId xmlns:a16="http://schemas.microsoft.com/office/drawing/2014/main" id="{88C61B35-AF0F-48C4-8F4D-45A976226F35}"/>
              </a:ext>
            </a:extLst>
          </p:cNvPr>
          <p:cNvSpPr>
            <a:spLocks noGrp="1"/>
          </p:cNvSpPr>
          <p:nvPr>
            <p:ph type="sldNum" sz="quarter" idx="4"/>
          </p:nvPr>
        </p:nvSpPr>
        <p:spPr>
          <a:xfrm>
            <a:off x="9959867" y="6954530"/>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Tree>
    <p:custDataLst>
      <p:custData r:id="rId1"/>
    </p:custDataLst>
    <p:extLst>
      <p:ext uri="{BB962C8B-B14F-4D97-AF65-F5344CB8AC3E}">
        <p14:creationId xmlns:p14="http://schemas.microsoft.com/office/powerpoint/2010/main" val="24362394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 Column w/ Subheader">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69CEEF-7AC9-E040-BAD6-2F938095C3E3}"/>
              </a:ext>
            </a:extLst>
          </p:cNvPr>
          <p:cNvSpPr>
            <a:spLocks noGrp="1"/>
          </p:cNvSpPr>
          <p:nvPr>
            <p:ph type="title" hasCustomPrompt="1"/>
          </p:nvPr>
        </p:nvSpPr>
        <p:spPr/>
        <p:txBody>
          <a:bodyPr/>
          <a:lstStyle>
            <a:lvl1pPr>
              <a:defRPr/>
            </a:lvl1pPr>
          </a:lstStyle>
          <a:p>
            <a:r>
              <a:rPr lang="en-US"/>
              <a:t>Page Title</a:t>
            </a:r>
          </a:p>
        </p:txBody>
      </p:sp>
      <p:sp>
        <p:nvSpPr>
          <p:cNvPr id="13" name="Text Placeholder 5">
            <a:extLst>
              <a:ext uri="{FF2B5EF4-FFF2-40B4-BE49-F238E27FC236}">
                <a16:creationId xmlns:a16="http://schemas.microsoft.com/office/drawing/2014/main" id="{0789D74A-9265-FD4E-94B0-122F1BDD72DF}"/>
              </a:ext>
            </a:extLst>
          </p:cNvPr>
          <p:cNvSpPr>
            <a:spLocks noGrp="1"/>
          </p:cNvSpPr>
          <p:nvPr>
            <p:ph type="body" sz="quarter" idx="14" hasCustomPrompt="1"/>
          </p:nvPr>
        </p:nvSpPr>
        <p:spPr>
          <a:xfrm>
            <a:off x="485847" y="1468083"/>
            <a:ext cx="9716944" cy="533848"/>
          </a:xfrm>
        </p:spPr>
        <p:txBody>
          <a:bodyPr/>
          <a:lstStyle>
            <a:lvl1pPr marL="0" indent="0">
              <a:lnSpc>
                <a:spcPct val="100000"/>
              </a:lnSpc>
              <a:spcBef>
                <a:spcPts val="0"/>
              </a:spcBef>
              <a:spcAft>
                <a:spcPts val="0"/>
              </a:spcAft>
              <a:buNone/>
              <a:defRPr sz="1557" b="1">
                <a:solidFill>
                  <a:schemeClr val="accent1"/>
                </a:solidFill>
              </a:defRPr>
            </a:lvl1pPr>
            <a:lvl5pPr marL="507135" indent="0">
              <a:buNone/>
              <a:defRPr/>
            </a:lvl5pPr>
          </a:lstStyle>
          <a:p>
            <a:pPr lvl="0"/>
            <a:r>
              <a:rPr lang="en-US" err="1"/>
              <a:t>Subheader</a:t>
            </a:r>
            <a:endParaRPr lang="en-US"/>
          </a:p>
        </p:txBody>
      </p:sp>
      <p:sp>
        <p:nvSpPr>
          <p:cNvPr id="8" name="Text Placeholder 2">
            <a:extLst>
              <a:ext uri="{FF2B5EF4-FFF2-40B4-BE49-F238E27FC236}">
                <a16:creationId xmlns:a16="http://schemas.microsoft.com/office/drawing/2014/main" id="{F743EE18-6969-F444-ABFA-CC5B9BAF1413}"/>
              </a:ext>
            </a:extLst>
          </p:cNvPr>
          <p:cNvSpPr>
            <a:spLocks noGrp="1"/>
          </p:cNvSpPr>
          <p:nvPr>
            <p:ph type="body" sz="quarter" idx="17" hasCustomPrompt="1"/>
          </p:nvPr>
        </p:nvSpPr>
        <p:spPr>
          <a:xfrm>
            <a:off x="485847" y="2224368"/>
            <a:ext cx="9716944" cy="4555505"/>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a:p>
            <a:pPr lvl="3"/>
            <a:r>
              <a:rPr lang="en-US"/>
              <a:t>Insert text</a:t>
            </a:r>
          </a:p>
          <a:p>
            <a:pPr lvl="0"/>
            <a:endParaRPr lang="en-US"/>
          </a:p>
        </p:txBody>
      </p:sp>
      <p:sp>
        <p:nvSpPr>
          <p:cNvPr id="16" name="Footer Placeholder 2">
            <a:extLst>
              <a:ext uri="{FF2B5EF4-FFF2-40B4-BE49-F238E27FC236}">
                <a16:creationId xmlns:a16="http://schemas.microsoft.com/office/drawing/2014/main" id="{BB74CD9A-D023-DF4A-AE1E-88154F8EBB9C}"/>
              </a:ext>
            </a:extLst>
          </p:cNvPr>
          <p:cNvSpPr>
            <a:spLocks noGrp="1"/>
          </p:cNvSpPr>
          <p:nvPr>
            <p:ph type="ftr" sz="quarter" idx="3"/>
          </p:nvPr>
        </p:nvSpPr>
        <p:spPr>
          <a:xfrm>
            <a:off x="485847" y="6789927"/>
            <a:ext cx="9231096"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
        <p:nvSpPr>
          <p:cNvPr id="7" name="Slide Number Placeholder 7">
            <a:extLst>
              <a:ext uri="{FF2B5EF4-FFF2-40B4-BE49-F238E27FC236}">
                <a16:creationId xmlns:a16="http://schemas.microsoft.com/office/drawing/2014/main" id="{3E8AEE5E-3876-436E-8206-2DFF40A7873A}"/>
              </a:ext>
            </a:extLst>
          </p:cNvPr>
          <p:cNvSpPr>
            <a:spLocks noGrp="1"/>
          </p:cNvSpPr>
          <p:nvPr>
            <p:ph type="sldNum" sz="quarter" idx="4"/>
          </p:nvPr>
        </p:nvSpPr>
        <p:spPr>
          <a:xfrm>
            <a:off x="9959867" y="6954530"/>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Tree>
    <p:custDataLst>
      <p:custData r:id="rId1"/>
    </p:custDataLst>
    <p:extLst>
      <p:ext uri="{BB962C8B-B14F-4D97-AF65-F5344CB8AC3E}">
        <p14:creationId xmlns:p14="http://schemas.microsoft.com/office/powerpoint/2010/main" val="21959302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bl" preserve="1">
  <p:cSld name="1 Column w/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F5CA1-5A18-6747-A6C3-A4E2B252055A}"/>
              </a:ext>
            </a:extLst>
          </p:cNvPr>
          <p:cNvSpPr>
            <a:spLocks noGrp="1"/>
          </p:cNvSpPr>
          <p:nvPr>
            <p:ph type="title" hasCustomPrompt="1"/>
          </p:nvPr>
        </p:nvSpPr>
        <p:spPr/>
        <p:txBody>
          <a:bodyPr/>
          <a:lstStyle/>
          <a:p>
            <a:r>
              <a:rPr lang="en-US"/>
              <a:t>Page Title</a:t>
            </a:r>
          </a:p>
        </p:txBody>
      </p:sp>
      <p:sp>
        <p:nvSpPr>
          <p:cNvPr id="3" name="Table Placeholder 2">
            <a:extLst>
              <a:ext uri="{FF2B5EF4-FFF2-40B4-BE49-F238E27FC236}">
                <a16:creationId xmlns:a16="http://schemas.microsoft.com/office/drawing/2014/main" id="{9B2532B9-6712-4448-B257-7312FE4807DA}"/>
              </a:ext>
            </a:extLst>
          </p:cNvPr>
          <p:cNvSpPr>
            <a:spLocks noGrp="1"/>
          </p:cNvSpPr>
          <p:nvPr>
            <p:ph type="tbl" idx="1"/>
          </p:nvPr>
        </p:nvSpPr>
        <p:spPr/>
        <p:txBody>
          <a:bodyPr/>
          <a:lstStyle/>
          <a:p>
            <a:r>
              <a:rPr lang="en-US"/>
              <a:t>Click icon to add table</a:t>
            </a:r>
          </a:p>
        </p:txBody>
      </p:sp>
      <p:sp>
        <p:nvSpPr>
          <p:cNvPr id="4" name="Slide Number Placeholder 3">
            <a:extLst>
              <a:ext uri="{FF2B5EF4-FFF2-40B4-BE49-F238E27FC236}">
                <a16:creationId xmlns:a16="http://schemas.microsoft.com/office/drawing/2014/main" id="{9786A6AD-2C71-EE41-A1B8-BBDE15193C1A}"/>
              </a:ext>
            </a:extLst>
          </p:cNvPr>
          <p:cNvSpPr>
            <a:spLocks noGrp="1"/>
          </p:cNvSpPr>
          <p:nvPr>
            <p:ph type="sldNum" sz="quarter" idx="10"/>
          </p:nvPr>
        </p:nvSpPr>
        <p:spPr/>
        <p:txBody>
          <a:bodyPr/>
          <a:lstStyle/>
          <a:p>
            <a:fld id="{495CDFE8-06BB-8C4A-81DE-67EF32F50FC9}" type="slidenum">
              <a:rPr lang="en-US" smtClean="0"/>
              <a:pPr/>
              <a:t>‹#›</a:t>
            </a:fld>
            <a:endParaRPr lang="en-US"/>
          </a:p>
        </p:txBody>
      </p:sp>
      <p:sp>
        <p:nvSpPr>
          <p:cNvPr id="5" name="Footer Placeholder 4">
            <a:extLst>
              <a:ext uri="{FF2B5EF4-FFF2-40B4-BE49-F238E27FC236}">
                <a16:creationId xmlns:a16="http://schemas.microsoft.com/office/drawing/2014/main" id="{643C4941-C523-054F-91B8-A54ADC64865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692995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 Column w/ Table w/ Subheader">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69CEEF-7AC9-E040-BAD6-2F938095C3E3}"/>
              </a:ext>
            </a:extLst>
          </p:cNvPr>
          <p:cNvSpPr>
            <a:spLocks noGrp="1"/>
          </p:cNvSpPr>
          <p:nvPr>
            <p:ph type="title" hasCustomPrompt="1"/>
          </p:nvPr>
        </p:nvSpPr>
        <p:spPr/>
        <p:txBody>
          <a:bodyPr/>
          <a:lstStyle>
            <a:lvl1pPr>
              <a:defRPr/>
            </a:lvl1pPr>
          </a:lstStyle>
          <a:p>
            <a:r>
              <a:rPr lang="en-US"/>
              <a:t>Page Title</a:t>
            </a:r>
          </a:p>
        </p:txBody>
      </p:sp>
      <p:sp>
        <p:nvSpPr>
          <p:cNvPr id="13" name="Text Placeholder 5">
            <a:extLst>
              <a:ext uri="{FF2B5EF4-FFF2-40B4-BE49-F238E27FC236}">
                <a16:creationId xmlns:a16="http://schemas.microsoft.com/office/drawing/2014/main" id="{0789D74A-9265-FD4E-94B0-122F1BDD72DF}"/>
              </a:ext>
            </a:extLst>
          </p:cNvPr>
          <p:cNvSpPr>
            <a:spLocks noGrp="1"/>
          </p:cNvSpPr>
          <p:nvPr>
            <p:ph type="body" sz="quarter" idx="14" hasCustomPrompt="1"/>
          </p:nvPr>
        </p:nvSpPr>
        <p:spPr>
          <a:xfrm>
            <a:off x="485847" y="1471449"/>
            <a:ext cx="9716944" cy="533848"/>
          </a:xfrm>
        </p:spPr>
        <p:txBody>
          <a:bodyPr/>
          <a:lstStyle>
            <a:lvl1pPr marL="0" indent="0">
              <a:lnSpc>
                <a:spcPct val="100000"/>
              </a:lnSpc>
              <a:spcBef>
                <a:spcPts val="0"/>
              </a:spcBef>
              <a:spcAft>
                <a:spcPts val="0"/>
              </a:spcAft>
              <a:buFontTx/>
              <a:buNone/>
              <a:defRPr sz="1557" b="1">
                <a:solidFill>
                  <a:schemeClr val="accent1"/>
                </a:solidFill>
              </a:defRPr>
            </a:lvl1pPr>
            <a:lvl5pPr marL="507135" indent="0">
              <a:buNone/>
              <a:defRPr/>
            </a:lvl5pPr>
          </a:lstStyle>
          <a:p>
            <a:pPr lvl="0"/>
            <a:r>
              <a:rPr lang="en-US" err="1"/>
              <a:t>Subheader</a:t>
            </a:r>
            <a:endParaRPr lang="en-US"/>
          </a:p>
        </p:txBody>
      </p:sp>
      <p:sp>
        <p:nvSpPr>
          <p:cNvPr id="8" name="Slide Number Placeholder 7">
            <a:extLst>
              <a:ext uri="{FF2B5EF4-FFF2-40B4-BE49-F238E27FC236}">
                <a16:creationId xmlns:a16="http://schemas.microsoft.com/office/drawing/2014/main" id="{FFDD8431-8DF1-AE46-AADC-56A54BA6D656}"/>
              </a:ext>
            </a:extLst>
          </p:cNvPr>
          <p:cNvSpPr>
            <a:spLocks noGrp="1"/>
          </p:cNvSpPr>
          <p:nvPr>
            <p:ph type="sldNum" sz="quarter" idx="4"/>
          </p:nvPr>
        </p:nvSpPr>
        <p:spPr>
          <a:xfrm>
            <a:off x="9716944" y="6783338"/>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9" name="Footer Placeholder 2">
            <a:extLst>
              <a:ext uri="{FF2B5EF4-FFF2-40B4-BE49-F238E27FC236}">
                <a16:creationId xmlns:a16="http://schemas.microsoft.com/office/drawing/2014/main" id="{3AE5720C-10E6-0E43-8A17-3BADD27578AC}"/>
              </a:ext>
            </a:extLst>
          </p:cNvPr>
          <p:cNvSpPr>
            <a:spLocks noGrp="1"/>
          </p:cNvSpPr>
          <p:nvPr>
            <p:ph type="ftr" sz="quarter" idx="3"/>
          </p:nvPr>
        </p:nvSpPr>
        <p:spPr>
          <a:xfrm>
            <a:off x="485847" y="6789927"/>
            <a:ext cx="9231096"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
        <p:nvSpPr>
          <p:cNvPr id="6" name="Table Placeholder 2">
            <a:extLst>
              <a:ext uri="{FF2B5EF4-FFF2-40B4-BE49-F238E27FC236}">
                <a16:creationId xmlns:a16="http://schemas.microsoft.com/office/drawing/2014/main" id="{37BFC21D-98DF-764B-945F-44A167049BE7}"/>
              </a:ext>
            </a:extLst>
          </p:cNvPr>
          <p:cNvSpPr>
            <a:spLocks noGrp="1"/>
          </p:cNvSpPr>
          <p:nvPr>
            <p:ph type="tbl" idx="1"/>
          </p:nvPr>
        </p:nvSpPr>
        <p:spPr>
          <a:xfrm>
            <a:off x="485847" y="2224368"/>
            <a:ext cx="9716944" cy="4555505"/>
          </a:xfrm>
        </p:spPr>
        <p:txBody>
          <a:bodyPr/>
          <a:lstStyle/>
          <a:p>
            <a:r>
              <a:rPr lang="en-US"/>
              <a:t>Click icon to add table</a:t>
            </a:r>
          </a:p>
        </p:txBody>
      </p:sp>
    </p:spTree>
    <p:extLst>
      <p:ext uri="{BB962C8B-B14F-4D97-AF65-F5344CB8AC3E}">
        <p14:creationId xmlns:p14="http://schemas.microsoft.com/office/powerpoint/2010/main" val="20234385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 Column w/ Key Message">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82E2722A-8057-3947-971E-8C44F70F1A58}"/>
              </a:ext>
            </a:extLst>
          </p:cNvPr>
          <p:cNvSpPr/>
          <p:nvPr userDrawn="1"/>
        </p:nvSpPr>
        <p:spPr>
          <a:xfrm>
            <a:off x="485847" y="1779494"/>
            <a:ext cx="3070554" cy="5000378"/>
          </a:xfrm>
          <a:prstGeom prst="rect">
            <a:avLst/>
          </a:prstGeom>
          <a:solidFill>
            <a:srgbClr val="F3F3F4"/>
          </a:solidFill>
          <a:ln>
            <a:noFill/>
          </a:ln>
        </p:spPr>
        <p:style>
          <a:lnRef idx="2">
            <a:schemeClr val="accent1">
              <a:shade val="50000"/>
            </a:schemeClr>
          </a:lnRef>
          <a:fillRef idx="1">
            <a:schemeClr val="accent1"/>
          </a:fillRef>
          <a:effectRef idx="0">
            <a:schemeClr val="accent1"/>
          </a:effectRef>
          <a:fontRef idx="minor">
            <a:schemeClr val="lt1"/>
          </a:fontRef>
        </p:style>
        <p:txBody>
          <a:bodyPr lIns="177949" tIns="177949" rIns="177949" bIns="177949" rtlCol="0" anchor="ctr"/>
          <a:lstStyle/>
          <a:p>
            <a:pPr algn="ctr"/>
            <a:endParaRPr lang="en-US" sz="1168">
              <a:latin typeface="Calibri" panose="020F0502020204030204" pitchFamily="34" charset="0"/>
            </a:endParaRPr>
          </a:p>
        </p:txBody>
      </p:sp>
      <p:sp>
        <p:nvSpPr>
          <p:cNvPr id="2" name="Title 1">
            <a:extLst>
              <a:ext uri="{FF2B5EF4-FFF2-40B4-BE49-F238E27FC236}">
                <a16:creationId xmlns:a16="http://schemas.microsoft.com/office/drawing/2014/main" id="{F6444765-4A20-9249-B58E-6E3B0ADAFD32}"/>
              </a:ext>
            </a:extLst>
          </p:cNvPr>
          <p:cNvSpPr>
            <a:spLocks noGrp="1"/>
          </p:cNvSpPr>
          <p:nvPr>
            <p:ph type="title" hasCustomPrompt="1"/>
          </p:nvPr>
        </p:nvSpPr>
        <p:spPr/>
        <p:txBody>
          <a:bodyPr/>
          <a:lstStyle>
            <a:lvl1pPr>
              <a:defRPr/>
            </a:lvl1pPr>
          </a:lstStyle>
          <a:p>
            <a:r>
              <a:rPr lang="en-US"/>
              <a:t>Page Title</a:t>
            </a:r>
          </a:p>
        </p:txBody>
      </p:sp>
      <p:sp>
        <p:nvSpPr>
          <p:cNvPr id="5" name="Text Placeholder 2">
            <a:extLst>
              <a:ext uri="{FF2B5EF4-FFF2-40B4-BE49-F238E27FC236}">
                <a16:creationId xmlns:a16="http://schemas.microsoft.com/office/drawing/2014/main" id="{43E1E028-8F80-D046-8562-F42803D07CEA}"/>
              </a:ext>
            </a:extLst>
          </p:cNvPr>
          <p:cNvSpPr>
            <a:spLocks noGrp="1"/>
          </p:cNvSpPr>
          <p:nvPr>
            <p:ph type="body" sz="quarter" idx="16" hasCustomPrompt="1"/>
          </p:nvPr>
        </p:nvSpPr>
        <p:spPr>
          <a:xfrm>
            <a:off x="3799325" y="1779494"/>
            <a:ext cx="6403466" cy="5000378"/>
          </a:xfrm>
          <a:prstGeom prst="rect">
            <a:avLst/>
          </a:prstGeom>
        </p:spPr>
        <p:txBody>
          <a:bodyPr lIns="0" tIns="0" rIns="0" bIns="0">
            <a:noAutofit/>
          </a:bodyPr>
          <a:lstStyle>
            <a:lvl1pPr marL="177942" indent="-177942">
              <a:buFont typeface="System Font Regular"/>
              <a:buChar char="■"/>
              <a:defRPr sz="1168">
                <a:solidFill>
                  <a:schemeClr val="tx1"/>
                </a:solidFill>
                <a:latin typeface="Calibri" panose="020F0502020204030204" pitchFamily="34" charset="0"/>
              </a:defRPr>
            </a:lvl1pPr>
            <a:lvl2pPr>
              <a:lnSpc>
                <a:spcPct val="110000"/>
              </a:lnSpc>
              <a:defRPr>
                <a:solidFill>
                  <a:schemeClr val="tx1"/>
                </a:solidFill>
              </a:defRPr>
            </a:lvl2pPr>
            <a:lvl4pPr marL="177942" indent="-177942">
              <a:lnSpc>
                <a:spcPct val="125000"/>
              </a:lnSpc>
              <a:spcBef>
                <a:spcPts val="0"/>
              </a:spcBef>
              <a:spcAft>
                <a:spcPts val="438"/>
              </a:spcAft>
              <a:buClr>
                <a:schemeClr val="accent2"/>
              </a:buClr>
              <a:buSzPct val="100000"/>
              <a:buFont typeface="System Font Regular"/>
              <a:buChar char="■"/>
              <a:defRPr sz="1168"/>
            </a:lvl4pPr>
            <a:lvl5pPr marL="373679" indent="-213531">
              <a:lnSpc>
                <a:spcPct val="125000"/>
              </a:lnSpc>
              <a:spcBef>
                <a:spcPts val="0"/>
              </a:spcBef>
              <a:spcAft>
                <a:spcPts val="438"/>
              </a:spcAft>
              <a:buClr>
                <a:schemeClr val="accent2"/>
              </a:buClr>
              <a:buSzPct val="100000"/>
              <a:buFont typeface="System Font Regular"/>
              <a:buChar char="—"/>
              <a:defRPr sz="1168"/>
            </a:lvl5pPr>
            <a:lvl6pPr marL="560518" indent="-169045">
              <a:lnSpc>
                <a:spcPct val="110000"/>
              </a:lnSpc>
              <a:spcBef>
                <a:spcPts val="0"/>
              </a:spcBef>
              <a:spcAft>
                <a:spcPts val="438"/>
              </a:spcAft>
              <a:buClr>
                <a:schemeClr val="accent2"/>
              </a:buClr>
              <a:buSzPct val="100000"/>
              <a:buFont typeface="System Font Regular"/>
              <a:buChar char="○"/>
              <a:defRPr sz="1168">
                <a:solidFill>
                  <a:schemeClr val="tx1"/>
                </a:solidFill>
              </a:defRPr>
            </a:lvl6pPr>
            <a:lvl7pPr marL="729563" indent="-166821">
              <a:lnSpc>
                <a:spcPct val="110000"/>
              </a:lnSpc>
              <a:spcBef>
                <a:spcPts val="0"/>
              </a:spcBef>
              <a:spcAft>
                <a:spcPts val="438"/>
              </a:spcAft>
              <a:buClr>
                <a:schemeClr val="accent2"/>
              </a:buClr>
              <a:buFont typeface="System Font Regular"/>
              <a:buChar char="○"/>
              <a:defRPr>
                <a:solidFill>
                  <a:schemeClr val="tx1"/>
                </a:solidFill>
              </a:defRPr>
            </a:lvl7pPr>
          </a:lstStyle>
          <a:p>
            <a:pPr lvl="0"/>
            <a:r>
              <a:rPr lang="en-US"/>
              <a:t>Click to add text</a:t>
            </a:r>
          </a:p>
          <a:p>
            <a:pPr lvl="1"/>
            <a:r>
              <a:rPr lang="en-US"/>
              <a:t>Insert text</a:t>
            </a:r>
          </a:p>
          <a:p>
            <a:pPr lvl="5"/>
            <a:r>
              <a:rPr lang="en-US"/>
              <a:t>Insert text</a:t>
            </a:r>
          </a:p>
          <a:p>
            <a:pPr lvl="6"/>
            <a:r>
              <a:rPr lang="en-US"/>
              <a:t>Insert text</a:t>
            </a:r>
          </a:p>
        </p:txBody>
      </p:sp>
      <p:sp>
        <p:nvSpPr>
          <p:cNvPr id="7" name="Text Placeholder 4">
            <a:extLst>
              <a:ext uri="{FF2B5EF4-FFF2-40B4-BE49-F238E27FC236}">
                <a16:creationId xmlns:a16="http://schemas.microsoft.com/office/drawing/2014/main" id="{B030825D-9EDB-5244-8CDC-AA3FF61315EB}"/>
              </a:ext>
            </a:extLst>
          </p:cNvPr>
          <p:cNvSpPr>
            <a:spLocks noGrp="1"/>
          </p:cNvSpPr>
          <p:nvPr>
            <p:ph type="body" sz="quarter" idx="15" hasCustomPrompt="1"/>
          </p:nvPr>
        </p:nvSpPr>
        <p:spPr>
          <a:xfrm>
            <a:off x="485847" y="1779494"/>
            <a:ext cx="3070554" cy="5000378"/>
          </a:xfrm>
          <a:prstGeom prst="rect">
            <a:avLst/>
          </a:prstGeom>
        </p:spPr>
        <p:txBody>
          <a:bodyPr wrap="square" lIns="182880" tIns="182880" rIns="182880" bIns="182880" anchor="ctr">
            <a:noAutofit/>
          </a:bodyPr>
          <a:lstStyle>
            <a:lvl1pPr marL="0" indent="0">
              <a:buClr>
                <a:schemeClr val="tx1"/>
              </a:buClr>
              <a:buFont typeface="System Font Regular"/>
              <a:buNone/>
              <a:defRPr sz="1362">
                <a:solidFill>
                  <a:schemeClr val="accent1"/>
                </a:solidFill>
                <a:latin typeface="Calibri" panose="020F0502020204030204" pitchFamily="34" charset="0"/>
              </a:defRPr>
            </a:lvl1pPr>
            <a:lvl3pPr marL="177942" indent="-177942">
              <a:buFont typeface="System Font Regular"/>
              <a:buChar char="■"/>
              <a:defRPr sz="1362"/>
            </a:lvl3pPr>
            <a:lvl4pPr marL="391473" indent="-213531">
              <a:buFont typeface="System Font Regular"/>
              <a:buChar char="—"/>
              <a:defRPr sz="1362"/>
            </a:lvl4pPr>
            <a:lvl5pPr marL="560518" indent="-169045">
              <a:defRPr sz="1362"/>
            </a:lvl5pPr>
            <a:lvl6pPr marL="711769">
              <a:defRPr/>
            </a:lvl6pPr>
          </a:lstStyle>
          <a:p>
            <a:r>
              <a:rPr lang="en-US"/>
              <a:t>Click to add key message</a:t>
            </a:r>
          </a:p>
          <a:p>
            <a:pPr lvl="2"/>
            <a:r>
              <a:rPr lang="en-US"/>
              <a:t>Insert text</a:t>
            </a:r>
          </a:p>
          <a:p>
            <a:pPr lvl="3"/>
            <a:r>
              <a:rPr lang="en-US"/>
              <a:t>Insert text</a:t>
            </a:r>
          </a:p>
          <a:p>
            <a:pPr lvl="4"/>
            <a:r>
              <a:rPr lang="en-US"/>
              <a:t>Insert text</a:t>
            </a:r>
          </a:p>
        </p:txBody>
      </p:sp>
      <p:sp>
        <p:nvSpPr>
          <p:cNvPr id="11" name="Slide Number Placeholder 7">
            <a:extLst>
              <a:ext uri="{FF2B5EF4-FFF2-40B4-BE49-F238E27FC236}">
                <a16:creationId xmlns:a16="http://schemas.microsoft.com/office/drawing/2014/main" id="{9979CAB0-FAAB-DA48-A260-69B4B2C73736}"/>
              </a:ext>
            </a:extLst>
          </p:cNvPr>
          <p:cNvSpPr>
            <a:spLocks noGrp="1"/>
          </p:cNvSpPr>
          <p:nvPr>
            <p:ph type="sldNum" sz="quarter" idx="4"/>
          </p:nvPr>
        </p:nvSpPr>
        <p:spPr>
          <a:xfrm>
            <a:off x="9716944" y="6783338"/>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2" name="Footer Placeholder 2">
            <a:extLst>
              <a:ext uri="{FF2B5EF4-FFF2-40B4-BE49-F238E27FC236}">
                <a16:creationId xmlns:a16="http://schemas.microsoft.com/office/drawing/2014/main" id="{88A1875D-149D-2144-8116-1E1A8AFA55D4}"/>
              </a:ext>
            </a:extLst>
          </p:cNvPr>
          <p:cNvSpPr>
            <a:spLocks noGrp="1"/>
          </p:cNvSpPr>
          <p:nvPr>
            <p:ph type="ftr" sz="quarter" idx="3"/>
          </p:nvPr>
        </p:nvSpPr>
        <p:spPr>
          <a:xfrm>
            <a:off x="485847" y="6789927"/>
            <a:ext cx="9231096"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12278501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44765-4A20-9249-B58E-6E3B0ADAFD32}"/>
              </a:ext>
            </a:extLst>
          </p:cNvPr>
          <p:cNvSpPr>
            <a:spLocks noGrp="1"/>
          </p:cNvSpPr>
          <p:nvPr>
            <p:ph type="title" hasCustomPrompt="1"/>
          </p:nvPr>
        </p:nvSpPr>
        <p:spPr/>
        <p:txBody>
          <a:bodyPr/>
          <a:lstStyle>
            <a:lvl1pPr>
              <a:defRPr/>
            </a:lvl1pPr>
          </a:lstStyle>
          <a:p>
            <a:r>
              <a:rPr lang="en-US"/>
              <a:t>Page Title</a:t>
            </a:r>
          </a:p>
        </p:txBody>
      </p:sp>
      <p:sp>
        <p:nvSpPr>
          <p:cNvPr id="5" name="Text Placeholder 2">
            <a:extLst>
              <a:ext uri="{FF2B5EF4-FFF2-40B4-BE49-F238E27FC236}">
                <a16:creationId xmlns:a16="http://schemas.microsoft.com/office/drawing/2014/main" id="{782B8D71-0811-E643-BF41-C632A142341C}"/>
              </a:ext>
            </a:extLst>
          </p:cNvPr>
          <p:cNvSpPr>
            <a:spLocks noGrp="1"/>
          </p:cNvSpPr>
          <p:nvPr>
            <p:ph type="body" sz="quarter" idx="16" hasCustomPrompt="1"/>
          </p:nvPr>
        </p:nvSpPr>
        <p:spPr>
          <a:xfrm>
            <a:off x="485847" y="1779494"/>
            <a:ext cx="4732152" cy="5000378"/>
          </a:xfrm>
          <a:prstGeom prst="rect">
            <a:avLst/>
          </a:prstGeom>
        </p:spPr>
        <p:txBody>
          <a:bodyPr lIns="0" tIns="0" rIns="0" bIns="0">
            <a:noAutofit/>
          </a:bodyPr>
          <a:lstStyle>
            <a:lvl1pPr>
              <a:spcBef>
                <a:spcPts val="0"/>
              </a:spcBef>
              <a:defRPr>
                <a:latin typeface="Calibri" panose="020F0502020204030204" pitchFamily="34" charset="0"/>
              </a:defRPr>
            </a:lvl1pPr>
          </a:lstStyle>
          <a:p>
            <a:pPr lvl="0"/>
            <a:r>
              <a:rPr lang="en-US"/>
              <a:t>Click to add text</a:t>
            </a:r>
          </a:p>
          <a:p>
            <a:pPr lvl="1"/>
            <a:r>
              <a:rPr lang="en-US"/>
              <a:t>Insert text</a:t>
            </a:r>
          </a:p>
          <a:p>
            <a:pPr lvl="2"/>
            <a:r>
              <a:rPr lang="en-US"/>
              <a:t>Insert text</a:t>
            </a:r>
          </a:p>
        </p:txBody>
      </p:sp>
      <p:sp>
        <p:nvSpPr>
          <p:cNvPr id="6" name="Text Placeholder 3">
            <a:extLst>
              <a:ext uri="{FF2B5EF4-FFF2-40B4-BE49-F238E27FC236}">
                <a16:creationId xmlns:a16="http://schemas.microsoft.com/office/drawing/2014/main" id="{432399B3-BC06-8B47-8123-AA64E6D77515}"/>
              </a:ext>
            </a:extLst>
          </p:cNvPr>
          <p:cNvSpPr>
            <a:spLocks noGrp="1"/>
          </p:cNvSpPr>
          <p:nvPr>
            <p:ph type="body" sz="quarter" idx="17" hasCustomPrompt="1"/>
          </p:nvPr>
        </p:nvSpPr>
        <p:spPr>
          <a:xfrm>
            <a:off x="5470639" y="1779494"/>
            <a:ext cx="4732152" cy="5000378"/>
          </a:xfrm>
          <a:prstGeom prst="rect">
            <a:avLst/>
          </a:prstGeom>
        </p:spPr>
        <p:txBody>
          <a:bodyPr lIns="0" tIns="0" rIns="0" bIns="0">
            <a:noAutofit/>
          </a:bodyPr>
          <a:lstStyle>
            <a:lvl1pPr>
              <a:spcBef>
                <a:spcPts val="0"/>
              </a:spcBef>
              <a:defRPr>
                <a:latin typeface="Calibri" panose="020F0502020204030204" pitchFamily="34" charset="0"/>
              </a:defRPr>
            </a:lvl1pPr>
          </a:lstStyle>
          <a:p>
            <a:pPr lvl="0"/>
            <a:r>
              <a:rPr lang="en-US"/>
              <a:t>Click to add text</a:t>
            </a:r>
          </a:p>
          <a:p>
            <a:pPr lvl="1"/>
            <a:r>
              <a:rPr lang="en-US"/>
              <a:t>Insert text</a:t>
            </a:r>
          </a:p>
          <a:p>
            <a:pPr lvl="2"/>
            <a:r>
              <a:rPr lang="en-US"/>
              <a:t>Insert text</a:t>
            </a:r>
          </a:p>
        </p:txBody>
      </p:sp>
      <p:sp>
        <p:nvSpPr>
          <p:cNvPr id="10" name="Slide Number Placeholder 7">
            <a:extLst>
              <a:ext uri="{FF2B5EF4-FFF2-40B4-BE49-F238E27FC236}">
                <a16:creationId xmlns:a16="http://schemas.microsoft.com/office/drawing/2014/main" id="{A8DA3912-1C82-1442-8E5B-E3270FD997F7}"/>
              </a:ext>
            </a:extLst>
          </p:cNvPr>
          <p:cNvSpPr>
            <a:spLocks noGrp="1"/>
          </p:cNvSpPr>
          <p:nvPr>
            <p:ph type="sldNum" sz="quarter" idx="4"/>
          </p:nvPr>
        </p:nvSpPr>
        <p:spPr>
          <a:xfrm>
            <a:off x="9716944" y="6783338"/>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1" name="Footer Placeholder 2">
            <a:extLst>
              <a:ext uri="{FF2B5EF4-FFF2-40B4-BE49-F238E27FC236}">
                <a16:creationId xmlns:a16="http://schemas.microsoft.com/office/drawing/2014/main" id="{03869EAB-231F-FD48-BA06-A23B6D0B68D0}"/>
              </a:ext>
            </a:extLst>
          </p:cNvPr>
          <p:cNvSpPr>
            <a:spLocks noGrp="1"/>
          </p:cNvSpPr>
          <p:nvPr>
            <p:ph type="ftr" sz="quarter" idx="3"/>
          </p:nvPr>
        </p:nvSpPr>
        <p:spPr>
          <a:xfrm>
            <a:off x="485847" y="6789927"/>
            <a:ext cx="9231096"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4007557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w/ Subheader">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69CEEF-7AC9-E040-BAD6-2F938095C3E3}"/>
              </a:ext>
            </a:extLst>
          </p:cNvPr>
          <p:cNvSpPr>
            <a:spLocks noGrp="1"/>
          </p:cNvSpPr>
          <p:nvPr>
            <p:ph type="title" hasCustomPrompt="1"/>
          </p:nvPr>
        </p:nvSpPr>
        <p:spPr/>
        <p:txBody>
          <a:bodyPr/>
          <a:lstStyle>
            <a:lvl1pPr>
              <a:defRPr/>
            </a:lvl1pPr>
          </a:lstStyle>
          <a:p>
            <a:r>
              <a:rPr lang="en-US"/>
              <a:t>Page Title</a:t>
            </a:r>
          </a:p>
        </p:txBody>
      </p:sp>
      <p:sp>
        <p:nvSpPr>
          <p:cNvPr id="13" name="Text Placeholder 5">
            <a:extLst>
              <a:ext uri="{FF2B5EF4-FFF2-40B4-BE49-F238E27FC236}">
                <a16:creationId xmlns:a16="http://schemas.microsoft.com/office/drawing/2014/main" id="{0789D74A-9265-FD4E-94B0-122F1BDD72DF}"/>
              </a:ext>
            </a:extLst>
          </p:cNvPr>
          <p:cNvSpPr>
            <a:spLocks noGrp="1"/>
          </p:cNvSpPr>
          <p:nvPr>
            <p:ph type="body" sz="quarter" idx="14" hasCustomPrompt="1"/>
          </p:nvPr>
        </p:nvSpPr>
        <p:spPr>
          <a:xfrm>
            <a:off x="457200" y="1490472"/>
            <a:ext cx="9774936" cy="548640"/>
          </a:xfrm>
          <a:prstGeom prst="rect">
            <a:avLst/>
          </a:prstGeom>
        </p:spPr>
        <p:txBody>
          <a:bodyPr/>
          <a:lstStyle>
            <a:lvl1pPr marL="0" indent="0">
              <a:lnSpc>
                <a:spcPct val="100000"/>
              </a:lnSpc>
              <a:spcBef>
                <a:spcPts val="0"/>
              </a:spcBef>
              <a:spcAft>
                <a:spcPts val="0"/>
              </a:spcAft>
              <a:buFontTx/>
              <a:buNone/>
              <a:defRPr sz="1600" b="1">
                <a:solidFill>
                  <a:schemeClr val="accent1"/>
                </a:solidFill>
              </a:defRPr>
            </a:lvl1pPr>
            <a:lvl5pPr marL="507135" indent="0">
              <a:buNone/>
              <a:defRPr/>
            </a:lvl5pPr>
          </a:lstStyle>
          <a:p>
            <a:pPr lvl="0"/>
            <a:r>
              <a:rPr lang="en-US" err="1"/>
              <a:t>Subheader</a:t>
            </a:r>
            <a:endParaRPr lang="en-US"/>
          </a:p>
        </p:txBody>
      </p:sp>
      <p:sp>
        <p:nvSpPr>
          <p:cNvPr id="6" name="Slide Number Placeholder 7">
            <a:extLst>
              <a:ext uri="{FF2B5EF4-FFF2-40B4-BE49-F238E27FC236}">
                <a16:creationId xmlns:a16="http://schemas.microsoft.com/office/drawing/2014/main" id="{E2D6EAE6-E032-234A-A249-09763821786F}"/>
              </a:ext>
            </a:extLst>
          </p:cNvPr>
          <p:cNvSpPr>
            <a:spLocks noGrp="1"/>
          </p:cNvSpPr>
          <p:nvPr>
            <p:ph type="sldNum" sz="quarter" idx="4"/>
          </p:nvPr>
        </p:nvSpPr>
        <p:spPr>
          <a:xfrm>
            <a:off x="9774936" y="6759982"/>
            <a:ext cx="457200" cy="338328"/>
          </a:xfrm>
          <a:prstGeom prst="rect">
            <a:avLst/>
          </a:prstGeom>
        </p:spPr>
        <p:txBody>
          <a:bodyPr vert="horz" lIns="0" tIns="0" rIns="0" bIns="0" rtlCol="0" anchor="b" anchorCtr="0">
            <a:noAutofit/>
          </a:bodyPr>
          <a:lstStyle>
            <a:lvl1pPr algn="r">
              <a:defRPr sz="800">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8" name="Footer Placeholder 2">
            <a:extLst>
              <a:ext uri="{FF2B5EF4-FFF2-40B4-BE49-F238E27FC236}">
                <a16:creationId xmlns:a16="http://schemas.microsoft.com/office/drawing/2014/main" id="{642A044B-FE8C-0A47-8E5E-D1E81C28E82E}"/>
              </a:ext>
            </a:extLst>
          </p:cNvPr>
          <p:cNvSpPr>
            <a:spLocks noGrp="1"/>
          </p:cNvSpPr>
          <p:nvPr>
            <p:ph type="ftr" sz="quarter" idx="3"/>
          </p:nvPr>
        </p:nvSpPr>
        <p:spPr>
          <a:xfrm>
            <a:off x="456502" y="6766560"/>
            <a:ext cx="9309290" cy="338328"/>
          </a:xfrm>
          <a:prstGeom prst="rect">
            <a:avLst/>
          </a:prstGeom>
        </p:spPr>
        <p:txBody>
          <a:bodyPr vert="horz" lIns="0" tIns="0" rIns="0" bIns="0" rtlCol="0" anchor="b"/>
          <a:lstStyle>
            <a:lvl1pPr algn="r">
              <a:defRPr lang="en-US" sz="1000"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13293631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 Columns w/ Chart">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95FA73A1-1224-4547-8A2A-E14C83510B92}"/>
              </a:ext>
            </a:extLst>
          </p:cNvPr>
          <p:cNvSpPr>
            <a:spLocks noGrp="1"/>
          </p:cNvSpPr>
          <p:nvPr>
            <p:ph type="chart" sz="quarter" idx="18" hasCustomPrompt="1"/>
          </p:nvPr>
        </p:nvSpPr>
        <p:spPr>
          <a:xfrm>
            <a:off x="5470843" y="1778362"/>
            <a:ext cx="4731949" cy="5000193"/>
          </a:xfrm>
        </p:spPr>
        <p:txBody>
          <a:bodyPr/>
          <a:lstStyle>
            <a:lvl1pPr marL="0" marR="0" indent="0" algn="l" defTabSz="978682" rtl="0" eaLnBrk="1" fontAlgn="auto" latinLnBrk="0" hangingPunct="1">
              <a:lnSpc>
                <a:spcPct val="110000"/>
              </a:lnSpc>
              <a:spcBef>
                <a:spcPts val="438"/>
              </a:spcBef>
              <a:spcAft>
                <a:spcPts val="438"/>
              </a:spcAft>
              <a:buClr>
                <a:schemeClr val="accent2"/>
              </a:buClr>
              <a:buSzTx/>
              <a:buFont typeface="System Font Regular"/>
              <a:buNone/>
              <a:tabLst/>
              <a:defRPr/>
            </a:lvl1pPr>
          </a:lstStyle>
          <a:p>
            <a:pPr marL="177942" marR="0" lvl="0" indent="-177942" algn="l" defTabSz="978682" rtl="0" eaLnBrk="1" fontAlgn="auto" latinLnBrk="0" hangingPunct="1">
              <a:lnSpc>
                <a:spcPct val="110000"/>
              </a:lnSpc>
              <a:spcBef>
                <a:spcPts val="438"/>
              </a:spcBef>
              <a:spcAft>
                <a:spcPts val="438"/>
              </a:spcAft>
              <a:buClr>
                <a:schemeClr val="accent2"/>
              </a:buClr>
              <a:buSzTx/>
              <a:buFont typeface="System Font Regular"/>
              <a:buChar char="■"/>
              <a:tabLst/>
              <a:defRPr/>
            </a:pPr>
            <a:r>
              <a:rPr lang="en-US"/>
              <a:t>Click icon to insert chart</a:t>
            </a:r>
          </a:p>
        </p:txBody>
      </p:sp>
      <p:sp>
        <p:nvSpPr>
          <p:cNvPr id="2" name="Title 1">
            <a:extLst>
              <a:ext uri="{FF2B5EF4-FFF2-40B4-BE49-F238E27FC236}">
                <a16:creationId xmlns:a16="http://schemas.microsoft.com/office/drawing/2014/main" id="{F6444765-4A20-9249-B58E-6E3B0ADAFD32}"/>
              </a:ext>
            </a:extLst>
          </p:cNvPr>
          <p:cNvSpPr>
            <a:spLocks noGrp="1"/>
          </p:cNvSpPr>
          <p:nvPr>
            <p:ph type="title" hasCustomPrompt="1"/>
          </p:nvPr>
        </p:nvSpPr>
        <p:spPr/>
        <p:txBody>
          <a:bodyPr/>
          <a:lstStyle>
            <a:lvl1pPr>
              <a:defRPr/>
            </a:lvl1pPr>
          </a:lstStyle>
          <a:p>
            <a:r>
              <a:rPr lang="en-US"/>
              <a:t>Page Title</a:t>
            </a:r>
          </a:p>
        </p:txBody>
      </p:sp>
      <p:sp>
        <p:nvSpPr>
          <p:cNvPr id="5" name="Text Placeholder 2">
            <a:extLst>
              <a:ext uri="{FF2B5EF4-FFF2-40B4-BE49-F238E27FC236}">
                <a16:creationId xmlns:a16="http://schemas.microsoft.com/office/drawing/2014/main" id="{782B8D71-0811-E643-BF41-C632A142341C}"/>
              </a:ext>
            </a:extLst>
          </p:cNvPr>
          <p:cNvSpPr>
            <a:spLocks noGrp="1"/>
          </p:cNvSpPr>
          <p:nvPr>
            <p:ph type="body" sz="quarter" idx="16" hasCustomPrompt="1"/>
          </p:nvPr>
        </p:nvSpPr>
        <p:spPr>
          <a:xfrm>
            <a:off x="485847" y="1779494"/>
            <a:ext cx="4732152" cy="5000378"/>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p:txBody>
      </p:sp>
      <p:sp>
        <p:nvSpPr>
          <p:cNvPr id="11" name="Slide Number Placeholder 7">
            <a:extLst>
              <a:ext uri="{FF2B5EF4-FFF2-40B4-BE49-F238E27FC236}">
                <a16:creationId xmlns:a16="http://schemas.microsoft.com/office/drawing/2014/main" id="{5082FEC3-EFB7-8B4C-8E4E-95D7BB008015}"/>
              </a:ext>
            </a:extLst>
          </p:cNvPr>
          <p:cNvSpPr>
            <a:spLocks noGrp="1"/>
          </p:cNvSpPr>
          <p:nvPr>
            <p:ph type="sldNum" sz="quarter" idx="4"/>
          </p:nvPr>
        </p:nvSpPr>
        <p:spPr>
          <a:xfrm>
            <a:off x="9716944" y="6783338"/>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2" name="Footer Placeholder 2">
            <a:extLst>
              <a:ext uri="{FF2B5EF4-FFF2-40B4-BE49-F238E27FC236}">
                <a16:creationId xmlns:a16="http://schemas.microsoft.com/office/drawing/2014/main" id="{BA321C86-73F7-D245-B20C-9767A6B2A5A4}"/>
              </a:ext>
            </a:extLst>
          </p:cNvPr>
          <p:cNvSpPr>
            <a:spLocks noGrp="1"/>
          </p:cNvSpPr>
          <p:nvPr>
            <p:ph type="ftr" sz="quarter" idx="3"/>
          </p:nvPr>
        </p:nvSpPr>
        <p:spPr>
          <a:xfrm>
            <a:off x="485847" y="6789927"/>
            <a:ext cx="9231096"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35721174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 Columns w/ Subheader">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69CEEF-7AC9-E040-BAD6-2F938095C3E3}"/>
              </a:ext>
            </a:extLst>
          </p:cNvPr>
          <p:cNvSpPr>
            <a:spLocks noGrp="1"/>
          </p:cNvSpPr>
          <p:nvPr>
            <p:ph type="title" hasCustomPrompt="1"/>
          </p:nvPr>
        </p:nvSpPr>
        <p:spPr/>
        <p:txBody>
          <a:bodyPr/>
          <a:lstStyle>
            <a:lvl1pPr>
              <a:defRPr/>
            </a:lvl1pPr>
          </a:lstStyle>
          <a:p>
            <a:r>
              <a:rPr lang="en-US"/>
              <a:t>Page Title</a:t>
            </a:r>
          </a:p>
        </p:txBody>
      </p:sp>
      <p:sp>
        <p:nvSpPr>
          <p:cNvPr id="13" name="Text Placeholder 5">
            <a:extLst>
              <a:ext uri="{FF2B5EF4-FFF2-40B4-BE49-F238E27FC236}">
                <a16:creationId xmlns:a16="http://schemas.microsoft.com/office/drawing/2014/main" id="{0789D74A-9265-FD4E-94B0-122F1BDD72DF}"/>
              </a:ext>
            </a:extLst>
          </p:cNvPr>
          <p:cNvSpPr>
            <a:spLocks noGrp="1"/>
          </p:cNvSpPr>
          <p:nvPr>
            <p:ph type="body" sz="quarter" idx="14" hasCustomPrompt="1"/>
          </p:nvPr>
        </p:nvSpPr>
        <p:spPr>
          <a:xfrm>
            <a:off x="485847" y="1468083"/>
            <a:ext cx="9716944" cy="533848"/>
          </a:xfrm>
        </p:spPr>
        <p:txBody>
          <a:bodyPr/>
          <a:lstStyle>
            <a:lvl1pPr marL="0" indent="0">
              <a:lnSpc>
                <a:spcPct val="100000"/>
              </a:lnSpc>
              <a:spcBef>
                <a:spcPts val="0"/>
              </a:spcBef>
              <a:spcAft>
                <a:spcPts val="0"/>
              </a:spcAft>
              <a:buNone/>
              <a:defRPr sz="1557" b="1">
                <a:solidFill>
                  <a:schemeClr val="accent1"/>
                </a:solidFill>
              </a:defRPr>
            </a:lvl1pPr>
            <a:lvl5pPr marL="507135" indent="0">
              <a:buNone/>
              <a:defRPr/>
            </a:lvl5pPr>
          </a:lstStyle>
          <a:p>
            <a:pPr lvl="0"/>
            <a:r>
              <a:rPr lang="en-US" err="1"/>
              <a:t>Subheader</a:t>
            </a:r>
            <a:endParaRPr lang="en-US"/>
          </a:p>
        </p:txBody>
      </p:sp>
      <p:sp>
        <p:nvSpPr>
          <p:cNvPr id="11" name="Text Placeholder 2">
            <a:extLst>
              <a:ext uri="{FF2B5EF4-FFF2-40B4-BE49-F238E27FC236}">
                <a16:creationId xmlns:a16="http://schemas.microsoft.com/office/drawing/2014/main" id="{D4C13AFD-1676-634B-98FC-B9070E8D0371}"/>
              </a:ext>
            </a:extLst>
          </p:cNvPr>
          <p:cNvSpPr>
            <a:spLocks noGrp="1"/>
          </p:cNvSpPr>
          <p:nvPr>
            <p:ph type="body" sz="quarter" idx="19" hasCustomPrompt="1"/>
          </p:nvPr>
        </p:nvSpPr>
        <p:spPr>
          <a:xfrm>
            <a:off x="485847" y="2224368"/>
            <a:ext cx="4732152" cy="4555505"/>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p:txBody>
      </p:sp>
      <p:sp>
        <p:nvSpPr>
          <p:cNvPr id="12" name="Text Placeholder 3">
            <a:extLst>
              <a:ext uri="{FF2B5EF4-FFF2-40B4-BE49-F238E27FC236}">
                <a16:creationId xmlns:a16="http://schemas.microsoft.com/office/drawing/2014/main" id="{5F6E31BC-B4C0-5441-9E23-FC117EC8C220}"/>
              </a:ext>
            </a:extLst>
          </p:cNvPr>
          <p:cNvSpPr>
            <a:spLocks noGrp="1"/>
          </p:cNvSpPr>
          <p:nvPr>
            <p:ph type="body" sz="quarter" idx="20" hasCustomPrompt="1"/>
          </p:nvPr>
        </p:nvSpPr>
        <p:spPr>
          <a:xfrm>
            <a:off x="5470639" y="2224368"/>
            <a:ext cx="4732152" cy="4555505"/>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p:txBody>
      </p:sp>
      <p:sp>
        <p:nvSpPr>
          <p:cNvPr id="15" name="Slide Number Placeholder 7">
            <a:extLst>
              <a:ext uri="{FF2B5EF4-FFF2-40B4-BE49-F238E27FC236}">
                <a16:creationId xmlns:a16="http://schemas.microsoft.com/office/drawing/2014/main" id="{44B2863A-25A5-9A45-B9A5-0B205C5FC3DD}"/>
              </a:ext>
            </a:extLst>
          </p:cNvPr>
          <p:cNvSpPr>
            <a:spLocks noGrp="1"/>
          </p:cNvSpPr>
          <p:nvPr>
            <p:ph type="sldNum" sz="quarter" idx="4"/>
          </p:nvPr>
        </p:nvSpPr>
        <p:spPr>
          <a:xfrm>
            <a:off x="9716944" y="6783338"/>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6" name="Footer Placeholder 2">
            <a:extLst>
              <a:ext uri="{FF2B5EF4-FFF2-40B4-BE49-F238E27FC236}">
                <a16:creationId xmlns:a16="http://schemas.microsoft.com/office/drawing/2014/main" id="{9DAF0A10-687E-D44E-ACCD-F246871B4A5D}"/>
              </a:ext>
            </a:extLst>
          </p:cNvPr>
          <p:cNvSpPr>
            <a:spLocks noGrp="1"/>
          </p:cNvSpPr>
          <p:nvPr>
            <p:ph type="ftr" sz="quarter" idx="3"/>
          </p:nvPr>
        </p:nvSpPr>
        <p:spPr>
          <a:xfrm>
            <a:off x="485847" y="6789927"/>
            <a:ext cx="9231096"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9452979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 Columns w/ Chart w/ Subheader">
    <p:bg>
      <p:bgPr>
        <a:solidFill>
          <a:schemeClr val="bg1"/>
        </a:solidFill>
        <a:effectLst/>
      </p:bgPr>
    </p:bg>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784FDDF9-5215-42C9-8404-E31CAC64B025}"/>
              </a:ext>
            </a:extLst>
          </p:cNvPr>
          <p:cNvSpPr>
            <a:spLocks noGrp="1"/>
          </p:cNvSpPr>
          <p:nvPr>
            <p:ph type="chart" sz="quarter" idx="18" hasCustomPrompt="1"/>
          </p:nvPr>
        </p:nvSpPr>
        <p:spPr>
          <a:xfrm>
            <a:off x="5465781" y="2224368"/>
            <a:ext cx="4737010" cy="4552231"/>
          </a:xfrm>
        </p:spPr>
        <p:txBody>
          <a:bodyPr/>
          <a:lstStyle>
            <a:lvl1pPr marL="0" marR="0" indent="0" algn="l" defTabSz="978682" rtl="0" eaLnBrk="1" fontAlgn="auto" latinLnBrk="0" hangingPunct="1">
              <a:lnSpc>
                <a:spcPct val="110000"/>
              </a:lnSpc>
              <a:spcBef>
                <a:spcPts val="438"/>
              </a:spcBef>
              <a:spcAft>
                <a:spcPts val="438"/>
              </a:spcAft>
              <a:buClr>
                <a:schemeClr val="accent2"/>
              </a:buClr>
              <a:buSzTx/>
              <a:buFont typeface="System Font Regular"/>
              <a:buNone/>
              <a:tabLst/>
              <a:defRPr/>
            </a:lvl1pPr>
          </a:lstStyle>
          <a:p>
            <a:pPr marL="177942" marR="0" lvl="0" indent="-177942" algn="l" defTabSz="978682" rtl="0" eaLnBrk="1" fontAlgn="auto" latinLnBrk="0" hangingPunct="1">
              <a:lnSpc>
                <a:spcPct val="110000"/>
              </a:lnSpc>
              <a:spcBef>
                <a:spcPts val="438"/>
              </a:spcBef>
              <a:spcAft>
                <a:spcPts val="438"/>
              </a:spcAft>
              <a:buClr>
                <a:schemeClr val="accent2"/>
              </a:buClr>
              <a:buSzTx/>
              <a:buFont typeface="System Font Regular"/>
              <a:buChar char="■"/>
              <a:tabLst/>
              <a:defRPr/>
            </a:pPr>
            <a:r>
              <a:rPr lang="en-US"/>
              <a:t>Click icon to insert chart</a:t>
            </a:r>
          </a:p>
        </p:txBody>
      </p:sp>
      <p:sp>
        <p:nvSpPr>
          <p:cNvPr id="4" name="Title 3">
            <a:extLst>
              <a:ext uri="{FF2B5EF4-FFF2-40B4-BE49-F238E27FC236}">
                <a16:creationId xmlns:a16="http://schemas.microsoft.com/office/drawing/2014/main" id="{A569CEEF-7AC9-E040-BAD6-2F938095C3E3}"/>
              </a:ext>
            </a:extLst>
          </p:cNvPr>
          <p:cNvSpPr>
            <a:spLocks noGrp="1"/>
          </p:cNvSpPr>
          <p:nvPr>
            <p:ph type="title" hasCustomPrompt="1"/>
          </p:nvPr>
        </p:nvSpPr>
        <p:spPr/>
        <p:txBody>
          <a:bodyPr/>
          <a:lstStyle>
            <a:lvl1pPr>
              <a:defRPr/>
            </a:lvl1pPr>
          </a:lstStyle>
          <a:p>
            <a:r>
              <a:rPr lang="en-US"/>
              <a:t>Page Title</a:t>
            </a:r>
          </a:p>
        </p:txBody>
      </p:sp>
      <p:sp>
        <p:nvSpPr>
          <p:cNvPr id="13" name="Text Placeholder 5">
            <a:extLst>
              <a:ext uri="{FF2B5EF4-FFF2-40B4-BE49-F238E27FC236}">
                <a16:creationId xmlns:a16="http://schemas.microsoft.com/office/drawing/2014/main" id="{0789D74A-9265-FD4E-94B0-122F1BDD72DF}"/>
              </a:ext>
            </a:extLst>
          </p:cNvPr>
          <p:cNvSpPr>
            <a:spLocks noGrp="1"/>
          </p:cNvSpPr>
          <p:nvPr>
            <p:ph type="body" sz="quarter" idx="14" hasCustomPrompt="1"/>
          </p:nvPr>
        </p:nvSpPr>
        <p:spPr>
          <a:xfrm>
            <a:off x="485847" y="1467534"/>
            <a:ext cx="9716944" cy="531308"/>
          </a:xfrm>
        </p:spPr>
        <p:txBody>
          <a:bodyPr/>
          <a:lstStyle>
            <a:lvl1pPr marL="0" indent="0">
              <a:lnSpc>
                <a:spcPct val="100000"/>
              </a:lnSpc>
              <a:spcBef>
                <a:spcPts val="0"/>
              </a:spcBef>
              <a:spcAft>
                <a:spcPts val="0"/>
              </a:spcAft>
              <a:buNone/>
              <a:defRPr sz="1557" b="1">
                <a:solidFill>
                  <a:schemeClr val="accent1"/>
                </a:solidFill>
              </a:defRPr>
            </a:lvl1pPr>
            <a:lvl5pPr marL="507135" indent="0">
              <a:buNone/>
              <a:defRPr/>
            </a:lvl5pPr>
          </a:lstStyle>
          <a:p>
            <a:pPr lvl="0"/>
            <a:r>
              <a:rPr lang="en-US" err="1"/>
              <a:t>Subheader</a:t>
            </a:r>
            <a:endParaRPr lang="en-US"/>
          </a:p>
        </p:txBody>
      </p:sp>
      <p:sp>
        <p:nvSpPr>
          <p:cNvPr id="6" name="Text Placeholder 5">
            <a:extLst>
              <a:ext uri="{FF2B5EF4-FFF2-40B4-BE49-F238E27FC236}">
                <a16:creationId xmlns:a16="http://schemas.microsoft.com/office/drawing/2014/main" id="{B57BA44F-FE4B-C144-BD15-FBA071ED2577}"/>
              </a:ext>
            </a:extLst>
          </p:cNvPr>
          <p:cNvSpPr>
            <a:spLocks noGrp="1"/>
          </p:cNvSpPr>
          <p:nvPr>
            <p:ph type="body" sz="quarter" idx="17" hasCustomPrompt="1"/>
          </p:nvPr>
        </p:nvSpPr>
        <p:spPr>
          <a:xfrm>
            <a:off x="485847" y="2224368"/>
            <a:ext cx="4732152" cy="4555505"/>
          </a:xfrm>
        </p:spPr>
        <p:txBody>
          <a:bodyPr anchor="t"/>
          <a:lstStyle>
            <a:lvl1pPr marL="166821" indent="-166821">
              <a:lnSpc>
                <a:spcPct val="110000"/>
              </a:lnSpc>
              <a:spcBef>
                <a:spcPts val="438"/>
              </a:spcBef>
              <a:spcAft>
                <a:spcPts val="438"/>
              </a:spcAft>
              <a:buFont typeface="System Font Regular"/>
              <a:buChar char="■"/>
              <a:defRPr sz="1168" b="0">
                <a:solidFill>
                  <a:schemeClr val="tx1"/>
                </a:solidFill>
              </a:defRPr>
            </a:lvl1pPr>
            <a:lvl2pPr>
              <a:lnSpc>
                <a:spcPct val="110000"/>
              </a:lnSpc>
              <a:defRPr sz="1168"/>
            </a:lvl2pPr>
            <a:lvl3pPr>
              <a:lnSpc>
                <a:spcPct val="110000"/>
              </a:lnSpc>
              <a:defRPr sz="1168"/>
            </a:lvl3pPr>
            <a:lvl4pPr>
              <a:lnSpc>
                <a:spcPct val="110000"/>
              </a:lnSpc>
              <a:defRPr sz="1168"/>
            </a:lvl4pPr>
            <a:lvl5pPr marL="507135" indent="0">
              <a:buNone/>
              <a:defRPr/>
            </a:lvl5pPr>
            <a:lvl6pPr marL="729563" indent="-177942">
              <a:defRPr/>
            </a:lvl6pPr>
          </a:lstStyle>
          <a:p>
            <a:pPr lvl="0"/>
            <a:r>
              <a:rPr lang="en-US"/>
              <a:t>Click to add text</a:t>
            </a:r>
          </a:p>
          <a:p>
            <a:pPr lvl="1"/>
            <a:r>
              <a:rPr lang="en-US"/>
              <a:t>Insert text</a:t>
            </a:r>
          </a:p>
          <a:p>
            <a:pPr lvl="2"/>
            <a:r>
              <a:rPr lang="en-US"/>
              <a:t>Insert text</a:t>
            </a:r>
          </a:p>
          <a:p>
            <a:pPr lvl="3"/>
            <a:r>
              <a:rPr lang="en-US"/>
              <a:t>Insert text</a:t>
            </a:r>
          </a:p>
        </p:txBody>
      </p:sp>
      <p:sp>
        <p:nvSpPr>
          <p:cNvPr id="9" name="Slide Number Placeholder 7">
            <a:extLst>
              <a:ext uri="{FF2B5EF4-FFF2-40B4-BE49-F238E27FC236}">
                <a16:creationId xmlns:a16="http://schemas.microsoft.com/office/drawing/2014/main" id="{4067E1CA-900D-C64F-A5B5-AE6378CC1620}"/>
              </a:ext>
            </a:extLst>
          </p:cNvPr>
          <p:cNvSpPr>
            <a:spLocks noGrp="1"/>
          </p:cNvSpPr>
          <p:nvPr>
            <p:ph type="sldNum" sz="quarter" idx="4"/>
          </p:nvPr>
        </p:nvSpPr>
        <p:spPr>
          <a:xfrm>
            <a:off x="9716944" y="6783338"/>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1" name="Footer Placeholder 2">
            <a:extLst>
              <a:ext uri="{FF2B5EF4-FFF2-40B4-BE49-F238E27FC236}">
                <a16:creationId xmlns:a16="http://schemas.microsoft.com/office/drawing/2014/main" id="{C50FCAEE-99F0-3146-A51C-F0FF945E9852}"/>
              </a:ext>
            </a:extLst>
          </p:cNvPr>
          <p:cNvSpPr>
            <a:spLocks noGrp="1"/>
          </p:cNvSpPr>
          <p:nvPr>
            <p:ph type="ftr" sz="quarter" idx="3"/>
          </p:nvPr>
        </p:nvSpPr>
        <p:spPr>
          <a:xfrm>
            <a:off x="485847" y="6789927"/>
            <a:ext cx="9231096"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987321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 Columns w/ Key Message">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5D04A0A6-D95E-0748-910C-52ED3A882CC3}"/>
              </a:ext>
            </a:extLst>
          </p:cNvPr>
          <p:cNvSpPr/>
          <p:nvPr userDrawn="1"/>
        </p:nvSpPr>
        <p:spPr>
          <a:xfrm>
            <a:off x="485847" y="1779494"/>
            <a:ext cx="3070554" cy="5000378"/>
          </a:xfrm>
          <a:prstGeom prst="rect">
            <a:avLst/>
          </a:prstGeom>
          <a:solidFill>
            <a:srgbClr val="F3F3F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77949" tIns="177949" rIns="177949" bIns="177949" rtlCol="0" anchor="ctr">
            <a:noAutofit/>
          </a:bodyPr>
          <a:lstStyle/>
          <a:p>
            <a:pPr algn="ctr"/>
            <a:endParaRPr lang="en-US" sz="1168">
              <a:latin typeface="Calibri" panose="020F0502020204030204" pitchFamily="34" charset="0"/>
            </a:endParaRPr>
          </a:p>
        </p:txBody>
      </p:sp>
      <p:sp>
        <p:nvSpPr>
          <p:cNvPr id="2" name="Title 1">
            <a:extLst>
              <a:ext uri="{FF2B5EF4-FFF2-40B4-BE49-F238E27FC236}">
                <a16:creationId xmlns:a16="http://schemas.microsoft.com/office/drawing/2014/main" id="{F6444765-4A20-9249-B58E-6E3B0ADAFD32}"/>
              </a:ext>
            </a:extLst>
          </p:cNvPr>
          <p:cNvSpPr>
            <a:spLocks noGrp="1"/>
          </p:cNvSpPr>
          <p:nvPr>
            <p:ph type="title" hasCustomPrompt="1"/>
          </p:nvPr>
        </p:nvSpPr>
        <p:spPr/>
        <p:txBody>
          <a:bodyPr/>
          <a:lstStyle>
            <a:lvl1pPr>
              <a:defRPr/>
            </a:lvl1pPr>
          </a:lstStyle>
          <a:p>
            <a:r>
              <a:rPr lang="en-US"/>
              <a:t>Page Title</a:t>
            </a:r>
          </a:p>
        </p:txBody>
      </p:sp>
      <p:sp>
        <p:nvSpPr>
          <p:cNvPr id="5" name="Text Placeholder 2">
            <a:extLst>
              <a:ext uri="{FF2B5EF4-FFF2-40B4-BE49-F238E27FC236}">
                <a16:creationId xmlns:a16="http://schemas.microsoft.com/office/drawing/2014/main" id="{F27DE4E1-1DA2-5A45-89FD-981D9B47C1CC}"/>
              </a:ext>
            </a:extLst>
          </p:cNvPr>
          <p:cNvSpPr>
            <a:spLocks noGrp="1"/>
          </p:cNvSpPr>
          <p:nvPr>
            <p:ph type="body" sz="quarter" idx="16" hasCustomPrompt="1"/>
          </p:nvPr>
        </p:nvSpPr>
        <p:spPr>
          <a:xfrm>
            <a:off x="3809042" y="1779494"/>
            <a:ext cx="3070554" cy="5000378"/>
          </a:xfrm>
          <a:prstGeom prst="rect">
            <a:avLst/>
          </a:prstGeom>
        </p:spPr>
        <p:txBody>
          <a:bodyPr lIns="0" tIns="0" rIns="0" bIns="0">
            <a:noAutofit/>
          </a:bodyPr>
          <a:lstStyle>
            <a:lvl1pPr marL="177942" indent="-177942">
              <a:spcBef>
                <a:spcPts val="438"/>
              </a:spcBef>
              <a:buFont typeface="System Font Regular"/>
              <a:buChar char="■"/>
              <a:defRPr sz="1168">
                <a:latin typeface="Calibri" panose="020F0502020204030204" pitchFamily="34" charset="0"/>
              </a:defRPr>
            </a:lvl1pPr>
            <a:lvl2pPr>
              <a:defRPr sz="1168"/>
            </a:lvl2pPr>
            <a:lvl3pPr>
              <a:defRPr sz="1168"/>
            </a:lvl3pPr>
            <a:lvl4pPr>
              <a:defRPr sz="1168"/>
            </a:lvl4pPr>
          </a:lstStyle>
          <a:p>
            <a:pPr lvl="0"/>
            <a:r>
              <a:rPr lang="en-US"/>
              <a:t>Click to add text</a:t>
            </a:r>
          </a:p>
          <a:p>
            <a:pPr lvl="1"/>
            <a:r>
              <a:rPr lang="en-US"/>
              <a:t>Insert text</a:t>
            </a:r>
          </a:p>
          <a:p>
            <a:pPr lvl="2"/>
            <a:r>
              <a:rPr lang="en-US"/>
              <a:t>Insert text</a:t>
            </a:r>
          </a:p>
          <a:p>
            <a:pPr lvl="3"/>
            <a:r>
              <a:rPr lang="en-US"/>
              <a:t>Insert text</a:t>
            </a:r>
          </a:p>
        </p:txBody>
      </p:sp>
      <p:sp>
        <p:nvSpPr>
          <p:cNvPr id="6" name="Text Placeholder 3">
            <a:extLst>
              <a:ext uri="{FF2B5EF4-FFF2-40B4-BE49-F238E27FC236}">
                <a16:creationId xmlns:a16="http://schemas.microsoft.com/office/drawing/2014/main" id="{0E22726B-0EAF-994E-980F-03791EADEBA3}"/>
              </a:ext>
            </a:extLst>
          </p:cNvPr>
          <p:cNvSpPr>
            <a:spLocks noGrp="1"/>
          </p:cNvSpPr>
          <p:nvPr>
            <p:ph type="body" sz="quarter" idx="17" hasCustomPrompt="1"/>
          </p:nvPr>
        </p:nvSpPr>
        <p:spPr>
          <a:xfrm>
            <a:off x="7132237" y="1779494"/>
            <a:ext cx="3070554" cy="5000378"/>
          </a:xfrm>
          <a:prstGeom prst="rect">
            <a:avLst/>
          </a:prstGeom>
        </p:spPr>
        <p:txBody>
          <a:bodyPr lIns="0" tIns="0" rIns="0" bIns="0">
            <a:noAutofit/>
          </a:bodyPr>
          <a:lstStyle>
            <a:lvl1pPr marL="177942" indent="-177942">
              <a:spcBef>
                <a:spcPts val="438"/>
              </a:spcBef>
              <a:buFont typeface="System Font Regular"/>
              <a:buChar char="■"/>
              <a:defRPr sz="1168">
                <a:latin typeface="Calibri" panose="020F0502020204030204" pitchFamily="34" charset="0"/>
              </a:defRPr>
            </a:lvl1pPr>
            <a:lvl2pPr>
              <a:defRPr sz="1168"/>
            </a:lvl2pPr>
            <a:lvl3pPr>
              <a:defRPr sz="1168"/>
            </a:lvl3pPr>
            <a:lvl4pPr>
              <a:defRPr sz="1168"/>
            </a:lvl4pPr>
          </a:lstStyle>
          <a:p>
            <a:pPr lvl="0"/>
            <a:r>
              <a:rPr lang="en-US"/>
              <a:t>Click to add text</a:t>
            </a:r>
          </a:p>
          <a:p>
            <a:pPr lvl="1"/>
            <a:r>
              <a:rPr lang="en-US"/>
              <a:t>Insert text</a:t>
            </a:r>
          </a:p>
          <a:p>
            <a:pPr lvl="2"/>
            <a:r>
              <a:rPr lang="en-US"/>
              <a:t>Insert text</a:t>
            </a:r>
          </a:p>
          <a:p>
            <a:pPr lvl="3"/>
            <a:r>
              <a:rPr lang="en-US"/>
              <a:t>Insert text</a:t>
            </a:r>
          </a:p>
        </p:txBody>
      </p:sp>
      <p:sp>
        <p:nvSpPr>
          <p:cNvPr id="8" name="Text Placeholder 5">
            <a:extLst>
              <a:ext uri="{FF2B5EF4-FFF2-40B4-BE49-F238E27FC236}">
                <a16:creationId xmlns:a16="http://schemas.microsoft.com/office/drawing/2014/main" id="{F234788E-9ED5-2A43-B372-6B31AF389C6E}"/>
              </a:ext>
            </a:extLst>
          </p:cNvPr>
          <p:cNvSpPr>
            <a:spLocks noGrp="1"/>
          </p:cNvSpPr>
          <p:nvPr>
            <p:ph type="body" sz="quarter" idx="15" hasCustomPrompt="1"/>
          </p:nvPr>
        </p:nvSpPr>
        <p:spPr>
          <a:xfrm>
            <a:off x="485847" y="1779494"/>
            <a:ext cx="3070554" cy="5000378"/>
          </a:xfrm>
          <a:prstGeom prst="rect">
            <a:avLst/>
          </a:prstGeom>
        </p:spPr>
        <p:txBody>
          <a:bodyPr wrap="square" lIns="182880" tIns="182880" rIns="182880" bIns="182880" anchor="ctr">
            <a:noAutofit/>
          </a:bodyPr>
          <a:lstStyle>
            <a:lvl1pPr marL="0" indent="0">
              <a:spcBef>
                <a:spcPts val="438"/>
              </a:spcBef>
              <a:buFont typeface="System Font Regular"/>
              <a:buNone/>
              <a:defRPr sz="1362">
                <a:solidFill>
                  <a:schemeClr val="accent1"/>
                </a:solidFill>
                <a:latin typeface="Calibri" panose="020F0502020204030204" pitchFamily="34" charset="0"/>
              </a:defRPr>
            </a:lvl1pPr>
            <a:lvl2pPr marL="177942" indent="-177942">
              <a:buFont typeface="System Font Regular"/>
              <a:buChar char="■"/>
              <a:defRPr sz="1362"/>
            </a:lvl2pPr>
            <a:lvl3pPr marL="391473" indent="-213531">
              <a:buFont typeface="System Font Regular"/>
              <a:buChar char="—"/>
              <a:defRPr sz="1362"/>
            </a:lvl3pPr>
            <a:lvl4pPr marL="560518">
              <a:defRPr sz="1362"/>
            </a:lvl4pPr>
          </a:lstStyle>
          <a:p>
            <a:r>
              <a:rPr lang="en-US"/>
              <a:t>Click to add key message</a:t>
            </a:r>
          </a:p>
          <a:p>
            <a:pPr lvl="1"/>
            <a:r>
              <a:rPr lang="en-US"/>
              <a:t>Insert text</a:t>
            </a:r>
          </a:p>
          <a:p>
            <a:pPr lvl="2"/>
            <a:r>
              <a:rPr lang="en-US"/>
              <a:t>Insert text</a:t>
            </a:r>
          </a:p>
          <a:p>
            <a:pPr lvl="3"/>
            <a:r>
              <a:rPr lang="en-US"/>
              <a:t>Insert text</a:t>
            </a:r>
          </a:p>
        </p:txBody>
      </p:sp>
      <p:sp>
        <p:nvSpPr>
          <p:cNvPr id="14" name="Slide Number Placeholder 7">
            <a:extLst>
              <a:ext uri="{FF2B5EF4-FFF2-40B4-BE49-F238E27FC236}">
                <a16:creationId xmlns:a16="http://schemas.microsoft.com/office/drawing/2014/main" id="{4D1A583A-BFC1-BA4E-8708-EAAB1221B4F7}"/>
              </a:ext>
            </a:extLst>
          </p:cNvPr>
          <p:cNvSpPr>
            <a:spLocks noGrp="1"/>
          </p:cNvSpPr>
          <p:nvPr>
            <p:ph type="sldNum" sz="quarter" idx="4"/>
          </p:nvPr>
        </p:nvSpPr>
        <p:spPr>
          <a:xfrm>
            <a:off x="9716944" y="6783338"/>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5" name="Footer Placeholder 2">
            <a:extLst>
              <a:ext uri="{FF2B5EF4-FFF2-40B4-BE49-F238E27FC236}">
                <a16:creationId xmlns:a16="http://schemas.microsoft.com/office/drawing/2014/main" id="{CF7D9AE3-07BE-D04A-90D8-A25D257083FF}"/>
              </a:ext>
            </a:extLst>
          </p:cNvPr>
          <p:cNvSpPr>
            <a:spLocks noGrp="1"/>
          </p:cNvSpPr>
          <p:nvPr>
            <p:ph type="ftr" sz="quarter" idx="3"/>
          </p:nvPr>
        </p:nvSpPr>
        <p:spPr>
          <a:xfrm>
            <a:off x="485847" y="6789927"/>
            <a:ext cx="9231096"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14187056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 Columns w/ Chart w/ Key Message">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8CDD7F4F-B45D-47F3-8D35-5029C9B09B1A}"/>
              </a:ext>
            </a:extLst>
          </p:cNvPr>
          <p:cNvSpPr>
            <a:spLocks noGrp="1"/>
          </p:cNvSpPr>
          <p:nvPr>
            <p:ph type="chart" sz="quarter" idx="19" hasCustomPrompt="1"/>
          </p:nvPr>
        </p:nvSpPr>
        <p:spPr>
          <a:xfrm>
            <a:off x="7132956" y="1784952"/>
            <a:ext cx="3070284" cy="5000193"/>
          </a:xfrm>
        </p:spPr>
        <p:txBody>
          <a:bodyPr/>
          <a:lstStyle>
            <a:lvl1pPr marL="0" marR="0" indent="0" algn="l" defTabSz="978682" rtl="0" eaLnBrk="1" fontAlgn="auto" latinLnBrk="0" hangingPunct="1">
              <a:lnSpc>
                <a:spcPct val="110000"/>
              </a:lnSpc>
              <a:spcBef>
                <a:spcPts val="438"/>
              </a:spcBef>
              <a:spcAft>
                <a:spcPts val="438"/>
              </a:spcAft>
              <a:buClr>
                <a:schemeClr val="accent2"/>
              </a:buClr>
              <a:buSzTx/>
              <a:buFont typeface="System Font Regular"/>
              <a:buNone/>
              <a:tabLst/>
              <a:defRPr/>
            </a:lvl1pPr>
          </a:lstStyle>
          <a:p>
            <a:pPr marL="177942" marR="0" lvl="0" indent="-177942" algn="l" defTabSz="978682" rtl="0" eaLnBrk="1" fontAlgn="auto" latinLnBrk="0" hangingPunct="1">
              <a:lnSpc>
                <a:spcPct val="110000"/>
              </a:lnSpc>
              <a:spcBef>
                <a:spcPts val="438"/>
              </a:spcBef>
              <a:spcAft>
                <a:spcPts val="438"/>
              </a:spcAft>
              <a:buClr>
                <a:schemeClr val="accent2"/>
              </a:buClr>
              <a:buSzTx/>
              <a:buFont typeface="System Font Regular"/>
              <a:buChar char="■"/>
              <a:tabLst/>
              <a:defRPr/>
            </a:pPr>
            <a:r>
              <a:rPr lang="en-US"/>
              <a:t>Click icon to insert chart</a:t>
            </a:r>
          </a:p>
        </p:txBody>
      </p:sp>
      <p:sp>
        <p:nvSpPr>
          <p:cNvPr id="9" name="Rectangle 3">
            <a:extLst>
              <a:ext uri="{FF2B5EF4-FFF2-40B4-BE49-F238E27FC236}">
                <a16:creationId xmlns:a16="http://schemas.microsoft.com/office/drawing/2014/main" id="{5D04A0A6-D95E-0748-910C-52ED3A882CC3}"/>
              </a:ext>
            </a:extLst>
          </p:cNvPr>
          <p:cNvSpPr/>
          <p:nvPr userDrawn="1"/>
        </p:nvSpPr>
        <p:spPr>
          <a:xfrm>
            <a:off x="485847" y="1779494"/>
            <a:ext cx="3070554" cy="5000378"/>
          </a:xfrm>
          <a:prstGeom prst="rect">
            <a:avLst/>
          </a:prstGeom>
          <a:solidFill>
            <a:srgbClr val="F3F3F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77949" tIns="177949" rIns="177949" bIns="177949" rtlCol="0" anchor="ctr">
            <a:noAutofit/>
          </a:bodyPr>
          <a:lstStyle/>
          <a:p>
            <a:pPr algn="ctr"/>
            <a:endParaRPr lang="en-US" sz="1168">
              <a:latin typeface="Calibri" panose="020F0502020204030204" pitchFamily="34" charset="0"/>
            </a:endParaRPr>
          </a:p>
        </p:txBody>
      </p:sp>
      <p:sp>
        <p:nvSpPr>
          <p:cNvPr id="2" name="Title 1">
            <a:extLst>
              <a:ext uri="{FF2B5EF4-FFF2-40B4-BE49-F238E27FC236}">
                <a16:creationId xmlns:a16="http://schemas.microsoft.com/office/drawing/2014/main" id="{F6444765-4A20-9249-B58E-6E3B0ADAFD32}"/>
              </a:ext>
            </a:extLst>
          </p:cNvPr>
          <p:cNvSpPr>
            <a:spLocks noGrp="1"/>
          </p:cNvSpPr>
          <p:nvPr>
            <p:ph type="title" hasCustomPrompt="1"/>
          </p:nvPr>
        </p:nvSpPr>
        <p:spPr/>
        <p:txBody>
          <a:bodyPr/>
          <a:lstStyle>
            <a:lvl1pPr>
              <a:defRPr/>
            </a:lvl1pPr>
          </a:lstStyle>
          <a:p>
            <a:r>
              <a:rPr lang="en-US"/>
              <a:t>Page Title</a:t>
            </a:r>
          </a:p>
        </p:txBody>
      </p:sp>
      <p:sp>
        <p:nvSpPr>
          <p:cNvPr id="5" name="Text Placeholder 2">
            <a:extLst>
              <a:ext uri="{FF2B5EF4-FFF2-40B4-BE49-F238E27FC236}">
                <a16:creationId xmlns:a16="http://schemas.microsoft.com/office/drawing/2014/main" id="{F27DE4E1-1DA2-5A45-89FD-981D9B47C1CC}"/>
              </a:ext>
            </a:extLst>
          </p:cNvPr>
          <p:cNvSpPr>
            <a:spLocks noGrp="1"/>
          </p:cNvSpPr>
          <p:nvPr>
            <p:ph type="body" sz="quarter" idx="16" hasCustomPrompt="1"/>
          </p:nvPr>
        </p:nvSpPr>
        <p:spPr>
          <a:xfrm>
            <a:off x="3809042" y="1779494"/>
            <a:ext cx="3070554" cy="5000378"/>
          </a:xfrm>
          <a:prstGeom prst="rect">
            <a:avLst/>
          </a:prstGeom>
        </p:spPr>
        <p:txBody>
          <a:bodyPr lIns="0" tIns="0" rIns="0" bIns="0">
            <a:noAutofit/>
          </a:bodyPr>
          <a:lstStyle>
            <a:lvl1pPr marL="177942" indent="-177942">
              <a:spcBef>
                <a:spcPts val="438"/>
              </a:spcBef>
              <a:buFont typeface="System Font Regular"/>
              <a:buChar char="■"/>
              <a:defRPr sz="1168">
                <a:latin typeface="Calibri" panose="020F0502020204030204" pitchFamily="34" charset="0"/>
              </a:defRPr>
            </a:lvl1pPr>
            <a:lvl2pPr>
              <a:defRPr sz="1168"/>
            </a:lvl2pPr>
            <a:lvl3pPr>
              <a:defRPr sz="1168"/>
            </a:lvl3pPr>
            <a:lvl4pPr>
              <a:defRPr sz="1168"/>
            </a:lvl4pPr>
          </a:lstStyle>
          <a:p>
            <a:pPr lvl="0"/>
            <a:r>
              <a:rPr lang="en-US"/>
              <a:t>Click to add text</a:t>
            </a:r>
          </a:p>
          <a:p>
            <a:pPr lvl="1"/>
            <a:r>
              <a:rPr lang="en-US"/>
              <a:t>Insert text</a:t>
            </a:r>
          </a:p>
          <a:p>
            <a:pPr lvl="2"/>
            <a:r>
              <a:rPr lang="en-US"/>
              <a:t>Insert text</a:t>
            </a:r>
          </a:p>
          <a:p>
            <a:pPr lvl="3"/>
            <a:r>
              <a:rPr lang="en-US"/>
              <a:t>Insert text</a:t>
            </a:r>
          </a:p>
        </p:txBody>
      </p:sp>
      <p:sp>
        <p:nvSpPr>
          <p:cNvPr id="8" name="Text Placeholder 5">
            <a:extLst>
              <a:ext uri="{FF2B5EF4-FFF2-40B4-BE49-F238E27FC236}">
                <a16:creationId xmlns:a16="http://schemas.microsoft.com/office/drawing/2014/main" id="{F234788E-9ED5-2A43-B372-6B31AF389C6E}"/>
              </a:ext>
            </a:extLst>
          </p:cNvPr>
          <p:cNvSpPr>
            <a:spLocks noGrp="1"/>
          </p:cNvSpPr>
          <p:nvPr>
            <p:ph type="body" sz="quarter" idx="15" hasCustomPrompt="1"/>
          </p:nvPr>
        </p:nvSpPr>
        <p:spPr>
          <a:xfrm>
            <a:off x="485847" y="1779494"/>
            <a:ext cx="3070554" cy="5000378"/>
          </a:xfrm>
          <a:prstGeom prst="rect">
            <a:avLst/>
          </a:prstGeom>
        </p:spPr>
        <p:txBody>
          <a:bodyPr wrap="square" lIns="182880" tIns="182880" rIns="182880" bIns="182880" anchor="ctr">
            <a:noAutofit/>
          </a:bodyPr>
          <a:lstStyle>
            <a:lvl1pPr marL="0" indent="0">
              <a:spcBef>
                <a:spcPts val="438"/>
              </a:spcBef>
              <a:buFont typeface="System Font Regular"/>
              <a:buNone/>
              <a:defRPr sz="1362">
                <a:solidFill>
                  <a:schemeClr val="accent1"/>
                </a:solidFill>
                <a:latin typeface="Calibri" panose="020F0502020204030204" pitchFamily="34" charset="0"/>
              </a:defRPr>
            </a:lvl1pPr>
            <a:lvl2pPr marL="177942" indent="-177942">
              <a:buFont typeface="System Font Regular"/>
              <a:buChar char="■"/>
              <a:defRPr sz="1362"/>
            </a:lvl2pPr>
            <a:lvl3pPr marL="391473" indent="-213531">
              <a:buFont typeface="System Font Regular"/>
              <a:buChar char="—"/>
              <a:defRPr sz="1362"/>
            </a:lvl3pPr>
            <a:lvl4pPr marL="560518">
              <a:defRPr sz="1362"/>
            </a:lvl4pPr>
          </a:lstStyle>
          <a:p>
            <a:r>
              <a:rPr lang="en-US"/>
              <a:t>Click to add key message</a:t>
            </a:r>
          </a:p>
          <a:p>
            <a:pPr lvl="1"/>
            <a:r>
              <a:rPr lang="en-US"/>
              <a:t>Insert text</a:t>
            </a:r>
          </a:p>
          <a:p>
            <a:pPr lvl="2"/>
            <a:r>
              <a:rPr lang="en-US"/>
              <a:t>Insert text</a:t>
            </a:r>
          </a:p>
          <a:p>
            <a:pPr lvl="3"/>
            <a:r>
              <a:rPr lang="en-US"/>
              <a:t>Insert text</a:t>
            </a:r>
          </a:p>
        </p:txBody>
      </p:sp>
      <p:sp>
        <p:nvSpPr>
          <p:cNvPr id="14" name="Slide Number Placeholder 7">
            <a:extLst>
              <a:ext uri="{FF2B5EF4-FFF2-40B4-BE49-F238E27FC236}">
                <a16:creationId xmlns:a16="http://schemas.microsoft.com/office/drawing/2014/main" id="{4D1A583A-BFC1-BA4E-8708-EAAB1221B4F7}"/>
              </a:ext>
            </a:extLst>
          </p:cNvPr>
          <p:cNvSpPr>
            <a:spLocks noGrp="1"/>
          </p:cNvSpPr>
          <p:nvPr>
            <p:ph type="sldNum" sz="quarter" idx="4"/>
          </p:nvPr>
        </p:nvSpPr>
        <p:spPr>
          <a:xfrm>
            <a:off x="9716944" y="6783338"/>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5" name="Footer Placeholder 2">
            <a:extLst>
              <a:ext uri="{FF2B5EF4-FFF2-40B4-BE49-F238E27FC236}">
                <a16:creationId xmlns:a16="http://schemas.microsoft.com/office/drawing/2014/main" id="{CF7D9AE3-07BE-D04A-90D8-A25D257083FF}"/>
              </a:ext>
            </a:extLst>
          </p:cNvPr>
          <p:cNvSpPr>
            <a:spLocks noGrp="1"/>
          </p:cNvSpPr>
          <p:nvPr>
            <p:ph type="ftr" sz="quarter" idx="3"/>
          </p:nvPr>
        </p:nvSpPr>
        <p:spPr>
          <a:xfrm>
            <a:off x="485847" y="6789927"/>
            <a:ext cx="9231096"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13200736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 Row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44765-4A20-9249-B58E-6E3B0ADAFD32}"/>
              </a:ext>
            </a:extLst>
          </p:cNvPr>
          <p:cNvSpPr>
            <a:spLocks noGrp="1"/>
          </p:cNvSpPr>
          <p:nvPr>
            <p:ph type="title" hasCustomPrompt="1"/>
          </p:nvPr>
        </p:nvSpPr>
        <p:spPr/>
        <p:txBody>
          <a:bodyPr/>
          <a:lstStyle>
            <a:lvl1pPr>
              <a:defRPr/>
            </a:lvl1pPr>
          </a:lstStyle>
          <a:p>
            <a:r>
              <a:rPr lang="en-US"/>
              <a:t>Page Title</a:t>
            </a:r>
          </a:p>
        </p:txBody>
      </p:sp>
      <p:sp>
        <p:nvSpPr>
          <p:cNvPr id="5" name="Text Placeholder 2">
            <a:extLst>
              <a:ext uri="{FF2B5EF4-FFF2-40B4-BE49-F238E27FC236}">
                <a16:creationId xmlns:a16="http://schemas.microsoft.com/office/drawing/2014/main" id="{695A571F-A546-A14E-B5EF-EAC057D50489}"/>
              </a:ext>
            </a:extLst>
          </p:cNvPr>
          <p:cNvSpPr>
            <a:spLocks noGrp="1"/>
          </p:cNvSpPr>
          <p:nvPr>
            <p:ph type="body" sz="quarter" idx="16" hasCustomPrompt="1"/>
          </p:nvPr>
        </p:nvSpPr>
        <p:spPr>
          <a:xfrm>
            <a:off x="485847" y="1779494"/>
            <a:ext cx="9716944" cy="2384522"/>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a:p>
            <a:pPr lvl="0"/>
            <a:endParaRPr lang="en-US"/>
          </a:p>
        </p:txBody>
      </p:sp>
      <p:sp>
        <p:nvSpPr>
          <p:cNvPr id="6" name="Text Placeholder 3">
            <a:extLst>
              <a:ext uri="{FF2B5EF4-FFF2-40B4-BE49-F238E27FC236}">
                <a16:creationId xmlns:a16="http://schemas.microsoft.com/office/drawing/2014/main" id="{B7159C1F-5979-3146-8A62-46658AD1B326}"/>
              </a:ext>
            </a:extLst>
          </p:cNvPr>
          <p:cNvSpPr>
            <a:spLocks noGrp="1"/>
          </p:cNvSpPr>
          <p:nvPr>
            <p:ph type="body" sz="quarter" idx="17" hasCustomPrompt="1"/>
          </p:nvPr>
        </p:nvSpPr>
        <p:spPr>
          <a:xfrm>
            <a:off x="485847" y="4397327"/>
            <a:ext cx="9716944" cy="2384522"/>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p:txBody>
      </p:sp>
      <p:sp>
        <p:nvSpPr>
          <p:cNvPr id="10" name="Slide Number Placeholder 7">
            <a:extLst>
              <a:ext uri="{FF2B5EF4-FFF2-40B4-BE49-F238E27FC236}">
                <a16:creationId xmlns:a16="http://schemas.microsoft.com/office/drawing/2014/main" id="{08F9C297-5279-454A-8DAC-3B629E8763D4}"/>
              </a:ext>
            </a:extLst>
          </p:cNvPr>
          <p:cNvSpPr>
            <a:spLocks noGrp="1"/>
          </p:cNvSpPr>
          <p:nvPr>
            <p:ph type="sldNum" sz="quarter" idx="4"/>
          </p:nvPr>
        </p:nvSpPr>
        <p:spPr>
          <a:xfrm>
            <a:off x="9716944" y="6783338"/>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1" name="Footer Placeholder 2">
            <a:extLst>
              <a:ext uri="{FF2B5EF4-FFF2-40B4-BE49-F238E27FC236}">
                <a16:creationId xmlns:a16="http://schemas.microsoft.com/office/drawing/2014/main" id="{BD3F0987-4668-6F41-BFB0-2DAAD9ADFBA2}"/>
              </a:ext>
            </a:extLst>
          </p:cNvPr>
          <p:cNvSpPr>
            <a:spLocks noGrp="1"/>
          </p:cNvSpPr>
          <p:nvPr>
            <p:ph type="ftr" sz="quarter" idx="3"/>
          </p:nvPr>
        </p:nvSpPr>
        <p:spPr>
          <a:xfrm>
            <a:off x="485847" y="6789927"/>
            <a:ext cx="9231096"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15378142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 Rows w/ Subheader">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69CEEF-7AC9-E040-BAD6-2F938095C3E3}"/>
              </a:ext>
            </a:extLst>
          </p:cNvPr>
          <p:cNvSpPr>
            <a:spLocks noGrp="1"/>
          </p:cNvSpPr>
          <p:nvPr>
            <p:ph type="title" hasCustomPrompt="1"/>
          </p:nvPr>
        </p:nvSpPr>
        <p:spPr/>
        <p:txBody>
          <a:bodyPr/>
          <a:lstStyle>
            <a:lvl1pPr>
              <a:defRPr/>
            </a:lvl1pPr>
          </a:lstStyle>
          <a:p>
            <a:r>
              <a:rPr lang="en-US"/>
              <a:t>Page Title</a:t>
            </a:r>
          </a:p>
        </p:txBody>
      </p:sp>
      <p:sp>
        <p:nvSpPr>
          <p:cNvPr id="13" name="Text Placeholder 5">
            <a:extLst>
              <a:ext uri="{FF2B5EF4-FFF2-40B4-BE49-F238E27FC236}">
                <a16:creationId xmlns:a16="http://schemas.microsoft.com/office/drawing/2014/main" id="{0789D74A-9265-FD4E-94B0-122F1BDD72DF}"/>
              </a:ext>
            </a:extLst>
          </p:cNvPr>
          <p:cNvSpPr>
            <a:spLocks noGrp="1"/>
          </p:cNvSpPr>
          <p:nvPr>
            <p:ph type="body" sz="quarter" idx="14" hasCustomPrompt="1"/>
          </p:nvPr>
        </p:nvSpPr>
        <p:spPr>
          <a:xfrm>
            <a:off x="485847" y="1468083"/>
            <a:ext cx="9716944" cy="533848"/>
          </a:xfrm>
        </p:spPr>
        <p:txBody>
          <a:bodyPr/>
          <a:lstStyle>
            <a:lvl1pPr marL="0" indent="0">
              <a:lnSpc>
                <a:spcPct val="100000"/>
              </a:lnSpc>
              <a:spcBef>
                <a:spcPts val="0"/>
              </a:spcBef>
              <a:spcAft>
                <a:spcPts val="0"/>
              </a:spcAft>
              <a:buFontTx/>
              <a:buNone/>
              <a:defRPr sz="1557" b="1">
                <a:solidFill>
                  <a:schemeClr val="accent1"/>
                </a:solidFill>
              </a:defRPr>
            </a:lvl1pPr>
            <a:lvl5pPr marL="507135" indent="0">
              <a:buNone/>
              <a:defRPr/>
            </a:lvl5pPr>
          </a:lstStyle>
          <a:p>
            <a:pPr lvl="0"/>
            <a:r>
              <a:rPr lang="en-US" err="1"/>
              <a:t>Subheader</a:t>
            </a:r>
            <a:endParaRPr lang="en-US"/>
          </a:p>
        </p:txBody>
      </p:sp>
      <p:sp>
        <p:nvSpPr>
          <p:cNvPr id="11" name="Text Placeholder 2">
            <a:extLst>
              <a:ext uri="{FF2B5EF4-FFF2-40B4-BE49-F238E27FC236}">
                <a16:creationId xmlns:a16="http://schemas.microsoft.com/office/drawing/2014/main" id="{754CDDA2-E05C-2A4F-A426-6CA058E144B2}"/>
              </a:ext>
            </a:extLst>
          </p:cNvPr>
          <p:cNvSpPr>
            <a:spLocks noGrp="1"/>
          </p:cNvSpPr>
          <p:nvPr>
            <p:ph type="body" sz="quarter" idx="16" hasCustomPrompt="1"/>
          </p:nvPr>
        </p:nvSpPr>
        <p:spPr>
          <a:xfrm>
            <a:off x="485847" y="2224368"/>
            <a:ext cx="9716944" cy="2162085"/>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a:p>
            <a:pPr lvl="0"/>
            <a:endParaRPr lang="en-US"/>
          </a:p>
        </p:txBody>
      </p:sp>
      <p:sp>
        <p:nvSpPr>
          <p:cNvPr id="12" name="Text Placeholder 3">
            <a:extLst>
              <a:ext uri="{FF2B5EF4-FFF2-40B4-BE49-F238E27FC236}">
                <a16:creationId xmlns:a16="http://schemas.microsoft.com/office/drawing/2014/main" id="{4C86D187-4253-264A-8152-D845FB98695C}"/>
              </a:ext>
            </a:extLst>
          </p:cNvPr>
          <p:cNvSpPr>
            <a:spLocks noGrp="1"/>
          </p:cNvSpPr>
          <p:nvPr>
            <p:ph type="body" sz="quarter" idx="17" hasCustomPrompt="1"/>
          </p:nvPr>
        </p:nvSpPr>
        <p:spPr>
          <a:xfrm>
            <a:off x="485847" y="4617787"/>
            <a:ext cx="9716944" cy="2162085"/>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p:txBody>
      </p:sp>
      <p:sp>
        <p:nvSpPr>
          <p:cNvPr id="14" name="Slide Number Placeholder 7">
            <a:extLst>
              <a:ext uri="{FF2B5EF4-FFF2-40B4-BE49-F238E27FC236}">
                <a16:creationId xmlns:a16="http://schemas.microsoft.com/office/drawing/2014/main" id="{0D053E37-E0FC-7E42-ADF4-E3576A6FC15D}"/>
              </a:ext>
            </a:extLst>
          </p:cNvPr>
          <p:cNvSpPr>
            <a:spLocks noGrp="1"/>
          </p:cNvSpPr>
          <p:nvPr>
            <p:ph type="sldNum" sz="quarter" idx="4"/>
          </p:nvPr>
        </p:nvSpPr>
        <p:spPr>
          <a:xfrm>
            <a:off x="9716944" y="6783338"/>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5" name="Footer Placeholder 2">
            <a:extLst>
              <a:ext uri="{FF2B5EF4-FFF2-40B4-BE49-F238E27FC236}">
                <a16:creationId xmlns:a16="http://schemas.microsoft.com/office/drawing/2014/main" id="{80038B83-64E9-1142-9F72-769F1ED5BF9A}"/>
              </a:ext>
            </a:extLst>
          </p:cNvPr>
          <p:cNvSpPr>
            <a:spLocks noGrp="1"/>
          </p:cNvSpPr>
          <p:nvPr>
            <p:ph type="ftr" sz="quarter" idx="3"/>
          </p:nvPr>
        </p:nvSpPr>
        <p:spPr>
          <a:xfrm>
            <a:off x="485847" y="6789927"/>
            <a:ext cx="9231096"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1259887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 Rows w/ Key Message">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4B0DA94B-BCC5-D74A-A1F5-14299ACED1A7}"/>
              </a:ext>
            </a:extLst>
          </p:cNvPr>
          <p:cNvSpPr/>
          <p:nvPr userDrawn="1"/>
        </p:nvSpPr>
        <p:spPr>
          <a:xfrm>
            <a:off x="485847" y="1779494"/>
            <a:ext cx="3070554" cy="5000378"/>
          </a:xfrm>
          <a:prstGeom prst="rect">
            <a:avLst/>
          </a:prstGeom>
          <a:solidFill>
            <a:srgbClr val="F3F3F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77949" tIns="177949" rIns="177949" bIns="177949" rtlCol="0" anchor="ctr">
            <a:noAutofit/>
          </a:bodyPr>
          <a:lstStyle/>
          <a:p>
            <a:pPr algn="ctr"/>
            <a:endParaRPr lang="en-US" sz="1362">
              <a:latin typeface="Calibri" panose="020F0502020204030204" pitchFamily="34" charset="0"/>
            </a:endParaRPr>
          </a:p>
        </p:txBody>
      </p:sp>
      <p:sp>
        <p:nvSpPr>
          <p:cNvPr id="2" name="Title 1">
            <a:extLst>
              <a:ext uri="{FF2B5EF4-FFF2-40B4-BE49-F238E27FC236}">
                <a16:creationId xmlns:a16="http://schemas.microsoft.com/office/drawing/2014/main" id="{F6444765-4A20-9249-B58E-6E3B0ADAFD32}"/>
              </a:ext>
            </a:extLst>
          </p:cNvPr>
          <p:cNvSpPr>
            <a:spLocks noGrp="1"/>
          </p:cNvSpPr>
          <p:nvPr>
            <p:ph type="title" hasCustomPrompt="1"/>
          </p:nvPr>
        </p:nvSpPr>
        <p:spPr/>
        <p:txBody>
          <a:bodyPr/>
          <a:lstStyle>
            <a:lvl1pPr>
              <a:defRPr/>
            </a:lvl1pPr>
          </a:lstStyle>
          <a:p>
            <a:r>
              <a:rPr lang="en-US"/>
              <a:t>Page Title</a:t>
            </a:r>
          </a:p>
        </p:txBody>
      </p:sp>
      <p:sp>
        <p:nvSpPr>
          <p:cNvPr id="5" name="Text Placeholder 2">
            <a:extLst>
              <a:ext uri="{FF2B5EF4-FFF2-40B4-BE49-F238E27FC236}">
                <a16:creationId xmlns:a16="http://schemas.microsoft.com/office/drawing/2014/main" id="{BB842C2C-C00B-E146-8CE5-8D7248D84269}"/>
              </a:ext>
            </a:extLst>
          </p:cNvPr>
          <p:cNvSpPr>
            <a:spLocks noGrp="1"/>
          </p:cNvSpPr>
          <p:nvPr>
            <p:ph type="body" sz="quarter" idx="16" hasCustomPrompt="1"/>
          </p:nvPr>
        </p:nvSpPr>
        <p:spPr>
          <a:xfrm>
            <a:off x="3808580" y="1783025"/>
            <a:ext cx="6393749" cy="2384522"/>
          </a:xfrm>
          <a:prstGeom prst="rect">
            <a:avLst/>
          </a:prstGeom>
        </p:spPr>
        <p:txBody>
          <a:bodyPr lIns="0" tIns="0" rIns="0" bIns="0">
            <a:noAutofit/>
          </a:bodyPr>
          <a:lstStyle>
            <a:lvl1pPr marL="177942" indent="-177942">
              <a:buFont typeface="System Font Regular"/>
              <a:buChar char="■"/>
              <a:defRPr sz="1168">
                <a:latin typeface="Calibri" panose="020F0502020204030204" pitchFamily="34" charset="0"/>
              </a:defRPr>
            </a:lvl1pPr>
            <a:lvl2pPr>
              <a:defRPr sz="1168"/>
            </a:lvl2pPr>
            <a:lvl3pPr>
              <a:defRPr sz="1168"/>
            </a:lvl3pPr>
            <a:lvl4pPr>
              <a:defRPr sz="1168"/>
            </a:lvl4pPr>
          </a:lstStyle>
          <a:p>
            <a:pPr lvl="0"/>
            <a:r>
              <a:rPr lang="en-US"/>
              <a:t>Click to add text</a:t>
            </a:r>
          </a:p>
          <a:p>
            <a:pPr lvl="1"/>
            <a:r>
              <a:rPr lang="en-US"/>
              <a:t>Insert text</a:t>
            </a:r>
          </a:p>
          <a:p>
            <a:pPr lvl="2"/>
            <a:r>
              <a:rPr lang="en-US"/>
              <a:t>Insert text</a:t>
            </a:r>
          </a:p>
          <a:p>
            <a:pPr lvl="3"/>
            <a:r>
              <a:rPr lang="en-US"/>
              <a:t>Insert text</a:t>
            </a:r>
          </a:p>
        </p:txBody>
      </p:sp>
      <p:sp>
        <p:nvSpPr>
          <p:cNvPr id="6" name="Text Placeholder 3">
            <a:extLst>
              <a:ext uri="{FF2B5EF4-FFF2-40B4-BE49-F238E27FC236}">
                <a16:creationId xmlns:a16="http://schemas.microsoft.com/office/drawing/2014/main" id="{01C050B9-F352-9243-9B96-0B5E7313E3EE}"/>
              </a:ext>
            </a:extLst>
          </p:cNvPr>
          <p:cNvSpPr>
            <a:spLocks noGrp="1"/>
          </p:cNvSpPr>
          <p:nvPr>
            <p:ph type="body" sz="quarter" idx="17" hasCustomPrompt="1"/>
          </p:nvPr>
        </p:nvSpPr>
        <p:spPr>
          <a:xfrm>
            <a:off x="3808580" y="4395351"/>
            <a:ext cx="6393749" cy="2384522"/>
          </a:xfrm>
          <a:prstGeom prst="rect">
            <a:avLst/>
          </a:prstGeom>
        </p:spPr>
        <p:txBody>
          <a:bodyPr lIns="0" tIns="0" rIns="0" bIns="0">
            <a:noAutofit/>
          </a:bodyPr>
          <a:lstStyle>
            <a:lvl1pPr marL="177942" indent="-177942">
              <a:buFont typeface="System Font Regular"/>
              <a:buChar char="■"/>
              <a:defRPr sz="1168">
                <a:latin typeface="Calibri" panose="020F0502020204030204" pitchFamily="34" charset="0"/>
              </a:defRPr>
            </a:lvl1pPr>
            <a:lvl2pPr>
              <a:defRPr sz="1168"/>
            </a:lvl2pPr>
            <a:lvl3pPr>
              <a:defRPr sz="1168"/>
            </a:lvl3pPr>
            <a:lvl4pPr>
              <a:defRPr sz="1168"/>
            </a:lvl4pPr>
          </a:lstStyle>
          <a:p>
            <a:pPr lvl="0"/>
            <a:r>
              <a:rPr lang="en-US"/>
              <a:t>Click to add text</a:t>
            </a:r>
          </a:p>
          <a:p>
            <a:pPr lvl="1"/>
            <a:r>
              <a:rPr lang="en-US"/>
              <a:t>Insert text</a:t>
            </a:r>
          </a:p>
          <a:p>
            <a:pPr lvl="2"/>
            <a:r>
              <a:rPr lang="en-US"/>
              <a:t>Insert text</a:t>
            </a:r>
          </a:p>
          <a:p>
            <a:pPr lvl="3"/>
            <a:r>
              <a:rPr lang="en-US"/>
              <a:t>Insert text</a:t>
            </a:r>
          </a:p>
        </p:txBody>
      </p:sp>
      <p:sp>
        <p:nvSpPr>
          <p:cNvPr id="8" name="Text Placeholder 5">
            <a:extLst>
              <a:ext uri="{FF2B5EF4-FFF2-40B4-BE49-F238E27FC236}">
                <a16:creationId xmlns:a16="http://schemas.microsoft.com/office/drawing/2014/main" id="{5F08DAB7-1B89-2048-8F14-671D98F77541}"/>
              </a:ext>
            </a:extLst>
          </p:cNvPr>
          <p:cNvSpPr>
            <a:spLocks noGrp="1"/>
          </p:cNvSpPr>
          <p:nvPr>
            <p:ph type="body" sz="quarter" idx="15" hasCustomPrompt="1"/>
          </p:nvPr>
        </p:nvSpPr>
        <p:spPr>
          <a:xfrm>
            <a:off x="485847" y="1779494"/>
            <a:ext cx="3070554" cy="5000378"/>
          </a:xfrm>
          <a:prstGeom prst="rect">
            <a:avLst/>
          </a:prstGeom>
        </p:spPr>
        <p:txBody>
          <a:bodyPr wrap="square" lIns="182880" tIns="182880" rIns="182880" bIns="182880" anchor="ctr">
            <a:noAutofit/>
          </a:bodyPr>
          <a:lstStyle>
            <a:lvl1pPr marL="0" indent="0">
              <a:spcBef>
                <a:spcPts val="438"/>
              </a:spcBef>
              <a:buFont typeface="System Font Regular"/>
              <a:buNone/>
              <a:defRPr sz="1362">
                <a:solidFill>
                  <a:schemeClr val="accent1"/>
                </a:solidFill>
                <a:latin typeface="Calibri" panose="020F0502020204030204" pitchFamily="34" charset="0"/>
              </a:defRPr>
            </a:lvl1pPr>
            <a:lvl2pPr marL="177942" indent="-177942">
              <a:buFont typeface="System Font Regular"/>
              <a:buChar char="■"/>
              <a:defRPr sz="1362"/>
            </a:lvl2pPr>
            <a:lvl3pPr marL="391473" indent="-213531">
              <a:buFont typeface="System Font Regular"/>
              <a:buChar char="—"/>
              <a:defRPr sz="1362"/>
            </a:lvl3pPr>
            <a:lvl4pPr marL="560518">
              <a:defRPr sz="1362"/>
            </a:lvl4pPr>
          </a:lstStyle>
          <a:p>
            <a:r>
              <a:rPr lang="en-US"/>
              <a:t>Click to add key message</a:t>
            </a:r>
          </a:p>
          <a:p>
            <a:pPr lvl="1"/>
            <a:r>
              <a:rPr lang="en-US"/>
              <a:t>Insert text</a:t>
            </a:r>
          </a:p>
          <a:p>
            <a:pPr lvl="2"/>
            <a:r>
              <a:rPr lang="en-US"/>
              <a:t>Insert text</a:t>
            </a:r>
          </a:p>
          <a:p>
            <a:pPr lvl="3"/>
            <a:r>
              <a:rPr lang="en-US"/>
              <a:t>Insert text</a:t>
            </a:r>
          </a:p>
        </p:txBody>
      </p:sp>
      <p:sp>
        <p:nvSpPr>
          <p:cNvPr id="11" name="Slide Number Placeholder 7">
            <a:extLst>
              <a:ext uri="{FF2B5EF4-FFF2-40B4-BE49-F238E27FC236}">
                <a16:creationId xmlns:a16="http://schemas.microsoft.com/office/drawing/2014/main" id="{48A1E651-BA68-294D-94F5-CA617FBA34FD}"/>
              </a:ext>
            </a:extLst>
          </p:cNvPr>
          <p:cNvSpPr>
            <a:spLocks noGrp="1"/>
          </p:cNvSpPr>
          <p:nvPr>
            <p:ph type="sldNum" sz="quarter" idx="4"/>
          </p:nvPr>
        </p:nvSpPr>
        <p:spPr>
          <a:xfrm>
            <a:off x="9716944" y="6783338"/>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2" name="Footer Placeholder 2">
            <a:extLst>
              <a:ext uri="{FF2B5EF4-FFF2-40B4-BE49-F238E27FC236}">
                <a16:creationId xmlns:a16="http://schemas.microsoft.com/office/drawing/2014/main" id="{DCB57289-2187-824D-8706-EC231CFAED83}"/>
              </a:ext>
            </a:extLst>
          </p:cNvPr>
          <p:cNvSpPr>
            <a:spLocks noGrp="1"/>
          </p:cNvSpPr>
          <p:nvPr>
            <p:ph type="ftr" sz="quarter" idx="3"/>
          </p:nvPr>
        </p:nvSpPr>
        <p:spPr>
          <a:xfrm>
            <a:off x="485847" y="6789927"/>
            <a:ext cx="9231096"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5037309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44765-4A20-9249-B58E-6E3B0ADAFD32}"/>
              </a:ext>
            </a:extLst>
          </p:cNvPr>
          <p:cNvSpPr>
            <a:spLocks noGrp="1"/>
          </p:cNvSpPr>
          <p:nvPr>
            <p:ph type="title" hasCustomPrompt="1"/>
          </p:nvPr>
        </p:nvSpPr>
        <p:spPr/>
        <p:txBody>
          <a:bodyPr/>
          <a:lstStyle>
            <a:lvl1pPr>
              <a:defRPr/>
            </a:lvl1pPr>
          </a:lstStyle>
          <a:p>
            <a:r>
              <a:rPr lang="en-US"/>
              <a:t>Page Title</a:t>
            </a:r>
          </a:p>
        </p:txBody>
      </p:sp>
      <p:sp>
        <p:nvSpPr>
          <p:cNvPr id="5" name="Text Placeholder 2">
            <a:extLst>
              <a:ext uri="{FF2B5EF4-FFF2-40B4-BE49-F238E27FC236}">
                <a16:creationId xmlns:a16="http://schemas.microsoft.com/office/drawing/2014/main" id="{61FCE5C5-3F3D-6E44-8D4B-BA5F1B84EF3B}"/>
              </a:ext>
            </a:extLst>
          </p:cNvPr>
          <p:cNvSpPr>
            <a:spLocks noGrp="1"/>
          </p:cNvSpPr>
          <p:nvPr>
            <p:ph type="body" sz="quarter" idx="16" hasCustomPrompt="1"/>
          </p:nvPr>
        </p:nvSpPr>
        <p:spPr>
          <a:xfrm>
            <a:off x="485847" y="1779494"/>
            <a:ext cx="3070554" cy="5000378"/>
          </a:xfrm>
          <a:prstGeom prst="rect">
            <a:avLst/>
          </a:prstGeom>
        </p:spPr>
        <p:txBody>
          <a:bodyPr lIns="0" tIns="0" rIns="0" bIns="0">
            <a:noAutofit/>
          </a:bodyPr>
          <a:lstStyle>
            <a:lvl1pPr marL="177942" indent="-177942">
              <a:buFont typeface="System Font Regular"/>
              <a:buChar char="■"/>
              <a:defRPr sz="1168">
                <a:latin typeface="Calibri" panose="020F0502020204030204" pitchFamily="34" charset="0"/>
              </a:defRPr>
            </a:lvl1pPr>
            <a:lvl2pPr>
              <a:defRPr sz="1168"/>
            </a:lvl2pPr>
            <a:lvl3pPr>
              <a:defRPr sz="1168"/>
            </a:lvl3pPr>
            <a:lvl4pPr>
              <a:defRPr sz="1168"/>
            </a:lvl4pPr>
          </a:lstStyle>
          <a:p>
            <a:pPr lvl="0"/>
            <a:r>
              <a:rPr lang="en-US"/>
              <a:t>Click to add text</a:t>
            </a:r>
          </a:p>
          <a:p>
            <a:pPr lvl="1"/>
            <a:r>
              <a:rPr lang="en-US"/>
              <a:t>Insert text</a:t>
            </a:r>
          </a:p>
          <a:p>
            <a:pPr lvl="2"/>
            <a:r>
              <a:rPr lang="en-US"/>
              <a:t>Insert text</a:t>
            </a:r>
          </a:p>
          <a:p>
            <a:pPr lvl="3"/>
            <a:r>
              <a:rPr lang="en-US"/>
              <a:t>Insert text</a:t>
            </a:r>
          </a:p>
        </p:txBody>
      </p:sp>
      <p:sp>
        <p:nvSpPr>
          <p:cNvPr id="6" name="Text Placeholder 3">
            <a:extLst>
              <a:ext uri="{FF2B5EF4-FFF2-40B4-BE49-F238E27FC236}">
                <a16:creationId xmlns:a16="http://schemas.microsoft.com/office/drawing/2014/main" id="{CDD3C00B-1A3C-DC43-922D-F4C93B8BC857}"/>
              </a:ext>
            </a:extLst>
          </p:cNvPr>
          <p:cNvSpPr>
            <a:spLocks noGrp="1"/>
          </p:cNvSpPr>
          <p:nvPr>
            <p:ph type="body" sz="quarter" idx="18" hasCustomPrompt="1"/>
          </p:nvPr>
        </p:nvSpPr>
        <p:spPr>
          <a:xfrm>
            <a:off x="7127078" y="1779494"/>
            <a:ext cx="3070554" cy="5000378"/>
          </a:xfrm>
          <a:prstGeom prst="rect">
            <a:avLst/>
          </a:prstGeom>
        </p:spPr>
        <p:txBody>
          <a:bodyPr lIns="0" tIns="0" rIns="0" bIns="0">
            <a:noAutofit/>
          </a:bodyPr>
          <a:lstStyle>
            <a:lvl1pPr marL="177942" indent="-177942">
              <a:buFont typeface="System Font Regular"/>
              <a:buChar char="■"/>
              <a:defRPr sz="1168">
                <a:latin typeface="Calibri" panose="020F0502020204030204" pitchFamily="34" charset="0"/>
              </a:defRPr>
            </a:lvl1pPr>
            <a:lvl2pPr>
              <a:defRPr sz="1168"/>
            </a:lvl2pPr>
            <a:lvl3pPr>
              <a:defRPr sz="1168"/>
            </a:lvl3pPr>
            <a:lvl4pPr>
              <a:defRPr sz="1168"/>
            </a:lvl4pPr>
          </a:lstStyle>
          <a:p>
            <a:pPr lvl="0"/>
            <a:r>
              <a:rPr lang="en-US"/>
              <a:t>Click to add text</a:t>
            </a:r>
          </a:p>
          <a:p>
            <a:pPr lvl="1"/>
            <a:r>
              <a:rPr lang="en-US"/>
              <a:t>Insert text</a:t>
            </a:r>
          </a:p>
          <a:p>
            <a:pPr lvl="2"/>
            <a:r>
              <a:rPr lang="en-US"/>
              <a:t>Insert text</a:t>
            </a:r>
          </a:p>
          <a:p>
            <a:pPr lvl="3"/>
            <a:r>
              <a:rPr lang="en-US"/>
              <a:t>Insert text</a:t>
            </a:r>
          </a:p>
        </p:txBody>
      </p:sp>
      <p:sp>
        <p:nvSpPr>
          <p:cNvPr id="7" name="Text Placeholder 4">
            <a:extLst>
              <a:ext uri="{FF2B5EF4-FFF2-40B4-BE49-F238E27FC236}">
                <a16:creationId xmlns:a16="http://schemas.microsoft.com/office/drawing/2014/main" id="{BBD61B71-7A65-ED4B-927A-03B0CFE74F46}"/>
              </a:ext>
            </a:extLst>
          </p:cNvPr>
          <p:cNvSpPr>
            <a:spLocks noGrp="1"/>
          </p:cNvSpPr>
          <p:nvPr>
            <p:ph type="body" sz="quarter" idx="17" hasCustomPrompt="1"/>
          </p:nvPr>
        </p:nvSpPr>
        <p:spPr>
          <a:xfrm>
            <a:off x="3810511" y="1779494"/>
            <a:ext cx="3070554" cy="5000378"/>
          </a:xfrm>
          <a:prstGeom prst="rect">
            <a:avLst/>
          </a:prstGeom>
        </p:spPr>
        <p:txBody>
          <a:bodyPr lIns="0" tIns="0" rIns="0" bIns="0">
            <a:noAutofit/>
          </a:bodyPr>
          <a:lstStyle>
            <a:lvl1pPr marL="177942" indent="-177942">
              <a:buFont typeface="System Font Regular"/>
              <a:buChar char="■"/>
              <a:defRPr sz="1168">
                <a:latin typeface="Calibri" panose="020F0502020204030204" pitchFamily="34" charset="0"/>
              </a:defRPr>
            </a:lvl1pPr>
            <a:lvl2pPr>
              <a:defRPr sz="1168"/>
            </a:lvl2pPr>
            <a:lvl3pPr>
              <a:defRPr sz="1168"/>
            </a:lvl3pPr>
            <a:lvl4pPr>
              <a:defRPr sz="1168"/>
            </a:lvl4pPr>
          </a:lstStyle>
          <a:p>
            <a:pPr lvl="0"/>
            <a:r>
              <a:rPr lang="en-US"/>
              <a:t>Click to add text</a:t>
            </a:r>
          </a:p>
          <a:p>
            <a:pPr lvl="1"/>
            <a:r>
              <a:rPr lang="en-US"/>
              <a:t>Insert text</a:t>
            </a:r>
          </a:p>
          <a:p>
            <a:pPr lvl="2"/>
            <a:r>
              <a:rPr lang="en-US"/>
              <a:t>Insert text</a:t>
            </a:r>
          </a:p>
          <a:p>
            <a:pPr lvl="3"/>
            <a:r>
              <a:rPr lang="en-US"/>
              <a:t>Insert text</a:t>
            </a:r>
          </a:p>
        </p:txBody>
      </p:sp>
      <p:sp>
        <p:nvSpPr>
          <p:cNvPr id="10" name="Slide Number Placeholder 7">
            <a:extLst>
              <a:ext uri="{FF2B5EF4-FFF2-40B4-BE49-F238E27FC236}">
                <a16:creationId xmlns:a16="http://schemas.microsoft.com/office/drawing/2014/main" id="{A38B174E-B975-544C-9C4F-23BD90BECA36}"/>
              </a:ext>
            </a:extLst>
          </p:cNvPr>
          <p:cNvSpPr>
            <a:spLocks noGrp="1"/>
          </p:cNvSpPr>
          <p:nvPr>
            <p:ph type="sldNum" sz="quarter" idx="4"/>
          </p:nvPr>
        </p:nvSpPr>
        <p:spPr>
          <a:xfrm>
            <a:off x="9716944" y="6783338"/>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1" name="Footer Placeholder 2">
            <a:extLst>
              <a:ext uri="{FF2B5EF4-FFF2-40B4-BE49-F238E27FC236}">
                <a16:creationId xmlns:a16="http://schemas.microsoft.com/office/drawing/2014/main" id="{74A9AFC2-225F-5141-AD75-AFD7DB8F9379}"/>
              </a:ext>
            </a:extLst>
          </p:cNvPr>
          <p:cNvSpPr>
            <a:spLocks noGrp="1"/>
          </p:cNvSpPr>
          <p:nvPr>
            <p:ph type="ftr" sz="quarter" idx="3"/>
          </p:nvPr>
        </p:nvSpPr>
        <p:spPr>
          <a:xfrm>
            <a:off x="485847" y="6789927"/>
            <a:ext cx="9231096"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40412506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 Columns w/ Subheader">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69CEEF-7AC9-E040-BAD6-2F938095C3E3}"/>
              </a:ext>
            </a:extLst>
          </p:cNvPr>
          <p:cNvSpPr>
            <a:spLocks noGrp="1"/>
          </p:cNvSpPr>
          <p:nvPr>
            <p:ph type="title" hasCustomPrompt="1"/>
          </p:nvPr>
        </p:nvSpPr>
        <p:spPr/>
        <p:txBody>
          <a:bodyPr/>
          <a:lstStyle>
            <a:lvl1pPr>
              <a:defRPr/>
            </a:lvl1pPr>
          </a:lstStyle>
          <a:p>
            <a:r>
              <a:rPr lang="en-US"/>
              <a:t>Page Title</a:t>
            </a:r>
          </a:p>
        </p:txBody>
      </p:sp>
      <p:sp>
        <p:nvSpPr>
          <p:cNvPr id="13" name="Text Placeholder 5">
            <a:extLst>
              <a:ext uri="{FF2B5EF4-FFF2-40B4-BE49-F238E27FC236}">
                <a16:creationId xmlns:a16="http://schemas.microsoft.com/office/drawing/2014/main" id="{0789D74A-9265-FD4E-94B0-122F1BDD72DF}"/>
              </a:ext>
            </a:extLst>
          </p:cNvPr>
          <p:cNvSpPr>
            <a:spLocks noGrp="1"/>
          </p:cNvSpPr>
          <p:nvPr>
            <p:ph type="body" sz="quarter" idx="14" hasCustomPrompt="1"/>
          </p:nvPr>
        </p:nvSpPr>
        <p:spPr>
          <a:xfrm>
            <a:off x="485847" y="1468083"/>
            <a:ext cx="9716944" cy="533848"/>
          </a:xfrm>
        </p:spPr>
        <p:txBody>
          <a:bodyPr/>
          <a:lstStyle>
            <a:lvl1pPr marL="0" indent="0">
              <a:lnSpc>
                <a:spcPct val="100000"/>
              </a:lnSpc>
              <a:spcBef>
                <a:spcPts val="0"/>
              </a:spcBef>
              <a:spcAft>
                <a:spcPts val="0"/>
              </a:spcAft>
              <a:buNone/>
              <a:defRPr sz="1557" b="1">
                <a:solidFill>
                  <a:schemeClr val="accent1"/>
                </a:solidFill>
              </a:defRPr>
            </a:lvl1pPr>
            <a:lvl5pPr marL="507135" indent="0">
              <a:buNone/>
              <a:defRPr/>
            </a:lvl5pPr>
          </a:lstStyle>
          <a:p>
            <a:pPr lvl="0"/>
            <a:r>
              <a:rPr lang="en-US" err="1"/>
              <a:t>Subheader</a:t>
            </a:r>
            <a:endParaRPr lang="en-US"/>
          </a:p>
        </p:txBody>
      </p:sp>
      <p:sp>
        <p:nvSpPr>
          <p:cNvPr id="6" name="Text Placeholder 5">
            <a:extLst>
              <a:ext uri="{FF2B5EF4-FFF2-40B4-BE49-F238E27FC236}">
                <a16:creationId xmlns:a16="http://schemas.microsoft.com/office/drawing/2014/main" id="{767132D6-2280-B54E-8DFE-5541A45A77A0}"/>
              </a:ext>
            </a:extLst>
          </p:cNvPr>
          <p:cNvSpPr>
            <a:spLocks noGrp="1"/>
          </p:cNvSpPr>
          <p:nvPr>
            <p:ph type="body" sz="quarter" idx="17" hasCustomPrompt="1"/>
          </p:nvPr>
        </p:nvSpPr>
        <p:spPr>
          <a:xfrm>
            <a:off x="485847" y="2224368"/>
            <a:ext cx="3070554" cy="4555505"/>
          </a:xfrm>
        </p:spPr>
        <p:txBody>
          <a:bodyPr/>
          <a:lstStyle>
            <a:lvl1pPr marL="177942" indent="-177942">
              <a:lnSpc>
                <a:spcPct val="110000"/>
              </a:lnSpc>
              <a:spcBef>
                <a:spcPts val="438"/>
              </a:spcBef>
              <a:spcAft>
                <a:spcPts val="438"/>
              </a:spcAft>
              <a:buFont typeface="System Font Regular"/>
              <a:buChar char="■"/>
              <a:defRPr sz="1168" b="0">
                <a:solidFill>
                  <a:schemeClr val="tx1"/>
                </a:solidFill>
              </a:defRPr>
            </a:lvl1pPr>
            <a:lvl2pPr>
              <a:lnSpc>
                <a:spcPct val="110000"/>
              </a:lnSpc>
              <a:defRPr sz="1168"/>
            </a:lvl2pPr>
            <a:lvl3pPr>
              <a:lnSpc>
                <a:spcPct val="110000"/>
              </a:lnSpc>
              <a:defRPr sz="1168"/>
            </a:lvl3pPr>
            <a:lvl4pPr>
              <a:lnSpc>
                <a:spcPct val="110000"/>
              </a:lnSpc>
              <a:defRPr sz="1168"/>
            </a:lvl4pPr>
            <a:lvl5pPr marL="507135" indent="0">
              <a:buNone/>
              <a:defRPr/>
            </a:lvl5pPr>
          </a:lstStyle>
          <a:p>
            <a:pPr lvl="0"/>
            <a:r>
              <a:rPr lang="en-US"/>
              <a:t>Click to add text</a:t>
            </a:r>
          </a:p>
          <a:p>
            <a:pPr lvl="1"/>
            <a:r>
              <a:rPr lang="en-US"/>
              <a:t>Insert text</a:t>
            </a:r>
          </a:p>
          <a:p>
            <a:pPr lvl="2"/>
            <a:r>
              <a:rPr lang="en-US"/>
              <a:t>Insert text</a:t>
            </a:r>
          </a:p>
          <a:p>
            <a:pPr lvl="3"/>
            <a:r>
              <a:rPr lang="en-US"/>
              <a:t>Insert text</a:t>
            </a:r>
          </a:p>
        </p:txBody>
      </p:sp>
      <p:sp>
        <p:nvSpPr>
          <p:cNvPr id="7" name="Text Placeholder 2">
            <a:extLst>
              <a:ext uri="{FF2B5EF4-FFF2-40B4-BE49-F238E27FC236}">
                <a16:creationId xmlns:a16="http://schemas.microsoft.com/office/drawing/2014/main" id="{44F45E9E-FAC7-CF4D-8694-EDB81009BA9F}"/>
              </a:ext>
            </a:extLst>
          </p:cNvPr>
          <p:cNvSpPr>
            <a:spLocks noGrp="1"/>
          </p:cNvSpPr>
          <p:nvPr>
            <p:ph type="body" sz="quarter" idx="18" hasCustomPrompt="1"/>
          </p:nvPr>
        </p:nvSpPr>
        <p:spPr>
          <a:xfrm>
            <a:off x="3809042" y="2224368"/>
            <a:ext cx="3070554" cy="4555505"/>
          </a:xfrm>
          <a:prstGeom prst="rect">
            <a:avLst/>
          </a:prstGeom>
        </p:spPr>
        <p:txBody>
          <a:bodyPr lIns="0" tIns="0" rIns="0" bIns="0">
            <a:noAutofit/>
          </a:bodyPr>
          <a:lstStyle>
            <a:lvl1pPr marL="177942" indent="-177942">
              <a:lnSpc>
                <a:spcPct val="110000"/>
              </a:lnSpc>
              <a:spcBef>
                <a:spcPts val="438"/>
              </a:spcBef>
              <a:buFont typeface="System Font Regular"/>
              <a:buChar char="■"/>
              <a:defRPr sz="1168">
                <a:latin typeface="Calibri" panose="020F0502020204030204" pitchFamily="34" charset="0"/>
              </a:defRPr>
            </a:lvl1pPr>
            <a:lvl2pPr>
              <a:lnSpc>
                <a:spcPct val="110000"/>
              </a:lnSpc>
              <a:spcBef>
                <a:spcPts val="0"/>
              </a:spcBef>
              <a:defRPr sz="1168"/>
            </a:lvl2pPr>
            <a:lvl3pPr>
              <a:lnSpc>
                <a:spcPct val="110000"/>
              </a:lnSpc>
              <a:spcBef>
                <a:spcPts val="0"/>
              </a:spcBef>
              <a:defRPr sz="1168"/>
            </a:lvl3pPr>
            <a:lvl4pPr>
              <a:lnSpc>
                <a:spcPct val="110000"/>
              </a:lnSpc>
              <a:spcBef>
                <a:spcPts val="0"/>
              </a:spcBef>
              <a:defRPr sz="1168"/>
            </a:lvl4pPr>
          </a:lstStyle>
          <a:p>
            <a:pPr lvl="0"/>
            <a:r>
              <a:rPr lang="en-US"/>
              <a:t>Click to add text</a:t>
            </a:r>
          </a:p>
          <a:p>
            <a:pPr lvl="1"/>
            <a:r>
              <a:rPr lang="en-US"/>
              <a:t>Insert text</a:t>
            </a:r>
          </a:p>
          <a:p>
            <a:pPr lvl="2"/>
            <a:r>
              <a:rPr lang="en-US"/>
              <a:t>Insert text</a:t>
            </a:r>
          </a:p>
          <a:p>
            <a:pPr lvl="3"/>
            <a:r>
              <a:rPr lang="en-US"/>
              <a:t>Insert text</a:t>
            </a:r>
          </a:p>
        </p:txBody>
      </p:sp>
      <p:sp>
        <p:nvSpPr>
          <p:cNvPr id="8" name="Text Placeholder 3">
            <a:extLst>
              <a:ext uri="{FF2B5EF4-FFF2-40B4-BE49-F238E27FC236}">
                <a16:creationId xmlns:a16="http://schemas.microsoft.com/office/drawing/2014/main" id="{E99F891B-22BF-B14B-89C7-45E8EBBB88C7}"/>
              </a:ext>
            </a:extLst>
          </p:cNvPr>
          <p:cNvSpPr>
            <a:spLocks noGrp="1"/>
          </p:cNvSpPr>
          <p:nvPr>
            <p:ph type="body" sz="quarter" idx="19" hasCustomPrompt="1"/>
          </p:nvPr>
        </p:nvSpPr>
        <p:spPr>
          <a:xfrm>
            <a:off x="7132237" y="2224368"/>
            <a:ext cx="3070554" cy="4555505"/>
          </a:xfrm>
          <a:prstGeom prst="rect">
            <a:avLst/>
          </a:prstGeom>
        </p:spPr>
        <p:txBody>
          <a:bodyPr lIns="0" tIns="0" rIns="0" bIns="0">
            <a:noAutofit/>
          </a:bodyPr>
          <a:lstStyle>
            <a:lvl1pPr marL="177942" indent="-177942">
              <a:lnSpc>
                <a:spcPct val="110000"/>
              </a:lnSpc>
              <a:buFont typeface="System Font Regular"/>
              <a:buChar char="■"/>
              <a:defRPr sz="1168">
                <a:latin typeface="Calibri" panose="020F0502020204030204" pitchFamily="34" charset="0"/>
              </a:defRPr>
            </a:lvl1pPr>
            <a:lvl2pPr>
              <a:lnSpc>
                <a:spcPct val="110000"/>
              </a:lnSpc>
              <a:defRPr sz="1168"/>
            </a:lvl2pPr>
            <a:lvl3pPr>
              <a:lnSpc>
                <a:spcPct val="110000"/>
              </a:lnSpc>
              <a:defRPr sz="1168"/>
            </a:lvl3pPr>
            <a:lvl4pPr>
              <a:lnSpc>
                <a:spcPct val="110000"/>
              </a:lnSpc>
              <a:defRPr sz="1168"/>
            </a:lvl4pPr>
          </a:lstStyle>
          <a:p>
            <a:pPr lvl="0"/>
            <a:r>
              <a:rPr lang="en-US"/>
              <a:t>Click to add text</a:t>
            </a:r>
          </a:p>
          <a:p>
            <a:pPr lvl="1"/>
            <a:r>
              <a:rPr lang="en-US"/>
              <a:t>Insert text</a:t>
            </a:r>
          </a:p>
          <a:p>
            <a:pPr lvl="2"/>
            <a:r>
              <a:rPr lang="en-US"/>
              <a:t>Insert text</a:t>
            </a:r>
          </a:p>
          <a:p>
            <a:pPr lvl="3"/>
            <a:r>
              <a:rPr lang="en-US"/>
              <a:t>Insert text</a:t>
            </a:r>
          </a:p>
        </p:txBody>
      </p:sp>
      <p:sp>
        <p:nvSpPr>
          <p:cNvPr id="11" name="Slide Number Placeholder 7">
            <a:extLst>
              <a:ext uri="{FF2B5EF4-FFF2-40B4-BE49-F238E27FC236}">
                <a16:creationId xmlns:a16="http://schemas.microsoft.com/office/drawing/2014/main" id="{76F25591-B252-7E40-9269-23D496FF33B1}"/>
              </a:ext>
            </a:extLst>
          </p:cNvPr>
          <p:cNvSpPr>
            <a:spLocks noGrp="1"/>
          </p:cNvSpPr>
          <p:nvPr>
            <p:ph type="sldNum" sz="quarter" idx="4"/>
          </p:nvPr>
        </p:nvSpPr>
        <p:spPr>
          <a:xfrm>
            <a:off x="9716944" y="6783338"/>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2" name="Footer Placeholder 2">
            <a:extLst>
              <a:ext uri="{FF2B5EF4-FFF2-40B4-BE49-F238E27FC236}">
                <a16:creationId xmlns:a16="http://schemas.microsoft.com/office/drawing/2014/main" id="{2024B5B5-4686-AE4C-84B1-89C31EE7E3CE}"/>
              </a:ext>
            </a:extLst>
          </p:cNvPr>
          <p:cNvSpPr>
            <a:spLocks noGrp="1"/>
          </p:cNvSpPr>
          <p:nvPr>
            <p:ph type="ftr" sz="quarter" idx="3"/>
          </p:nvPr>
        </p:nvSpPr>
        <p:spPr>
          <a:xfrm>
            <a:off x="485847" y="6789927"/>
            <a:ext cx="9231096"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1883984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w/ Key Message">
    <p:bg>
      <p:bgPr>
        <a:solidFill>
          <a:schemeClr val="bg1"/>
        </a:solidFill>
        <a:effectLst/>
      </p:bgPr>
    </p:bg>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36D0986F-3F31-364B-9D5F-AA024893CB67}"/>
              </a:ext>
            </a:extLst>
          </p:cNvPr>
          <p:cNvSpPr/>
          <p:nvPr userDrawn="1"/>
        </p:nvSpPr>
        <p:spPr>
          <a:xfrm>
            <a:off x="457200" y="1810512"/>
            <a:ext cx="3108960" cy="4937760"/>
          </a:xfrm>
          <a:prstGeom prst="rect">
            <a:avLst/>
          </a:prstGeom>
          <a:solidFill>
            <a:srgbClr val="F3F3F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noAutofit/>
          </a:bodyPr>
          <a:lstStyle/>
          <a:p>
            <a:pPr algn="ctr"/>
            <a:endParaRPr lang="en-US" sz="1400">
              <a:latin typeface="Calibri" panose="020F0502020204030204" pitchFamily="34" charset="0"/>
            </a:endParaRPr>
          </a:p>
        </p:txBody>
      </p:sp>
      <p:sp>
        <p:nvSpPr>
          <p:cNvPr id="4" name="Title 3">
            <a:extLst>
              <a:ext uri="{FF2B5EF4-FFF2-40B4-BE49-F238E27FC236}">
                <a16:creationId xmlns:a16="http://schemas.microsoft.com/office/drawing/2014/main" id="{A569CEEF-7AC9-E040-BAD6-2F938095C3E3}"/>
              </a:ext>
            </a:extLst>
          </p:cNvPr>
          <p:cNvSpPr>
            <a:spLocks noGrp="1"/>
          </p:cNvSpPr>
          <p:nvPr>
            <p:ph type="title" hasCustomPrompt="1"/>
          </p:nvPr>
        </p:nvSpPr>
        <p:spPr/>
        <p:txBody>
          <a:bodyPr/>
          <a:lstStyle>
            <a:lvl1pPr>
              <a:defRPr/>
            </a:lvl1pPr>
          </a:lstStyle>
          <a:p>
            <a:r>
              <a:rPr lang="en-US"/>
              <a:t>Page Title</a:t>
            </a:r>
          </a:p>
        </p:txBody>
      </p:sp>
      <p:sp>
        <p:nvSpPr>
          <p:cNvPr id="19" name="Text Placeholder 3">
            <a:extLst>
              <a:ext uri="{FF2B5EF4-FFF2-40B4-BE49-F238E27FC236}">
                <a16:creationId xmlns:a16="http://schemas.microsoft.com/office/drawing/2014/main" id="{ADAE64F8-3252-F445-8344-31927E9025DD}"/>
              </a:ext>
            </a:extLst>
          </p:cNvPr>
          <p:cNvSpPr>
            <a:spLocks noGrp="1"/>
          </p:cNvSpPr>
          <p:nvPr>
            <p:ph type="body" sz="quarter" idx="15" hasCustomPrompt="1"/>
          </p:nvPr>
        </p:nvSpPr>
        <p:spPr>
          <a:xfrm>
            <a:off x="457200" y="1810512"/>
            <a:ext cx="3108960" cy="4937760"/>
          </a:xfrm>
          <a:prstGeom prst="rect">
            <a:avLst/>
          </a:prstGeom>
          <a:noFill/>
        </p:spPr>
        <p:txBody>
          <a:bodyPr wrap="square" lIns="182880" tIns="182880" rIns="182880" bIns="182880" anchor="ctr">
            <a:noAutofit/>
          </a:bodyPr>
          <a:lstStyle>
            <a:lvl1pPr marL="0" indent="0">
              <a:spcBef>
                <a:spcPts val="438"/>
              </a:spcBef>
              <a:buClr>
                <a:schemeClr val="tx1"/>
              </a:buClr>
              <a:buFont typeface="System Font Regular"/>
              <a:buNone/>
              <a:defRPr sz="1400">
                <a:solidFill>
                  <a:schemeClr val="accent1"/>
                </a:solidFill>
                <a:latin typeface="Calibri" panose="020F0502020204030204" pitchFamily="34" charset="0"/>
              </a:defRPr>
            </a:lvl1pPr>
            <a:lvl2pPr>
              <a:defRPr sz="1362"/>
            </a:lvl2pPr>
            <a:lvl3pPr marL="182880" indent="-182880">
              <a:buFont typeface="System Font Regular"/>
              <a:buChar char="■"/>
              <a:defRPr sz="1400"/>
            </a:lvl3pPr>
            <a:lvl4pPr marL="402336" indent="-219456">
              <a:buFont typeface="System Font Regular"/>
              <a:buChar char="—"/>
              <a:defRPr sz="1400"/>
            </a:lvl4pPr>
            <a:lvl5pPr marL="560518" indent="-169045">
              <a:buFont typeface="Vollkorn Regular" pitchFamily="2" charset="0"/>
              <a:buChar char="⭘"/>
              <a:defRPr sz="1362"/>
            </a:lvl5pPr>
            <a:lvl6pPr marL="711769">
              <a:defRPr/>
            </a:lvl6pPr>
          </a:lstStyle>
          <a:p>
            <a:pPr lvl="0"/>
            <a:r>
              <a:rPr lang="en-US"/>
              <a:t>Click to add key message</a:t>
            </a:r>
          </a:p>
          <a:p>
            <a:pPr lvl="2"/>
            <a:r>
              <a:rPr lang="en-US"/>
              <a:t>Insert text</a:t>
            </a:r>
          </a:p>
          <a:p>
            <a:pPr lvl="3"/>
            <a:r>
              <a:rPr lang="en-US"/>
              <a:t>Insert text</a:t>
            </a:r>
          </a:p>
        </p:txBody>
      </p:sp>
      <p:sp>
        <p:nvSpPr>
          <p:cNvPr id="12" name="Slide Number Placeholder 7">
            <a:extLst>
              <a:ext uri="{FF2B5EF4-FFF2-40B4-BE49-F238E27FC236}">
                <a16:creationId xmlns:a16="http://schemas.microsoft.com/office/drawing/2014/main" id="{5DC6CBBE-60F8-BA45-8DB6-777555FB1183}"/>
              </a:ext>
            </a:extLst>
          </p:cNvPr>
          <p:cNvSpPr>
            <a:spLocks noGrp="1"/>
          </p:cNvSpPr>
          <p:nvPr>
            <p:ph type="sldNum" sz="quarter" idx="4"/>
          </p:nvPr>
        </p:nvSpPr>
        <p:spPr>
          <a:xfrm>
            <a:off x="9774936" y="6759982"/>
            <a:ext cx="457200" cy="338328"/>
          </a:xfrm>
          <a:prstGeom prst="rect">
            <a:avLst/>
          </a:prstGeom>
        </p:spPr>
        <p:txBody>
          <a:bodyPr vert="horz" lIns="0" tIns="0" rIns="0" bIns="0" rtlCol="0" anchor="b" anchorCtr="0">
            <a:noAutofit/>
          </a:bodyPr>
          <a:lstStyle>
            <a:lvl1pPr algn="r">
              <a:defRPr sz="800">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3" name="Footer Placeholder 2">
            <a:extLst>
              <a:ext uri="{FF2B5EF4-FFF2-40B4-BE49-F238E27FC236}">
                <a16:creationId xmlns:a16="http://schemas.microsoft.com/office/drawing/2014/main" id="{E88878EB-245E-6946-8881-388EFC67094B}"/>
              </a:ext>
            </a:extLst>
          </p:cNvPr>
          <p:cNvSpPr>
            <a:spLocks noGrp="1"/>
          </p:cNvSpPr>
          <p:nvPr>
            <p:ph type="ftr" sz="quarter" idx="3"/>
          </p:nvPr>
        </p:nvSpPr>
        <p:spPr>
          <a:xfrm>
            <a:off x="456502" y="6766560"/>
            <a:ext cx="9309290" cy="338328"/>
          </a:xfrm>
          <a:prstGeom prst="rect">
            <a:avLst/>
          </a:prstGeom>
        </p:spPr>
        <p:txBody>
          <a:bodyPr vert="horz" lIns="0" tIns="0" rIns="0" bIns="0" rtlCol="0" anchor="b"/>
          <a:lstStyle>
            <a:lvl1pPr algn="r">
              <a:defRPr lang="en-US" sz="1000"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42197707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 Columns w/ Key Mess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44765-4A20-9249-B58E-6E3B0ADAFD32}"/>
              </a:ext>
            </a:extLst>
          </p:cNvPr>
          <p:cNvSpPr>
            <a:spLocks noGrp="1"/>
          </p:cNvSpPr>
          <p:nvPr>
            <p:ph type="title" hasCustomPrompt="1"/>
          </p:nvPr>
        </p:nvSpPr>
        <p:spPr/>
        <p:txBody>
          <a:bodyPr/>
          <a:lstStyle>
            <a:lvl1pPr>
              <a:defRPr/>
            </a:lvl1pPr>
          </a:lstStyle>
          <a:p>
            <a:r>
              <a:rPr lang="en-US"/>
              <a:t>Page Title</a:t>
            </a:r>
          </a:p>
        </p:txBody>
      </p:sp>
      <p:sp>
        <p:nvSpPr>
          <p:cNvPr id="5" name="Text Placeholder 2">
            <a:extLst>
              <a:ext uri="{FF2B5EF4-FFF2-40B4-BE49-F238E27FC236}">
                <a16:creationId xmlns:a16="http://schemas.microsoft.com/office/drawing/2014/main" id="{C76FD594-D96F-1843-AA7A-EC0BCE6FEE50}"/>
              </a:ext>
            </a:extLst>
          </p:cNvPr>
          <p:cNvSpPr>
            <a:spLocks noGrp="1"/>
          </p:cNvSpPr>
          <p:nvPr>
            <p:ph type="body" sz="quarter" idx="16" hasCustomPrompt="1"/>
          </p:nvPr>
        </p:nvSpPr>
        <p:spPr>
          <a:xfrm>
            <a:off x="3718472" y="1782959"/>
            <a:ext cx="2050275" cy="5000378"/>
          </a:xfrm>
          <a:prstGeom prst="rect">
            <a:avLst/>
          </a:prstGeom>
        </p:spPr>
        <p:txBody>
          <a:bodyPr lIns="0" tIns="0" rIns="0" bIns="0">
            <a:noAutofit/>
          </a:bodyPr>
          <a:lstStyle>
            <a:lvl1pPr marL="177942" indent="-177942">
              <a:spcBef>
                <a:spcPts val="438"/>
              </a:spcBef>
              <a:buFont typeface="System Font Regular"/>
              <a:buChar char="■"/>
              <a:defRPr sz="1168">
                <a:latin typeface="Calibri" panose="020F0502020204030204" pitchFamily="34" charset="0"/>
              </a:defRPr>
            </a:lvl1pPr>
            <a:lvl2pPr>
              <a:defRPr sz="1168"/>
            </a:lvl2pPr>
            <a:lvl3pPr>
              <a:defRPr sz="1168"/>
            </a:lvl3pPr>
            <a:lvl4pPr>
              <a:defRPr sz="1168"/>
            </a:lvl4pPr>
          </a:lstStyle>
          <a:p>
            <a:pPr lvl="0"/>
            <a:r>
              <a:rPr lang="en-US"/>
              <a:t>Click to add text</a:t>
            </a:r>
          </a:p>
          <a:p>
            <a:pPr lvl="1"/>
            <a:r>
              <a:rPr lang="en-US"/>
              <a:t>Insert text</a:t>
            </a:r>
          </a:p>
          <a:p>
            <a:pPr lvl="2"/>
            <a:r>
              <a:rPr lang="en-US"/>
              <a:t>Insert text</a:t>
            </a:r>
          </a:p>
          <a:p>
            <a:pPr lvl="3"/>
            <a:r>
              <a:rPr lang="en-US"/>
              <a:t>Insert text</a:t>
            </a:r>
          </a:p>
        </p:txBody>
      </p:sp>
      <p:sp>
        <p:nvSpPr>
          <p:cNvPr id="6" name="Text Placeholder 3">
            <a:extLst>
              <a:ext uri="{FF2B5EF4-FFF2-40B4-BE49-F238E27FC236}">
                <a16:creationId xmlns:a16="http://schemas.microsoft.com/office/drawing/2014/main" id="{FF54B35D-7EFD-1741-9213-131867970AA5}"/>
              </a:ext>
            </a:extLst>
          </p:cNvPr>
          <p:cNvSpPr>
            <a:spLocks noGrp="1"/>
          </p:cNvSpPr>
          <p:nvPr>
            <p:ph type="body" sz="quarter" idx="18" hasCustomPrompt="1"/>
          </p:nvPr>
        </p:nvSpPr>
        <p:spPr>
          <a:xfrm>
            <a:off x="8143162" y="1782959"/>
            <a:ext cx="2050275" cy="5000378"/>
          </a:xfrm>
          <a:prstGeom prst="rect">
            <a:avLst/>
          </a:prstGeom>
        </p:spPr>
        <p:txBody>
          <a:bodyPr lIns="0" tIns="0" rIns="0" bIns="0">
            <a:noAutofit/>
          </a:bodyPr>
          <a:lstStyle>
            <a:lvl1pPr marL="177942" indent="-177942">
              <a:spcBef>
                <a:spcPts val="438"/>
              </a:spcBef>
              <a:buFont typeface="System Font Regular"/>
              <a:buChar char="■"/>
              <a:defRPr sz="1168">
                <a:latin typeface="Calibri" panose="020F0502020204030204" pitchFamily="34" charset="0"/>
              </a:defRPr>
            </a:lvl1pPr>
            <a:lvl2pPr>
              <a:defRPr sz="1168"/>
            </a:lvl2pPr>
            <a:lvl3pPr>
              <a:defRPr sz="1168"/>
            </a:lvl3pPr>
            <a:lvl4pPr>
              <a:defRPr sz="1168"/>
            </a:lvl4pPr>
          </a:lstStyle>
          <a:p>
            <a:pPr lvl="0"/>
            <a:r>
              <a:rPr lang="en-US"/>
              <a:t>Click to add text</a:t>
            </a:r>
          </a:p>
          <a:p>
            <a:pPr lvl="1"/>
            <a:r>
              <a:rPr lang="en-US"/>
              <a:t>Insert text</a:t>
            </a:r>
          </a:p>
          <a:p>
            <a:pPr lvl="2"/>
            <a:r>
              <a:rPr lang="en-US"/>
              <a:t>Insert text</a:t>
            </a:r>
          </a:p>
          <a:p>
            <a:pPr lvl="3"/>
            <a:r>
              <a:rPr lang="en-US"/>
              <a:t>Insert text</a:t>
            </a:r>
          </a:p>
        </p:txBody>
      </p:sp>
      <p:sp>
        <p:nvSpPr>
          <p:cNvPr id="7" name="Text Placeholder 4">
            <a:extLst>
              <a:ext uri="{FF2B5EF4-FFF2-40B4-BE49-F238E27FC236}">
                <a16:creationId xmlns:a16="http://schemas.microsoft.com/office/drawing/2014/main" id="{19672385-6FD4-284F-B474-ACD4DB25C39A}"/>
              </a:ext>
            </a:extLst>
          </p:cNvPr>
          <p:cNvSpPr>
            <a:spLocks noGrp="1"/>
          </p:cNvSpPr>
          <p:nvPr>
            <p:ph type="body" sz="quarter" idx="17" hasCustomPrompt="1"/>
          </p:nvPr>
        </p:nvSpPr>
        <p:spPr>
          <a:xfrm>
            <a:off x="5930817" y="1776370"/>
            <a:ext cx="2050275" cy="5000378"/>
          </a:xfrm>
          <a:prstGeom prst="rect">
            <a:avLst/>
          </a:prstGeom>
        </p:spPr>
        <p:txBody>
          <a:bodyPr lIns="0" tIns="0" rIns="0" bIns="0">
            <a:noAutofit/>
          </a:bodyPr>
          <a:lstStyle>
            <a:lvl1pPr marL="177942" indent="-177942">
              <a:spcBef>
                <a:spcPts val="438"/>
              </a:spcBef>
              <a:buFont typeface="System Font Regular"/>
              <a:buChar char="■"/>
              <a:defRPr sz="1168">
                <a:latin typeface="Calibri" panose="020F0502020204030204" pitchFamily="34" charset="0"/>
              </a:defRPr>
            </a:lvl1pPr>
            <a:lvl2pPr>
              <a:defRPr sz="1168"/>
            </a:lvl2pPr>
            <a:lvl3pPr>
              <a:defRPr sz="1168"/>
            </a:lvl3pPr>
            <a:lvl4pPr>
              <a:defRPr sz="1168"/>
            </a:lvl4pPr>
          </a:lstStyle>
          <a:p>
            <a:pPr lvl="0"/>
            <a:r>
              <a:rPr lang="en-US"/>
              <a:t>Click to add text</a:t>
            </a:r>
          </a:p>
          <a:p>
            <a:pPr lvl="1"/>
            <a:r>
              <a:rPr lang="en-US"/>
              <a:t>Insert text</a:t>
            </a:r>
          </a:p>
          <a:p>
            <a:pPr lvl="2"/>
            <a:r>
              <a:rPr lang="en-US"/>
              <a:t>Insert text</a:t>
            </a:r>
          </a:p>
          <a:p>
            <a:pPr lvl="3"/>
            <a:r>
              <a:rPr lang="en-US"/>
              <a:t>Insert text</a:t>
            </a:r>
          </a:p>
        </p:txBody>
      </p:sp>
      <p:sp>
        <p:nvSpPr>
          <p:cNvPr id="8" name="Rectangle 5">
            <a:extLst>
              <a:ext uri="{FF2B5EF4-FFF2-40B4-BE49-F238E27FC236}">
                <a16:creationId xmlns:a16="http://schemas.microsoft.com/office/drawing/2014/main" id="{C6F8E34F-3589-0649-8282-148751DE4CBE}"/>
              </a:ext>
            </a:extLst>
          </p:cNvPr>
          <p:cNvSpPr/>
          <p:nvPr userDrawn="1"/>
        </p:nvSpPr>
        <p:spPr>
          <a:xfrm>
            <a:off x="485847" y="1779494"/>
            <a:ext cx="3070554" cy="5000378"/>
          </a:xfrm>
          <a:prstGeom prst="rect">
            <a:avLst/>
          </a:prstGeom>
          <a:solidFill>
            <a:srgbClr val="F3F3F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77949" tIns="177949" rIns="177949" bIns="177949" rtlCol="0" anchor="ctr">
            <a:noAutofit/>
          </a:bodyPr>
          <a:lstStyle/>
          <a:p>
            <a:pPr algn="ctr"/>
            <a:endParaRPr lang="en-US" sz="1168">
              <a:latin typeface="Calibri" panose="020F0502020204030204" pitchFamily="34" charset="0"/>
            </a:endParaRPr>
          </a:p>
        </p:txBody>
      </p:sp>
      <p:sp>
        <p:nvSpPr>
          <p:cNvPr id="9" name="Text Placeholder 6">
            <a:extLst>
              <a:ext uri="{FF2B5EF4-FFF2-40B4-BE49-F238E27FC236}">
                <a16:creationId xmlns:a16="http://schemas.microsoft.com/office/drawing/2014/main" id="{28649001-60EF-814E-81E8-8B6411FEDEB5}"/>
              </a:ext>
            </a:extLst>
          </p:cNvPr>
          <p:cNvSpPr>
            <a:spLocks noGrp="1"/>
          </p:cNvSpPr>
          <p:nvPr>
            <p:ph type="body" sz="quarter" idx="15" hasCustomPrompt="1"/>
          </p:nvPr>
        </p:nvSpPr>
        <p:spPr>
          <a:xfrm>
            <a:off x="485847" y="1779494"/>
            <a:ext cx="3070554" cy="5000378"/>
          </a:xfrm>
          <a:prstGeom prst="rect">
            <a:avLst/>
          </a:prstGeom>
        </p:spPr>
        <p:txBody>
          <a:bodyPr wrap="square" lIns="182880" tIns="182880" rIns="182880" bIns="182880" anchor="ctr">
            <a:noAutofit/>
          </a:bodyPr>
          <a:lstStyle>
            <a:lvl1pPr marL="0" indent="0">
              <a:spcBef>
                <a:spcPts val="438"/>
              </a:spcBef>
              <a:buFont typeface="System Font Regular"/>
              <a:buNone/>
              <a:defRPr sz="1362">
                <a:solidFill>
                  <a:schemeClr val="accent1"/>
                </a:solidFill>
                <a:latin typeface="Calibri" panose="020F0502020204030204" pitchFamily="34" charset="0"/>
              </a:defRPr>
            </a:lvl1pPr>
            <a:lvl2pPr marL="177942" indent="-177942">
              <a:buFont typeface="System Font Regular"/>
              <a:buChar char="■"/>
              <a:defRPr sz="1362"/>
            </a:lvl2pPr>
            <a:lvl3pPr marL="391473" indent="-213531">
              <a:buFont typeface="System Font Regular"/>
              <a:buChar char="—"/>
              <a:defRPr sz="1362"/>
            </a:lvl3pPr>
            <a:lvl4pPr marL="560518">
              <a:defRPr sz="1362"/>
            </a:lvl4pPr>
          </a:lstStyle>
          <a:p>
            <a:r>
              <a:rPr lang="en-US"/>
              <a:t>Click to add key message</a:t>
            </a:r>
          </a:p>
          <a:p>
            <a:pPr lvl="1"/>
            <a:r>
              <a:rPr lang="en-US"/>
              <a:t>Insert text</a:t>
            </a:r>
          </a:p>
          <a:p>
            <a:pPr lvl="2"/>
            <a:r>
              <a:rPr lang="en-US"/>
              <a:t>Insert text</a:t>
            </a:r>
          </a:p>
          <a:p>
            <a:pPr lvl="3"/>
            <a:r>
              <a:rPr lang="en-US"/>
              <a:t>Insert text</a:t>
            </a:r>
          </a:p>
        </p:txBody>
      </p:sp>
      <p:sp>
        <p:nvSpPr>
          <p:cNvPr id="11" name="Slide Number Placeholder 7">
            <a:extLst>
              <a:ext uri="{FF2B5EF4-FFF2-40B4-BE49-F238E27FC236}">
                <a16:creationId xmlns:a16="http://schemas.microsoft.com/office/drawing/2014/main" id="{7AC287BD-97E8-2E48-AC57-E15365DB5E78}"/>
              </a:ext>
            </a:extLst>
          </p:cNvPr>
          <p:cNvSpPr>
            <a:spLocks noGrp="1"/>
          </p:cNvSpPr>
          <p:nvPr>
            <p:ph type="sldNum" sz="quarter" idx="4"/>
          </p:nvPr>
        </p:nvSpPr>
        <p:spPr>
          <a:xfrm>
            <a:off x="9716944" y="6783338"/>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2" name="Footer Placeholder 2">
            <a:extLst>
              <a:ext uri="{FF2B5EF4-FFF2-40B4-BE49-F238E27FC236}">
                <a16:creationId xmlns:a16="http://schemas.microsoft.com/office/drawing/2014/main" id="{C74B787C-1B1E-6C44-B46A-1B9DF68D56AB}"/>
              </a:ext>
            </a:extLst>
          </p:cNvPr>
          <p:cNvSpPr>
            <a:spLocks noGrp="1"/>
          </p:cNvSpPr>
          <p:nvPr>
            <p:ph type="ftr" sz="quarter" idx="3"/>
          </p:nvPr>
        </p:nvSpPr>
        <p:spPr>
          <a:xfrm>
            <a:off x="5344319" y="6789927"/>
            <a:ext cx="4372625"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8421753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 Boxes Left Combin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44765-4A20-9249-B58E-6E3B0ADAFD32}"/>
              </a:ext>
            </a:extLst>
          </p:cNvPr>
          <p:cNvSpPr>
            <a:spLocks noGrp="1"/>
          </p:cNvSpPr>
          <p:nvPr>
            <p:ph type="title" hasCustomPrompt="1"/>
          </p:nvPr>
        </p:nvSpPr>
        <p:spPr/>
        <p:txBody>
          <a:bodyPr/>
          <a:lstStyle>
            <a:lvl1pPr>
              <a:defRPr/>
            </a:lvl1pPr>
          </a:lstStyle>
          <a:p>
            <a:r>
              <a:rPr lang="en-US"/>
              <a:t>Page Title</a:t>
            </a:r>
          </a:p>
        </p:txBody>
      </p:sp>
      <p:sp>
        <p:nvSpPr>
          <p:cNvPr id="5" name="Text Placeholder 2">
            <a:extLst>
              <a:ext uri="{FF2B5EF4-FFF2-40B4-BE49-F238E27FC236}">
                <a16:creationId xmlns:a16="http://schemas.microsoft.com/office/drawing/2014/main" id="{E7684144-00BC-9246-B170-DE93B3574B49}"/>
              </a:ext>
            </a:extLst>
          </p:cNvPr>
          <p:cNvSpPr>
            <a:spLocks noGrp="1"/>
          </p:cNvSpPr>
          <p:nvPr>
            <p:ph type="body" sz="quarter" idx="17" hasCustomPrompt="1"/>
          </p:nvPr>
        </p:nvSpPr>
        <p:spPr>
          <a:xfrm>
            <a:off x="485848" y="1779494"/>
            <a:ext cx="4735324" cy="5000378"/>
          </a:xfrm>
          <a:prstGeom prst="rect">
            <a:avLst/>
          </a:prstGeom>
        </p:spPr>
        <p:txBody>
          <a:bodyPr lIns="0" tIns="0" rIns="0" bIns="0">
            <a:noAutofit/>
          </a:bodyPr>
          <a:lstStyle>
            <a:lvl1pPr marL="177942" indent="-177942">
              <a:spcBef>
                <a:spcPts val="438"/>
              </a:spcBef>
              <a:buFont typeface="System Font Regular"/>
              <a:buChar char="■"/>
              <a:defRPr sz="1168">
                <a:latin typeface="Calibri" panose="020F0502020204030204" pitchFamily="34" charset="0"/>
              </a:defRPr>
            </a:lvl1pPr>
            <a:lvl2pPr>
              <a:defRPr sz="1168"/>
            </a:lvl2pPr>
            <a:lvl3pPr>
              <a:defRPr sz="1168"/>
            </a:lvl3pPr>
            <a:lvl4pPr>
              <a:defRPr sz="1168"/>
            </a:lvl4pPr>
          </a:lstStyle>
          <a:p>
            <a:pPr lvl="0"/>
            <a:r>
              <a:rPr lang="en-US"/>
              <a:t>Click to add text</a:t>
            </a:r>
          </a:p>
          <a:p>
            <a:pPr lvl="1"/>
            <a:r>
              <a:rPr lang="en-US"/>
              <a:t>Insert text</a:t>
            </a:r>
          </a:p>
          <a:p>
            <a:pPr lvl="2"/>
            <a:r>
              <a:rPr lang="en-US"/>
              <a:t>Insert text</a:t>
            </a:r>
          </a:p>
          <a:p>
            <a:pPr lvl="3"/>
            <a:r>
              <a:rPr lang="en-US"/>
              <a:t>Insert text</a:t>
            </a:r>
          </a:p>
        </p:txBody>
      </p:sp>
      <p:sp>
        <p:nvSpPr>
          <p:cNvPr id="6" name="Text Placeholder 3">
            <a:extLst>
              <a:ext uri="{FF2B5EF4-FFF2-40B4-BE49-F238E27FC236}">
                <a16:creationId xmlns:a16="http://schemas.microsoft.com/office/drawing/2014/main" id="{C68593EE-929A-9241-B9FF-2AEB95326BB0}"/>
              </a:ext>
            </a:extLst>
          </p:cNvPr>
          <p:cNvSpPr>
            <a:spLocks noGrp="1"/>
          </p:cNvSpPr>
          <p:nvPr>
            <p:ph type="body" sz="quarter" idx="18" hasCustomPrompt="1"/>
          </p:nvPr>
        </p:nvSpPr>
        <p:spPr>
          <a:xfrm>
            <a:off x="5463237" y="1783509"/>
            <a:ext cx="4732152" cy="2384522"/>
          </a:xfrm>
          <a:prstGeom prst="rect">
            <a:avLst/>
          </a:prstGeom>
        </p:spPr>
        <p:txBody>
          <a:bodyPr lIns="0" tIns="0" rIns="0" bIns="0">
            <a:noAutofit/>
          </a:bodyPr>
          <a:lstStyle>
            <a:lvl1pPr marL="177942" indent="-177942">
              <a:spcBef>
                <a:spcPts val="438"/>
              </a:spcBef>
              <a:buFont typeface="System Font Regular"/>
              <a:buChar char="■"/>
              <a:defRPr sz="1168">
                <a:latin typeface="Calibri" panose="020F0502020204030204" pitchFamily="34" charset="0"/>
              </a:defRPr>
            </a:lvl1pPr>
            <a:lvl2pPr>
              <a:defRPr sz="1168"/>
            </a:lvl2pPr>
            <a:lvl3pPr>
              <a:defRPr sz="1168"/>
            </a:lvl3pPr>
            <a:lvl4pPr>
              <a:defRPr sz="1168"/>
            </a:lvl4pPr>
          </a:lstStyle>
          <a:p>
            <a:pPr lvl="0"/>
            <a:r>
              <a:rPr lang="en-US"/>
              <a:t>Click to add text</a:t>
            </a:r>
          </a:p>
          <a:p>
            <a:pPr lvl="1"/>
            <a:r>
              <a:rPr lang="en-US"/>
              <a:t>Insert text</a:t>
            </a:r>
          </a:p>
          <a:p>
            <a:pPr lvl="2"/>
            <a:r>
              <a:rPr lang="en-US"/>
              <a:t>Insert text</a:t>
            </a:r>
          </a:p>
          <a:p>
            <a:pPr lvl="3"/>
            <a:r>
              <a:rPr lang="en-US"/>
              <a:t>Insert text</a:t>
            </a:r>
          </a:p>
        </p:txBody>
      </p:sp>
      <p:sp>
        <p:nvSpPr>
          <p:cNvPr id="7" name="Text Placeholder 4">
            <a:extLst>
              <a:ext uri="{FF2B5EF4-FFF2-40B4-BE49-F238E27FC236}">
                <a16:creationId xmlns:a16="http://schemas.microsoft.com/office/drawing/2014/main" id="{A65705F0-4780-AD44-A267-F6ABFD97A9B7}"/>
              </a:ext>
            </a:extLst>
          </p:cNvPr>
          <p:cNvSpPr>
            <a:spLocks noGrp="1"/>
          </p:cNvSpPr>
          <p:nvPr>
            <p:ph type="body" sz="quarter" idx="19" hasCustomPrompt="1"/>
          </p:nvPr>
        </p:nvSpPr>
        <p:spPr>
          <a:xfrm>
            <a:off x="5463237" y="4397456"/>
            <a:ext cx="4732152" cy="2384522"/>
          </a:xfrm>
          <a:prstGeom prst="rect">
            <a:avLst/>
          </a:prstGeom>
        </p:spPr>
        <p:txBody>
          <a:bodyPr lIns="0" tIns="0" rIns="0" bIns="0">
            <a:noAutofit/>
          </a:bodyPr>
          <a:lstStyle>
            <a:lvl1pPr marL="177942" indent="-177942">
              <a:spcBef>
                <a:spcPts val="438"/>
              </a:spcBef>
              <a:buFont typeface="System Font Regular"/>
              <a:buChar char="■"/>
              <a:defRPr sz="1168">
                <a:latin typeface="Calibri" panose="020F0502020204030204" pitchFamily="34" charset="0"/>
              </a:defRPr>
            </a:lvl1pPr>
            <a:lvl2pPr>
              <a:defRPr sz="1168"/>
            </a:lvl2pPr>
            <a:lvl3pPr>
              <a:defRPr sz="1168"/>
            </a:lvl3pPr>
            <a:lvl4pPr>
              <a:defRPr sz="1168"/>
            </a:lvl4pPr>
          </a:lstStyle>
          <a:p>
            <a:pPr lvl="0"/>
            <a:r>
              <a:rPr lang="en-US"/>
              <a:t>Click to add text</a:t>
            </a:r>
          </a:p>
          <a:p>
            <a:pPr lvl="1"/>
            <a:r>
              <a:rPr lang="en-US"/>
              <a:t>Insert text</a:t>
            </a:r>
          </a:p>
          <a:p>
            <a:pPr lvl="2"/>
            <a:r>
              <a:rPr lang="en-US"/>
              <a:t>Insert text</a:t>
            </a:r>
          </a:p>
          <a:p>
            <a:pPr lvl="3"/>
            <a:r>
              <a:rPr lang="en-US"/>
              <a:t>Insert text</a:t>
            </a:r>
          </a:p>
        </p:txBody>
      </p:sp>
      <p:sp>
        <p:nvSpPr>
          <p:cNvPr id="8" name="Slide Number Placeholder 7">
            <a:extLst>
              <a:ext uri="{FF2B5EF4-FFF2-40B4-BE49-F238E27FC236}">
                <a16:creationId xmlns:a16="http://schemas.microsoft.com/office/drawing/2014/main" id="{33F5CF27-88F9-4946-BB1D-C7866A29271B}"/>
              </a:ext>
            </a:extLst>
          </p:cNvPr>
          <p:cNvSpPr>
            <a:spLocks noGrp="1"/>
          </p:cNvSpPr>
          <p:nvPr>
            <p:ph type="sldNum" sz="quarter" idx="4"/>
          </p:nvPr>
        </p:nvSpPr>
        <p:spPr>
          <a:xfrm>
            <a:off x="9716944" y="6783338"/>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9" name="Footer Placeholder 2">
            <a:extLst>
              <a:ext uri="{FF2B5EF4-FFF2-40B4-BE49-F238E27FC236}">
                <a16:creationId xmlns:a16="http://schemas.microsoft.com/office/drawing/2014/main" id="{C61792AB-E02C-604B-B8AE-50BF279C5057}"/>
              </a:ext>
            </a:extLst>
          </p:cNvPr>
          <p:cNvSpPr>
            <a:spLocks noGrp="1"/>
          </p:cNvSpPr>
          <p:nvPr>
            <p:ph type="ftr" sz="quarter" idx="3"/>
          </p:nvPr>
        </p:nvSpPr>
        <p:spPr>
          <a:xfrm>
            <a:off x="485847" y="6789927"/>
            <a:ext cx="9231096"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7479250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 Boxes Left Combined w/ Subheader">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69CEEF-7AC9-E040-BAD6-2F938095C3E3}"/>
              </a:ext>
            </a:extLst>
          </p:cNvPr>
          <p:cNvSpPr>
            <a:spLocks noGrp="1"/>
          </p:cNvSpPr>
          <p:nvPr>
            <p:ph type="title" hasCustomPrompt="1"/>
          </p:nvPr>
        </p:nvSpPr>
        <p:spPr/>
        <p:txBody>
          <a:bodyPr/>
          <a:lstStyle>
            <a:lvl1pPr>
              <a:defRPr/>
            </a:lvl1pPr>
          </a:lstStyle>
          <a:p>
            <a:r>
              <a:rPr lang="en-US"/>
              <a:t>Page Title</a:t>
            </a:r>
          </a:p>
        </p:txBody>
      </p:sp>
      <p:sp>
        <p:nvSpPr>
          <p:cNvPr id="13" name="Text Placeholder 5">
            <a:extLst>
              <a:ext uri="{FF2B5EF4-FFF2-40B4-BE49-F238E27FC236}">
                <a16:creationId xmlns:a16="http://schemas.microsoft.com/office/drawing/2014/main" id="{0789D74A-9265-FD4E-94B0-122F1BDD72DF}"/>
              </a:ext>
            </a:extLst>
          </p:cNvPr>
          <p:cNvSpPr>
            <a:spLocks noGrp="1"/>
          </p:cNvSpPr>
          <p:nvPr>
            <p:ph type="body" sz="quarter" idx="14" hasCustomPrompt="1"/>
          </p:nvPr>
        </p:nvSpPr>
        <p:spPr>
          <a:xfrm>
            <a:off x="485847" y="1468083"/>
            <a:ext cx="9716944" cy="533848"/>
          </a:xfrm>
        </p:spPr>
        <p:txBody>
          <a:bodyPr/>
          <a:lstStyle>
            <a:lvl1pPr marL="0" indent="0">
              <a:lnSpc>
                <a:spcPct val="100000"/>
              </a:lnSpc>
              <a:spcBef>
                <a:spcPts val="0"/>
              </a:spcBef>
              <a:spcAft>
                <a:spcPts val="0"/>
              </a:spcAft>
              <a:buNone/>
              <a:defRPr sz="1557" b="1">
                <a:solidFill>
                  <a:schemeClr val="accent1"/>
                </a:solidFill>
              </a:defRPr>
            </a:lvl1pPr>
            <a:lvl5pPr marL="507135" indent="0">
              <a:buNone/>
              <a:defRPr/>
            </a:lvl5pPr>
          </a:lstStyle>
          <a:p>
            <a:pPr lvl="0"/>
            <a:r>
              <a:rPr lang="en-US" err="1"/>
              <a:t>Subheader</a:t>
            </a:r>
            <a:endParaRPr lang="en-US"/>
          </a:p>
        </p:txBody>
      </p:sp>
      <p:sp>
        <p:nvSpPr>
          <p:cNvPr id="6" name="Text Placeholder 5">
            <a:extLst>
              <a:ext uri="{FF2B5EF4-FFF2-40B4-BE49-F238E27FC236}">
                <a16:creationId xmlns:a16="http://schemas.microsoft.com/office/drawing/2014/main" id="{0CD02356-FF50-7E43-ADE0-AD96315ED456}"/>
              </a:ext>
            </a:extLst>
          </p:cNvPr>
          <p:cNvSpPr>
            <a:spLocks noGrp="1"/>
          </p:cNvSpPr>
          <p:nvPr>
            <p:ph type="body" sz="quarter" idx="17" hasCustomPrompt="1"/>
          </p:nvPr>
        </p:nvSpPr>
        <p:spPr>
          <a:xfrm>
            <a:off x="485847" y="2224368"/>
            <a:ext cx="4732152" cy="4555505"/>
          </a:xfrm>
        </p:spPr>
        <p:txBody>
          <a:bodyPr/>
          <a:lstStyle>
            <a:lvl1pPr marL="177942" indent="-177942">
              <a:lnSpc>
                <a:spcPct val="110000"/>
              </a:lnSpc>
              <a:spcBef>
                <a:spcPts val="438"/>
              </a:spcBef>
              <a:spcAft>
                <a:spcPts val="438"/>
              </a:spcAft>
              <a:buFont typeface="System Font Regular"/>
              <a:buChar char="■"/>
              <a:defRPr sz="1168" b="0">
                <a:solidFill>
                  <a:schemeClr val="tx1"/>
                </a:solidFill>
              </a:defRPr>
            </a:lvl1pPr>
            <a:lvl2pPr>
              <a:lnSpc>
                <a:spcPct val="110000"/>
              </a:lnSpc>
              <a:defRPr sz="1168"/>
            </a:lvl2pPr>
            <a:lvl3pPr>
              <a:lnSpc>
                <a:spcPct val="110000"/>
              </a:lnSpc>
              <a:defRPr sz="1168"/>
            </a:lvl3pPr>
            <a:lvl4pPr>
              <a:lnSpc>
                <a:spcPct val="110000"/>
              </a:lnSpc>
              <a:defRPr sz="1168"/>
            </a:lvl4pPr>
            <a:lvl5pPr marL="507135" indent="0">
              <a:buNone/>
              <a:defRPr/>
            </a:lvl5pPr>
          </a:lstStyle>
          <a:p>
            <a:pPr lvl="0"/>
            <a:r>
              <a:rPr lang="en-US"/>
              <a:t>Click to add text</a:t>
            </a:r>
          </a:p>
          <a:p>
            <a:pPr lvl="1"/>
            <a:r>
              <a:rPr lang="en-US"/>
              <a:t>Insert text</a:t>
            </a:r>
          </a:p>
          <a:p>
            <a:pPr lvl="2"/>
            <a:r>
              <a:rPr lang="en-US"/>
              <a:t>Insert text</a:t>
            </a:r>
          </a:p>
          <a:p>
            <a:pPr lvl="3"/>
            <a:r>
              <a:rPr lang="en-US"/>
              <a:t>Insert text</a:t>
            </a:r>
          </a:p>
        </p:txBody>
      </p:sp>
      <p:sp>
        <p:nvSpPr>
          <p:cNvPr id="7" name="Text Placeholder 2">
            <a:extLst>
              <a:ext uri="{FF2B5EF4-FFF2-40B4-BE49-F238E27FC236}">
                <a16:creationId xmlns:a16="http://schemas.microsoft.com/office/drawing/2014/main" id="{7F2D6D8E-75DB-CE49-B24B-6717D7A63C0B}"/>
              </a:ext>
            </a:extLst>
          </p:cNvPr>
          <p:cNvSpPr>
            <a:spLocks noGrp="1"/>
          </p:cNvSpPr>
          <p:nvPr>
            <p:ph type="body" sz="quarter" idx="18" hasCustomPrompt="1"/>
          </p:nvPr>
        </p:nvSpPr>
        <p:spPr>
          <a:xfrm>
            <a:off x="5460923" y="2224368"/>
            <a:ext cx="4735324" cy="2162085"/>
          </a:xfrm>
          <a:prstGeom prst="rect">
            <a:avLst/>
          </a:prstGeom>
        </p:spPr>
        <p:txBody>
          <a:bodyPr lIns="0" tIns="0" rIns="0" bIns="0">
            <a:noAutofit/>
          </a:bodyPr>
          <a:lstStyle>
            <a:lvl1pPr marL="177942" indent="-177942">
              <a:lnSpc>
                <a:spcPct val="110000"/>
              </a:lnSpc>
              <a:spcBef>
                <a:spcPts val="438"/>
              </a:spcBef>
              <a:buFont typeface="System Font Regular"/>
              <a:buChar char="■"/>
              <a:defRPr sz="1168">
                <a:latin typeface="Calibri" panose="020F0502020204030204" pitchFamily="34" charset="0"/>
              </a:defRPr>
            </a:lvl1pPr>
            <a:lvl2pPr>
              <a:lnSpc>
                <a:spcPct val="110000"/>
              </a:lnSpc>
              <a:defRPr sz="1168"/>
            </a:lvl2pPr>
            <a:lvl3pPr>
              <a:lnSpc>
                <a:spcPct val="110000"/>
              </a:lnSpc>
              <a:defRPr sz="1168"/>
            </a:lvl3pPr>
            <a:lvl4pPr>
              <a:lnSpc>
                <a:spcPct val="110000"/>
              </a:lnSpc>
              <a:defRPr sz="1168"/>
            </a:lvl4pPr>
          </a:lstStyle>
          <a:p>
            <a:pPr lvl="0"/>
            <a:r>
              <a:rPr lang="en-US"/>
              <a:t>Click to add text</a:t>
            </a:r>
          </a:p>
          <a:p>
            <a:pPr lvl="1"/>
            <a:r>
              <a:rPr lang="en-US"/>
              <a:t>Insert text</a:t>
            </a:r>
          </a:p>
          <a:p>
            <a:pPr lvl="2"/>
            <a:r>
              <a:rPr lang="en-US"/>
              <a:t>Insert text</a:t>
            </a:r>
          </a:p>
          <a:p>
            <a:pPr lvl="3"/>
            <a:r>
              <a:rPr lang="en-US"/>
              <a:t>Insert text</a:t>
            </a:r>
          </a:p>
        </p:txBody>
      </p:sp>
      <p:sp>
        <p:nvSpPr>
          <p:cNvPr id="8" name="Text Placeholder 3">
            <a:extLst>
              <a:ext uri="{FF2B5EF4-FFF2-40B4-BE49-F238E27FC236}">
                <a16:creationId xmlns:a16="http://schemas.microsoft.com/office/drawing/2014/main" id="{4F388BFF-62A8-8444-B673-A02BF47792A5}"/>
              </a:ext>
            </a:extLst>
          </p:cNvPr>
          <p:cNvSpPr>
            <a:spLocks noGrp="1"/>
          </p:cNvSpPr>
          <p:nvPr>
            <p:ph type="body" sz="quarter" idx="19" hasCustomPrompt="1"/>
          </p:nvPr>
        </p:nvSpPr>
        <p:spPr>
          <a:xfrm>
            <a:off x="5463237" y="4617787"/>
            <a:ext cx="4732152" cy="2162085"/>
          </a:xfrm>
          <a:prstGeom prst="rect">
            <a:avLst/>
          </a:prstGeom>
        </p:spPr>
        <p:txBody>
          <a:bodyPr lIns="0" tIns="0" rIns="0" bIns="0">
            <a:noAutofit/>
          </a:bodyPr>
          <a:lstStyle>
            <a:lvl1pPr marL="177942" indent="-177942">
              <a:lnSpc>
                <a:spcPct val="110000"/>
              </a:lnSpc>
              <a:spcBef>
                <a:spcPts val="438"/>
              </a:spcBef>
              <a:buFont typeface="System Font Regular"/>
              <a:buChar char="■"/>
              <a:defRPr sz="1168">
                <a:latin typeface="Calibri" panose="020F0502020204030204" pitchFamily="34" charset="0"/>
              </a:defRPr>
            </a:lvl1pPr>
            <a:lvl2pPr>
              <a:lnSpc>
                <a:spcPct val="110000"/>
              </a:lnSpc>
              <a:defRPr sz="1168"/>
            </a:lvl2pPr>
            <a:lvl3pPr>
              <a:lnSpc>
                <a:spcPct val="110000"/>
              </a:lnSpc>
              <a:defRPr sz="1168"/>
            </a:lvl3pPr>
            <a:lvl4pPr>
              <a:lnSpc>
                <a:spcPct val="110000"/>
              </a:lnSpc>
              <a:defRPr sz="1168"/>
            </a:lvl4pPr>
          </a:lstStyle>
          <a:p>
            <a:pPr lvl="0"/>
            <a:r>
              <a:rPr lang="en-US"/>
              <a:t>Click to add text</a:t>
            </a:r>
          </a:p>
          <a:p>
            <a:pPr lvl="1"/>
            <a:r>
              <a:rPr lang="en-US"/>
              <a:t>Insert text</a:t>
            </a:r>
          </a:p>
          <a:p>
            <a:pPr lvl="2"/>
            <a:r>
              <a:rPr lang="en-US"/>
              <a:t>Insert text</a:t>
            </a:r>
          </a:p>
          <a:p>
            <a:pPr lvl="3"/>
            <a:r>
              <a:rPr lang="en-US"/>
              <a:t>Insert text</a:t>
            </a:r>
          </a:p>
        </p:txBody>
      </p:sp>
      <p:sp>
        <p:nvSpPr>
          <p:cNvPr id="9" name="Slide Number Placeholder 7">
            <a:extLst>
              <a:ext uri="{FF2B5EF4-FFF2-40B4-BE49-F238E27FC236}">
                <a16:creationId xmlns:a16="http://schemas.microsoft.com/office/drawing/2014/main" id="{0411457B-C449-474D-AB20-779922B80605}"/>
              </a:ext>
            </a:extLst>
          </p:cNvPr>
          <p:cNvSpPr>
            <a:spLocks noGrp="1"/>
          </p:cNvSpPr>
          <p:nvPr>
            <p:ph type="sldNum" sz="quarter" idx="4"/>
          </p:nvPr>
        </p:nvSpPr>
        <p:spPr>
          <a:xfrm>
            <a:off x="9716944" y="6783338"/>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0" name="Footer Placeholder 2">
            <a:extLst>
              <a:ext uri="{FF2B5EF4-FFF2-40B4-BE49-F238E27FC236}">
                <a16:creationId xmlns:a16="http://schemas.microsoft.com/office/drawing/2014/main" id="{4347369D-297D-5A47-A861-DB8C21D1E0BB}"/>
              </a:ext>
            </a:extLst>
          </p:cNvPr>
          <p:cNvSpPr>
            <a:spLocks noGrp="1"/>
          </p:cNvSpPr>
          <p:nvPr>
            <p:ph type="ftr" sz="quarter" idx="3"/>
          </p:nvPr>
        </p:nvSpPr>
        <p:spPr>
          <a:xfrm>
            <a:off x="485847" y="6789927"/>
            <a:ext cx="9231096"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12205437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 Boxes Left Combined w/ Key Mess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44765-4A20-9249-B58E-6E3B0ADAFD32}"/>
              </a:ext>
            </a:extLst>
          </p:cNvPr>
          <p:cNvSpPr>
            <a:spLocks noGrp="1"/>
          </p:cNvSpPr>
          <p:nvPr>
            <p:ph type="title" hasCustomPrompt="1"/>
          </p:nvPr>
        </p:nvSpPr>
        <p:spPr/>
        <p:txBody>
          <a:bodyPr/>
          <a:lstStyle>
            <a:lvl1pPr>
              <a:defRPr/>
            </a:lvl1pPr>
          </a:lstStyle>
          <a:p>
            <a:r>
              <a:rPr lang="en-US"/>
              <a:t>Page Title</a:t>
            </a:r>
          </a:p>
        </p:txBody>
      </p:sp>
      <p:sp>
        <p:nvSpPr>
          <p:cNvPr id="5" name="Text Placeholder 2">
            <a:extLst>
              <a:ext uri="{FF2B5EF4-FFF2-40B4-BE49-F238E27FC236}">
                <a16:creationId xmlns:a16="http://schemas.microsoft.com/office/drawing/2014/main" id="{A77D59E6-7712-BF4C-AC89-D574E6082637}"/>
              </a:ext>
            </a:extLst>
          </p:cNvPr>
          <p:cNvSpPr>
            <a:spLocks noGrp="1"/>
          </p:cNvSpPr>
          <p:nvPr>
            <p:ph type="body" sz="quarter" idx="17" hasCustomPrompt="1"/>
          </p:nvPr>
        </p:nvSpPr>
        <p:spPr>
          <a:xfrm>
            <a:off x="3800742" y="1779494"/>
            <a:ext cx="3070554" cy="5000378"/>
          </a:xfrm>
          <a:prstGeom prst="rect">
            <a:avLst/>
          </a:prstGeom>
        </p:spPr>
        <p:txBody>
          <a:bodyPr lIns="0" tIns="0" rIns="0" bIns="0">
            <a:noAutofit/>
          </a:bodyPr>
          <a:lstStyle>
            <a:lvl1pPr marL="177942" indent="-177942">
              <a:lnSpc>
                <a:spcPct val="110000"/>
              </a:lnSpc>
              <a:spcBef>
                <a:spcPts val="438"/>
              </a:spcBef>
              <a:spcAft>
                <a:spcPts val="438"/>
              </a:spcAft>
              <a:buFont typeface="System Font Regular"/>
              <a:buChar char="■"/>
              <a:defRPr sz="1168">
                <a:latin typeface="Calibri" panose="020F0502020204030204" pitchFamily="34" charset="0"/>
              </a:defRPr>
            </a:lvl1pPr>
            <a:lvl2pPr>
              <a:lnSpc>
                <a:spcPct val="110000"/>
              </a:lnSpc>
              <a:defRPr sz="1168"/>
            </a:lvl2pPr>
            <a:lvl3pPr>
              <a:lnSpc>
                <a:spcPct val="110000"/>
              </a:lnSpc>
              <a:defRPr sz="1168"/>
            </a:lvl3pPr>
            <a:lvl4pPr>
              <a:lnSpc>
                <a:spcPct val="110000"/>
              </a:lnSpc>
              <a:defRPr sz="1168"/>
            </a:lvl4pPr>
          </a:lstStyle>
          <a:p>
            <a:pPr lvl="0"/>
            <a:r>
              <a:rPr lang="en-US"/>
              <a:t>Click to add text</a:t>
            </a:r>
          </a:p>
          <a:p>
            <a:pPr lvl="1"/>
            <a:r>
              <a:rPr lang="en-US"/>
              <a:t>Insert text</a:t>
            </a:r>
          </a:p>
          <a:p>
            <a:pPr lvl="2"/>
            <a:r>
              <a:rPr lang="en-US"/>
              <a:t>Insert text</a:t>
            </a:r>
          </a:p>
          <a:p>
            <a:pPr lvl="3"/>
            <a:r>
              <a:rPr lang="en-US"/>
              <a:t>Insert text</a:t>
            </a:r>
          </a:p>
        </p:txBody>
      </p:sp>
      <p:sp>
        <p:nvSpPr>
          <p:cNvPr id="6" name="Text Placeholder 3">
            <a:extLst>
              <a:ext uri="{FF2B5EF4-FFF2-40B4-BE49-F238E27FC236}">
                <a16:creationId xmlns:a16="http://schemas.microsoft.com/office/drawing/2014/main" id="{E2CEDDF0-F76B-DB4E-9104-336D88E38F86}"/>
              </a:ext>
            </a:extLst>
          </p:cNvPr>
          <p:cNvSpPr>
            <a:spLocks noGrp="1"/>
          </p:cNvSpPr>
          <p:nvPr>
            <p:ph type="body" sz="quarter" idx="18" hasCustomPrompt="1"/>
          </p:nvPr>
        </p:nvSpPr>
        <p:spPr>
          <a:xfrm>
            <a:off x="7117324" y="1779494"/>
            <a:ext cx="3070554" cy="2384522"/>
          </a:xfrm>
          <a:prstGeom prst="rect">
            <a:avLst/>
          </a:prstGeom>
        </p:spPr>
        <p:txBody>
          <a:bodyPr lIns="0" tIns="0" rIns="0" bIns="0">
            <a:noAutofit/>
          </a:bodyPr>
          <a:lstStyle>
            <a:lvl1pPr marL="177942" indent="-177942">
              <a:lnSpc>
                <a:spcPct val="110000"/>
              </a:lnSpc>
              <a:spcBef>
                <a:spcPts val="438"/>
              </a:spcBef>
              <a:spcAft>
                <a:spcPts val="438"/>
              </a:spcAft>
              <a:buFont typeface="System Font Regular"/>
              <a:buChar char="■"/>
              <a:defRPr sz="1168">
                <a:latin typeface="Calibri" panose="020F0502020204030204" pitchFamily="34" charset="0"/>
              </a:defRPr>
            </a:lvl1pPr>
            <a:lvl2pPr>
              <a:lnSpc>
                <a:spcPct val="110000"/>
              </a:lnSpc>
              <a:defRPr sz="1168"/>
            </a:lvl2pPr>
            <a:lvl3pPr>
              <a:lnSpc>
                <a:spcPct val="110000"/>
              </a:lnSpc>
              <a:defRPr sz="1168"/>
            </a:lvl3pPr>
            <a:lvl4pPr>
              <a:lnSpc>
                <a:spcPct val="110000"/>
              </a:lnSpc>
              <a:defRPr sz="1168"/>
            </a:lvl4pPr>
          </a:lstStyle>
          <a:p>
            <a:pPr lvl="0"/>
            <a:r>
              <a:rPr lang="en-US"/>
              <a:t>Click to add text</a:t>
            </a:r>
          </a:p>
          <a:p>
            <a:pPr lvl="1"/>
            <a:r>
              <a:rPr lang="en-US"/>
              <a:t>Insert text</a:t>
            </a:r>
          </a:p>
          <a:p>
            <a:pPr lvl="2"/>
            <a:r>
              <a:rPr lang="en-US"/>
              <a:t>Insert text</a:t>
            </a:r>
          </a:p>
          <a:p>
            <a:pPr lvl="3"/>
            <a:r>
              <a:rPr lang="en-US"/>
              <a:t>Insert text</a:t>
            </a:r>
          </a:p>
        </p:txBody>
      </p:sp>
      <p:sp>
        <p:nvSpPr>
          <p:cNvPr id="7" name="Text Placeholder 4">
            <a:extLst>
              <a:ext uri="{FF2B5EF4-FFF2-40B4-BE49-F238E27FC236}">
                <a16:creationId xmlns:a16="http://schemas.microsoft.com/office/drawing/2014/main" id="{84F1F79E-A404-5D4B-9334-8ED4E1A30652}"/>
              </a:ext>
            </a:extLst>
          </p:cNvPr>
          <p:cNvSpPr>
            <a:spLocks noGrp="1"/>
          </p:cNvSpPr>
          <p:nvPr>
            <p:ph type="body" sz="quarter" idx="19" hasCustomPrompt="1"/>
          </p:nvPr>
        </p:nvSpPr>
        <p:spPr>
          <a:xfrm>
            <a:off x="7117324" y="4395351"/>
            <a:ext cx="3070554" cy="2384522"/>
          </a:xfrm>
          <a:prstGeom prst="rect">
            <a:avLst/>
          </a:prstGeom>
        </p:spPr>
        <p:txBody>
          <a:bodyPr lIns="0" tIns="0" rIns="0" bIns="0">
            <a:noAutofit/>
          </a:bodyPr>
          <a:lstStyle>
            <a:lvl1pPr marL="177942" indent="-177942">
              <a:lnSpc>
                <a:spcPct val="110000"/>
              </a:lnSpc>
              <a:spcBef>
                <a:spcPts val="438"/>
              </a:spcBef>
              <a:spcAft>
                <a:spcPts val="438"/>
              </a:spcAft>
              <a:buFont typeface="System Font Regular"/>
              <a:buChar char="■"/>
              <a:defRPr sz="1168">
                <a:latin typeface="Calibri" panose="020F0502020204030204" pitchFamily="34" charset="0"/>
              </a:defRPr>
            </a:lvl1pPr>
            <a:lvl2pPr>
              <a:lnSpc>
                <a:spcPct val="110000"/>
              </a:lnSpc>
              <a:defRPr sz="1168"/>
            </a:lvl2pPr>
            <a:lvl3pPr>
              <a:lnSpc>
                <a:spcPct val="110000"/>
              </a:lnSpc>
              <a:defRPr sz="1168"/>
            </a:lvl3pPr>
            <a:lvl4pPr>
              <a:lnSpc>
                <a:spcPct val="110000"/>
              </a:lnSpc>
              <a:defRPr sz="1168"/>
            </a:lvl4pPr>
          </a:lstStyle>
          <a:p>
            <a:pPr lvl="0"/>
            <a:r>
              <a:rPr lang="en-US"/>
              <a:t>Click to add text</a:t>
            </a:r>
          </a:p>
          <a:p>
            <a:pPr lvl="1"/>
            <a:r>
              <a:rPr lang="en-US"/>
              <a:t>Insert text</a:t>
            </a:r>
          </a:p>
          <a:p>
            <a:pPr lvl="2"/>
            <a:r>
              <a:rPr lang="en-US"/>
              <a:t>Insert text</a:t>
            </a:r>
          </a:p>
          <a:p>
            <a:pPr lvl="3"/>
            <a:r>
              <a:rPr lang="en-US"/>
              <a:t>Insert text</a:t>
            </a:r>
          </a:p>
        </p:txBody>
      </p:sp>
      <p:sp>
        <p:nvSpPr>
          <p:cNvPr id="8" name="Rectangle 5">
            <a:extLst>
              <a:ext uri="{FF2B5EF4-FFF2-40B4-BE49-F238E27FC236}">
                <a16:creationId xmlns:a16="http://schemas.microsoft.com/office/drawing/2014/main" id="{4D90179C-296C-A948-A523-2BF0CB012BB9}"/>
              </a:ext>
            </a:extLst>
          </p:cNvPr>
          <p:cNvSpPr/>
          <p:nvPr userDrawn="1"/>
        </p:nvSpPr>
        <p:spPr>
          <a:xfrm>
            <a:off x="485844" y="1779494"/>
            <a:ext cx="3070554" cy="5000378"/>
          </a:xfrm>
          <a:prstGeom prst="rect">
            <a:avLst/>
          </a:prstGeom>
          <a:solidFill>
            <a:srgbClr val="F3F3F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77949" tIns="177949" rIns="177949" bIns="177949" rtlCol="0" anchor="ctr">
            <a:noAutofit/>
          </a:bodyPr>
          <a:lstStyle/>
          <a:p>
            <a:pPr marL="177942" indent="-177942" algn="ctr">
              <a:lnSpc>
                <a:spcPct val="125000"/>
              </a:lnSpc>
              <a:spcBef>
                <a:spcPts val="0"/>
              </a:spcBef>
              <a:spcAft>
                <a:spcPts val="438"/>
              </a:spcAft>
              <a:buFont typeface="System Font Regular"/>
              <a:buChar char="—"/>
            </a:pPr>
            <a:endParaRPr lang="en-US" sz="1168">
              <a:latin typeface="Calibri" panose="020F0502020204030204" pitchFamily="34" charset="0"/>
            </a:endParaRPr>
          </a:p>
        </p:txBody>
      </p:sp>
      <p:sp>
        <p:nvSpPr>
          <p:cNvPr id="9" name="Text Placeholder 6">
            <a:extLst>
              <a:ext uri="{FF2B5EF4-FFF2-40B4-BE49-F238E27FC236}">
                <a16:creationId xmlns:a16="http://schemas.microsoft.com/office/drawing/2014/main" id="{9C5756A6-2CD6-FD43-BE10-397EE10F3FB3}"/>
              </a:ext>
            </a:extLst>
          </p:cNvPr>
          <p:cNvSpPr>
            <a:spLocks noGrp="1"/>
          </p:cNvSpPr>
          <p:nvPr>
            <p:ph type="body" sz="quarter" idx="15" hasCustomPrompt="1"/>
          </p:nvPr>
        </p:nvSpPr>
        <p:spPr>
          <a:xfrm>
            <a:off x="485846" y="1779494"/>
            <a:ext cx="3070554" cy="5000378"/>
          </a:xfrm>
          <a:prstGeom prst="rect">
            <a:avLst/>
          </a:prstGeom>
        </p:spPr>
        <p:txBody>
          <a:bodyPr wrap="square" lIns="182880" tIns="182880" rIns="182880" bIns="182880" anchor="ctr">
            <a:noAutofit/>
          </a:bodyPr>
          <a:lstStyle>
            <a:lvl1pPr marL="0" indent="0">
              <a:lnSpc>
                <a:spcPct val="125000"/>
              </a:lnSpc>
              <a:spcBef>
                <a:spcPts val="438"/>
              </a:spcBef>
              <a:spcAft>
                <a:spcPts val="438"/>
              </a:spcAft>
              <a:buFont typeface="System Font Regular"/>
              <a:buNone/>
              <a:defRPr sz="1362">
                <a:solidFill>
                  <a:schemeClr val="accent1"/>
                </a:solidFill>
                <a:latin typeface="Calibri" panose="020F0502020204030204" pitchFamily="34" charset="0"/>
              </a:defRPr>
            </a:lvl1pPr>
            <a:lvl2pPr marL="177942" indent="-177942">
              <a:buFont typeface="System Font Regular"/>
              <a:buChar char="■"/>
              <a:defRPr sz="1362"/>
            </a:lvl2pPr>
            <a:lvl3pPr marL="391473" indent="-213531">
              <a:buFont typeface="System Font Regular"/>
              <a:buChar char="—"/>
              <a:defRPr sz="1362"/>
            </a:lvl3pPr>
            <a:lvl4pPr marL="560518" indent="-169045">
              <a:defRPr sz="1362"/>
            </a:lvl4pPr>
          </a:lstStyle>
          <a:p>
            <a:r>
              <a:rPr lang="en-US"/>
              <a:t>Click to add key message</a:t>
            </a:r>
          </a:p>
          <a:p>
            <a:pPr lvl="1"/>
            <a:r>
              <a:rPr lang="en-US"/>
              <a:t>Insert text</a:t>
            </a:r>
          </a:p>
          <a:p>
            <a:pPr lvl="2"/>
            <a:r>
              <a:rPr lang="en-US"/>
              <a:t>Insert text</a:t>
            </a:r>
          </a:p>
          <a:p>
            <a:pPr lvl="3"/>
            <a:r>
              <a:rPr lang="en-US"/>
              <a:t>Insert text</a:t>
            </a:r>
          </a:p>
        </p:txBody>
      </p:sp>
      <p:sp>
        <p:nvSpPr>
          <p:cNvPr id="10" name="Slide Number Placeholder 7">
            <a:extLst>
              <a:ext uri="{FF2B5EF4-FFF2-40B4-BE49-F238E27FC236}">
                <a16:creationId xmlns:a16="http://schemas.microsoft.com/office/drawing/2014/main" id="{11960CBE-3188-9E43-83D9-C197C115C4E8}"/>
              </a:ext>
            </a:extLst>
          </p:cNvPr>
          <p:cNvSpPr>
            <a:spLocks noGrp="1"/>
          </p:cNvSpPr>
          <p:nvPr>
            <p:ph type="sldNum" sz="quarter" idx="4"/>
          </p:nvPr>
        </p:nvSpPr>
        <p:spPr>
          <a:xfrm>
            <a:off x="9716944" y="6783338"/>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1" name="Footer Placeholder 2">
            <a:extLst>
              <a:ext uri="{FF2B5EF4-FFF2-40B4-BE49-F238E27FC236}">
                <a16:creationId xmlns:a16="http://schemas.microsoft.com/office/drawing/2014/main" id="{566D2E8F-C13F-AD4F-8698-A73F08F79AE2}"/>
              </a:ext>
            </a:extLst>
          </p:cNvPr>
          <p:cNvSpPr>
            <a:spLocks noGrp="1"/>
          </p:cNvSpPr>
          <p:nvPr>
            <p:ph type="ftr" sz="quarter" idx="3"/>
          </p:nvPr>
        </p:nvSpPr>
        <p:spPr>
          <a:xfrm>
            <a:off x="485847" y="6789927"/>
            <a:ext cx="9231096"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38647585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 Boxes Right Combin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44765-4A20-9249-B58E-6E3B0ADAFD32}"/>
              </a:ext>
            </a:extLst>
          </p:cNvPr>
          <p:cNvSpPr>
            <a:spLocks noGrp="1"/>
          </p:cNvSpPr>
          <p:nvPr>
            <p:ph type="title" hasCustomPrompt="1"/>
          </p:nvPr>
        </p:nvSpPr>
        <p:spPr/>
        <p:txBody>
          <a:bodyPr/>
          <a:lstStyle>
            <a:lvl1pPr>
              <a:defRPr/>
            </a:lvl1pPr>
          </a:lstStyle>
          <a:p>
            <a:r>
              <a:rPr lang="en-US"/>
              <a:t>Page Title</a:t>
            </a:r>
          </a:p>
        </p:txBody>
      </p:sp>
      <p:sp>
        <p:nvSpPr>
          <p:cNvPr id="5" name="Text Placeholder 2">
            <a:extLst>
              <a:ext uri="{FF2B5EF4-FFF2-40B4-BE49-F238E27FC236}">
                <a16:creationId xmlns:a16="http://schemas.microsoft.com/office/drawing/2014/main" id="{296D3244-DD33-6547-B3EA-24294779BFAF}"/>
              </a:ext>
            </a:extLst>
          </p:cNvPr>
          <p:cNvSpPr>
            <a:spLocks noGrp="1"/>
          </p:cNvSpPr>
          <p:nvPr>
            <p:ph type="body" sz="quarter" idx="18" hasCustomPrompt="1"/>
          </p:nvPr>
        </p:nvSpPr>
        <p:spPr>
          <a:xfrm>
            <a:off x="485847" y="4395351"/>
            <a:ext cx="4732152" cy="2384522"/>
          </a:xfrm>
          <a:prstGeom prst="rect">
            <a:avLst/>
          </a:prstGeom>
        </p:spPr>
        <p:txBody>
          <a:bodyPr lIns="0" tIns="0" rIns="0" bIns="0">
            <a:noAutofit/>
          </a:bodyPr>
          <a:lstStyle>
            <a:lvl1pPr marL="177942" indent="-177942">
              <a:spcBef>
                <a:spcPts val="438"/>
              </a:spcBef>
              <a:buFont typeface="System Font Regular"/>
              <a:buChar char="■"/>
              <a:defRPr sz="1168">
                <a:latin typeface="Calibri" panose="020F0502020204030204" pitchFamily="34" charset="0"/>
              </a:defRPr>
            </a:lvl1pPr>
            <a:lvl2pPr>
              <a:defRPr sz="1168"/>
            </a:lvl2pPr>
            <a:lvl3pPr>
              <a:defRPr sz="1168"/>
            </a:lvl3pPr>
            <a:lvl4pPr>
              <a:defRPr sz="1168"/>
            </a:lvl4pPr>
          </a:lstStyle>
          <a:p>
            <a:pPr lvl="0"/>
            <a:r>
              <a:rPr lang="en-US"/>
              <a:t>Click to add text</a:t>
            </a:r>
          </a:p>
          <a:p>
            <a:pPr lvl="1"/>
            <a:r>
              <a:rPr lang="en-US"/>
              <a:t>Insert text</a:t>
            </a:r>
          </a:p>
          <a:p>
            <a:pPr lvl="2"/>
            <a:r>
              <a:rPr lang="en-US"/>
              <a:t>Insert text</a:t>
            </a:r>
          </a:p>
          <a:p>
            <a:pPr lvl="3"/>
            <a:r>
              <a:rPr lang="en-US"/>
              <a:t>Insert text</a:t>
            </a:r>
          </a:p>
        </p:txBody>
      </p:sp>
      <p:sp>
        <p:nvSpPr>
          <p:cNvPr id="6" name="Text Placeholder 3">
            <a:extLst>
              <a:ext uri="{FF2B5EF4-FFF2-40B4-BE49-F238E27FC236}">
                <a16:creationId xmlns:a16="http://schemas.microsoft.com/office/drawing/2014/main" id="{351AB959-D369-8548-A12C-C00AE09A27A9}"/>
              </a:ext>
            </a:extLst>
          </p:cNvPr>
          <p:cNvSpPr>
            <a:spLocks noGrp="1"/>
          </p:cNvSpPr>
          <p:nvPr>
            <p:ph type="body" sz="quarter" idx="19" hasCustomPrompt="1"/>
          </p:nvPr>
        </p:nvSpPr>
        <p:spPr>
          <a:xfrm>
            <a:off x="5460922" y="1779494"/>
            <a:ext cx="4732152" cy="5000378"/>
          </a:xfrm>
          <a:prstGeom prst="rect">
            <a:avLst/>
          </a:prstGeom>
        </p:spPr>
        <p:txBody>
          <a:bodyPr lIns="0" tIns="0" rIns="0" bIns="0">
            <a:noAutofit/>
          </a:bodyPr>
          <a:lstStyle>
            <a:lvl1pPr marL="177942" indent="-177942">
              <a:spcBef>
                <a:spcPts val="438"/>
              </a:spcBef>
              <a:buFont typeface="System Font Regular"/>
              <a:buChar char="■"/>
              <a:defRPr sz="1168">
                <a:latin typeface="Calibri" panose="020F0502020204030204" pitchFamily="34" charset="0"/>
              </a:defRPr>
            </a:lvl1pPr>
            <a:lvl2pPr>
              <a:defRPr sz="1168"/>
            </a:lvl2pPr>
            <a:lvl3pPr>
              <a:defRPr sz="1168"/>
            </a:lvl3pPr>
            <a:lvl4pPr>
              <a:defRPr sz="1168"/>
            </a:lvl4pPr>
          </a:lstStyle>
          <a:p>
            <a:pPr lvl="0"/>
            <a:r>
              <a:rPr lang="en-US"/>
              <a:t>Click to add text</a:t>
            </a:r>
          </a:p>
          <a:p>
            <a:pPr lvl="1"/>
            <a:r>
              <a:rPr lang="en-US"/>
              <a:t>Insert text</a:t>
            </a:r>
          </a:p>
          <a:p>
            <a:pPr lvl="2"/>
            <a:r>
              <a:rPr lang="en-US"/>
              <a:t>Insert text</a:t>
            </a:r>
          </a:p>
          <a:p>
            <a:pPr lvl="3"/>
            <a:r>
              <a:rPr lang="en-US"/>
              <a:t>Insert text</a:t>
            </a:r>
          </a:p>
        </p:txBody>
      </p:sp>
      <p:sp>
        <p:nvSpPr>
          <p:cNvPr id="7" name="Text Placeholder 4">
            <a:extLst>
              <a:ext uri="{FF2B5EF4-FFF2-40B4-BE49-F238E27FC236}">
                <a16:creationId xmlns:a16="http://schemas.microsoft.com/office/drawing/2014/main" id="{CCE74C9A-F2B5-B64B-A900-2E932B3535AE}"/>
              </a:ext>
            </a:extLst>
          </p:cNvPr>
          <p:cNvSpPr>
            <a:spLocks noGrp="1"/>
          </p:cNvSpPr>
          <p:nvPr>
            <p:ph type="body" sz="quarter" idx="17" hasCustomPrompt="1"/>
          </p:nvPr>
        </p:nvSpPr>
        <p:spPr>
          <a:xfrm>
            <a:off x="485847" y="1779494"/>
            <a:ext cx="4732152" cy="2384522"/>
          </a:xfrm>
          <a:prstGeom prst="rect">
            <a:avLst/>
          </a:prstGeom>
        </p:spPr>
        <p:txBody>
          <a:bodyPr lIns="0" tIns="0" rIns="0" bIns="0">
            <a:noAutofit/>
          </a:bodyPr>
          <a:lstStyle>
            <a:lvl1pPr marL="177942" indent="-177942">
              <a:spcBef>
                <a:spcPts val="438"/>
              </a:spcBef>
              <a:buFont typeface="System Font Regular"/>
              <a:buChar char="■"/>
              <a:defRPr sz="1168">
                <a:latin typeface="Calibri" panose="020F0502020204030204" pitchFamily="34" charset="0"/>
              </a:defRPr>
            </a:lvl1pPr>
            <a:lvl2pPr>
              <a:defRPr sz="1168"/>
            </a:lvl2pPr>
            <a:lvl3pPr>
              <a:defRPr sz="1168"/>
            </a:lvl3pPr>
            <a:lvl4pPr>
              <a:defRPr sz="1168"/>
            </a:lvl4pPr>
          </a:lstStyle>
          <a:p>
            <a:pPr lvl="0"/>
            <a:r>
              <a:rPr lang="en-US"/>
              <a:t>Click to add text</a:t>
            </a:r>
          </a:p>
          <a:p>
            <a:pPr lvl="1"/>
            <a:r>
              <a:rPr lang="en-US"/>
              <a:t>Insert text</a:t>
            </a:r>
          </a:p>
          <a:p>
            <a:pPr lvl="2"/>
            <a:r>
              <a:rPr lang="en-US"/>
              <a:t>Insert text</a:t>
            </a:r>
          </a:p>
          <a:p>
            <a:pPr lvl="3"/>
            <a:r>
              <a:rPr lang="en-US"/>
              <a:t>Insert text</a:t>
            </a:r>
          </a:p>
        </p:txBody>
      </p:sp>
      <p:sp>
        <p:nvSpPr>
          <p:cNvPr id="8" name="Slide Number Placeholder 7">
            <a:extLst>
              <a:ext uri="{FF2B5EF4-FFF2-40B4-BE49-F238E27FC236}">
                <a16:creationId xmlns:a16="http://schemas.microsoft.com/office/drawing/2014/main" id="{8609F8D1-B74D-0B4B-B0F7-1E90E8B7FB19}"/>
              </a:ext>
            </a:extLst>
          </p:cNvPr>
          <p:cNvSpPr>
            <a:spLocks noGrp="1"/>
          </p:cNvSpPr>
          <p:nvPr>
            <p:ph type="sldNum" sz="quarter" idx="4"/>
          </p:nvPr>
        </p:nvSpPr>
        <p:spPr>
          <a:xfrm>
            <a:off x="9716944" y="6783338"/>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9" name="Footer Placeholder 2">
            <a:extLst>
              <a:ext uri="{FF2B5EF4-FFF2-40B4-BE49-F238E27FC236}">
                <a16:creationId xmlns:a16="http://schemas.microsoft.com/office/drawing/2014/main" id="{F8870C25-EC66-4147-920A-F793C34FC7BB}"/>
              </a:ext>
            </a:extLst>
          </p:cNvPr>
          <p:cNvSpPr>
            <a:spLocks noGrp="1"/>
          </p:cNvSpPr>
          <p:nvPr>
            <p:ph type="ftr" sz="quarter" idx="3"/>
          </p:nvPr>
        </p:nvSpPr>
        <p:spPr>
          <a:xfrm>
            <a:off x="485847" y="6789927"/>
            <a:ext cx="9231096"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28644073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 Boxes Right Combined w/ Subheader">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69CEEF-7AC9-E040-BAD6-2F938095C3E3}"/>
              </a:ext>
            </a:extLst>
          </p:cNvPr>
          <p:cNvSpPr>
            <a:spLocks noGrp="1"/>
          </p:cNvSpPr>
          <p:nvPr>
            <p:ph type="title" hasCustomPrompt="1"/>
          </p:nvPr>
        </p:nvSpPr>
        <p:spPr/>
        <p:txBody>
          <a:bodyPr/>
          <a:lstStyle>
            <a:lvl1pPr>
              <a:defRPr/>
            </a:lvl1pPr>
          </a:lstStyle>
          <a:p>
            <a:r>
              <a:rPr lang="en-US"/>
              <a:t>Page Title</a:t>
            </a:r>
          </a:p>
        </p:txBody>
      </p:sp>
      <p:sp>
        <p:nvSpPr>
          <p:cNvPr id="13" name="Text Placeholder 5">
            <a:extLst>
              <a:ext uri="{FF2B5EF4-FFF2-40B4-BE49-F238E27FC236}">
                <a16:creationId xmlns:a16="http://schemas.microsoft.com/office/drawing/2014/main" id="{0789D74A-9265-FD4E-94B0-122F1BDD72DF}"/>
              </a:ext>
            </a:extLst>
          </p:cNvPr>
          <p:cNvSpPr>
            <a:spLocks noGrp="1"/>
          </p:cNvSpPr>
          <p:nvPr>
            <p:ph type="body" sz="quarter" idx="14" hasCustomPrompt="1"/>
          </p:nvPr>
        </p:nvSpPr>
        <p:spPr>
          <a:xfrm>
            <a:off x="485847" y="1468083"/>
            <a:ext cx="9716944" cy="533848"/>
          </a:xfrm>
        </p:spPr>
        <p:txBody>
          <a:bodyPr/>
          <a:lstStyle>
            <a:lvl1pPr marL="0" indent="0">
              <a:lnSpc>
                <a:spcPct val="100000"/>
              </a:lnSpc>
              <a:spcBef>
                <a:spcPts val="0"/>
              </a:spcBef>
              <a:spcAft>
                <a:spcPts val="0"/>
              </a:spcAft>
              <a:buNone/>
              <a:defRPr sz="1557" b="1">
                <a:solidFill>
                  <a:schemeClr val="accent1"/>
                </a:solidFill>
              </a:defRPr>
            </a:lvl1pPr>
            <a:lvl5pPr marL="507135" indent="0">
              <a:buNone/>
              <a:defRPr/>
            </a:lvl5pPr>
          </a:lstStyle>
          <a:p>
            <a:pPr lvl="0"/>
            <a:r>
              <a:rPr lang="en-US" err="1"/>
              <a:t>Subheader</a:t>
            </a:r>
            <a:endParaRPr lang="en-US"/>
          </a:p>
        </p:txBody>
      </p:sp>
      <p:sp>
        <p:nvSpPr>
          <p:cNvPr id="6" name="Text Placeholder 5">
            <a:extLst>
              <a:ext uri="{FF2B5EF4-FFF2-40B4-BE49-F238E27FC236}">
                <a16:creationId xmlns:a16="http://schemas.microsoft.com/office/drawing/2014/main" id="{C89879B0-0D2B-8743-B842-FDEFD34C7569}"/>
              </a:ext>
            </a:extLst>
          </p:cNvPr>
          <p:cNvSpPr>
            <a:spLocks noGrp="1"/>
          </p:cNvSpPr>
          <p:nvPr>
            <p:ph type="body" sz="quarter" idx="17" hasCustomPrompt="1"/>
          </p:nvPr>
        </p:nvSpPr>
        <p:spPr>
          <a:xfrm>
            <a:off x="485847" y="2224368"/>
            <a:ext cx="4732152" cy="2162085"/>
          </a:xfrm>
        </p:spPr>
        <p:txBody>
          <a:bodyPr/>
          <a:lstStyle>
            <a:lvl1pPr marL="177942" indent="-177942">
              <a:lnSpc>
                <a:spcPct val="110000"/>
              </a:lnSpc>
              <a:spcBef>
                <a:spcPts val="438"/>
              </a:spcBef>
              <a:spcAft>
                <a:spcPts val="438"/>
              </a:spcAft>
              <a:buFont typeface="System Font Regular"/>
              <a:buChar char="■"/>
              <a:defRPr sz="1168" b="0">
                <a:solidFill>
                  <a:schemeClr val="tx1"/>
                </a:solidFill>
              </a:defRPr>
            </a:lvl1pPr>
            <a:lvl2pPr>
              <a:lnSpc>
                <a:spcPct val="110000"/>
              </a:lnSpc>
              <a:defRPr sz="1168"/>
            </a:lvl2pPr>
            <a:lvl3pPr>
              <a:lnSpc>
                <a:spcPct val="110000"/>
              </a:lnSpc>
              <a:defRPr sz="1168"/>
            </a:lvl3pPr>
            <a:lvl4pPr>
              <a:lnSpc>
                <a:spcPct val="110000"/>
              </a:lnSpc>
              <a:defRPr sz="1168"/>
            </a:lvl4pPr>
            <a:lvl5pPr marL="507135" indent="0">
              <a:buNone/>
              <a:defRPr/>
            </a:lvl5pPr>
          </a:lstStyle>
          <a:p>
            <a:pPr lvl="0"/>
            <a:r>
              <a:rPr lang="en-US"/>
              <a:t>Click to add text</a:t>
            </a:r>
          </a:p>
          <a:p>
            <a:pPr lvl="1"/>
            <a:r>
              <a:rPr lang="en-US"/>
              <a:t>Insert text</a:t>
            </a:r>
          </a:p>
          <a:p>
            <a:pPr lvl="2"/>
            <a:r>
              <a:rPr lang="en-US"/>
              <a:t>Insert text</a:t>
            </a:r>
          </a:p>
          <a:p>
            <a:pPr lvl="3"/>
            <a:r>
              <a:rPr lang="en-US"/>
              <a:t>Insert text</a:t>
            </a:r>
          </a:p>
        </p:txBody>
      </p:sp>
      <p:sp>
        <p:nvSpPr>
          <p:cNvPr id="7" name="Text Placeholder 2">
            <a:extLst>
              <a:ext uri="{FF2B5EF4-FFF2-40B4-BE49-F238E27FC236}">
                <a16:creationId xmlns:a16="http://schemas.microsoft.com/office/drawing/2014/main" id="{54EF695E-D5E7-E54B-9112-5E7517624220}"/>
              </a:ext>
            </a:extLst>
          </p:cNvPr>
          <p:cNvSpPr>
            <a:spLocks noGrp="1"/>
          </p:cNvSpPr>
          <p:nvPr>
            <p:ph type="body" sz="quarter" idx="18" hasCustomPrompt="1"/>
          </p:nvPr>
        </p:nvSpPr>
        <p:spPr>
          <a:xfrm>
            <a:off x="5457105" y="2224368"/>
            <a:ext cx="4732152" cy="4555505"/>
          </a:xfrm>
          <a:prstGeom prst="rect">
            <a:avLst/>
          </a:prstGeom>
        </p:spPr>
        <p:txBody>
          <a:bodyPr lIns="0" tIns="0" rIns="0" bIns="0">
            <a:noAutofit/>
          </a:bodyPr>
          <a:lstStyle>
            <a:lvl1pPr marL="177942" indent="-177942">
              <a:lnSpc>
                <a:spcPct val="100000"/>
              </a:lnSpc>
              <a:spcBef>
                <a:spcPts val="438"/>
              </a:spcBef>
              <a:buFont typeface="System Font Regular"/>
              <a:buChar char="■"/>
              <a:defRPr sz="1168">
                <a:latin typeface="Calibri" panose="020F0502020204030204" pitchFamily="34" charset="0"/>
              </a:defRPr>
            </a:lvl1pPr>
            <a:lvl2pPr>
              <a:lnSpc>
                <a:spcPct val="100000"/>
              </a:lnSpc>
              <a:defRPr sz="1168"/>
            </a:lvl2pPr>
            <a:lvl3pPr>
              <a:defRPr sz="1168"/>
            </a:lvl3pPr>
            <a:lvl4pPr marL="560518" marR="0" indent="-166821" algn="l" defTabSz="978682" rtl="0" eaLnBrk="1" fontAlgn="auto" latinLnBrk="0" hangingPunct="1">
              <a:lnSpc>
                <a:spcPct val="100000"/>
              </a:lnSpc>
              <a:spcBef>
                <a:spcPts val="0"/>
              </a:spcBef>
              <a:spcAft>
                <a:spcPts val="438"/>
              </a:spcAft>
              <a:buClr>
                <a:schemeClr val="accent2"/>
              </a:buClr>
              <a:buSzTx/>
              <a:buFont typeface="System Font Regular"/>
              <a:buChar char="○"/>
              <a:tabLst/>
              <a:defRPr sz="1168"/>
            </a:lvl4pPr>
            <a:lvl5pPr marL="560518">
              <a:defRPr/>
            </a:lvl5pPr>
          </a:lstStyle>
          <a:p>
            <a:pPr lvl="0"/>
            <a:r>
              <a:rPr lang="en-US"/>
              <a:t>Click to add text</a:t>
            </a:r>
          </a:p>
          <a:p>
            <a:pPr lvl="1"/>
            <a:r>
              <a:rPr lang="en-US"/>
              <a:t>Insert text</a:t>
            </a:r>
          </a:p>
          <a:p>
            <a:pPr marL="560518" marR="0" lvl="3" indent="-166821" algn="l" defTabSz="978682" rtl="0" eaLnBrk="1" fontAlgn="auto" latinLnBrk="0" hangingPunct="1">
              <a:lnSpc>
                <a:spcPct val="125000"/>
              </a:lnSpc>
              <a:spcBef>
                <a:spcPts val="0"/>
              </a:spcBef>
              <a:spcAft>
                <a:spcPts val="438"/>
              </a:spcAft>
              <a:buClr>
                <a:schemeClr val="accent2"/>
              </a:buClr>
              <a:buSzTx/>
              <a:buFont typeface="System Font Regular"/>
              <a:buChar char="○"/>
              <a:tabLst/>
              <a:defRPr/>
            </a:pPr>
            <a:r>
              <a:rPr lang="en-US"/>
              <a:t>Insert text</a:t>
            </a:r>
          </a:p>
          <a:p>
            <a:pPr marL="729563" marR="0" lvl="1" indent="-166821" algn="l" defTabSz="978682" rtl="0" eaLnBrk="1" fontAlgn="auto" latinLnBrk="0" hangingPunct="1">
              <a:lnSpc>
                <a:spcPct val="125000"/>
              </a:lnSpc>
              <a:spcBef>
                <a:spcPts val="0"/>
              </a:spcBef>
              <a:spcAft>
                <a:spcPts val="438"/>
              </a:spcAft>
              <a:buClr>
                <a:schemeClr val="accent2"/>
              </a:buClr>
              <a:buSzTx/>
              <a:buFont typeface="System Font Regular"/>
              <a:buChar char="○"/>
              <a:tabLst/>
              <a:defRPr/>
            </a:pPr>
            <a:r>
              <a:rPr lang="en-US"/>
              <a:t>Insert text</a:t>
            </a:r>
          </a:p>
          <a:p>
            <a:pPr lvl="3"/>
            <a:endParaRPr lang="en-US"/>
          </a:p>
        </p:txBody>
      </p:sp>
      <p:sp>
        <p:nvSpPr>
          <p:cNvPr id="8" name="Text Placeholder 4">
            <a:extLst>
              <a:ext uri="{FF2B5EF4-FFF2-40B4-BE49-F238E27FC236}">
                <a16:creationId xmlns:a16="http://schemas.microsoft.com/office/drawing/2014/main" id="{498D0F3C-F32F-A84A-8277-95B175B2361D}"/>
              </a:ext>
            </a:extLst>
          </p:cNvPr>
          <p:cNvSpPr>
            <a:spLocks noGrp="1"/>
          </p:cNvSpPr>
          <p:nvPr>
            <p:ph type="body" sz="quarter" idx="19" hasCustomPrompt="1"/>
          </p:nvPr>
        </p:nvSpPr>
        <p:spPr>
          <a:xfrm>
            <a:off x="485847" y="4617787"/>
            <a:ext cx="4732152" cy="2162085"/>
          </a:xfrm>
          <a:prstGeom prst="rect">
            <a:avLst/>
          </a:prstGeom>
        </p:spPr>
        <p:txBody>
          <a:bodyPr lIns="0" tIns="0" rIns="0" bIns="0">
            <a:noAutofit/>
          </a:bodyPr>
          <a:lstStyle>
            <a:lvl1pPr marL="177942" indent="-177942">
              <a:lnSpc>
                <a:spcPct val="110000"/>
              </a:lnSpc>
              <a:spcBef>
                <a:spcPts val="438"/>
              </a:spcBef>
              <a:buFont typeface="System Font Regular"/>
              <a:buChar char="■"/>
              <a:defRPr sz="1168">
                <a:latin typeface="Calibri" panose="020F0502020204030204" pitchFamily="34" charset="0"/>
              </a:defRPr>
            </a:lvl1pPr>
            <a:lvl2pPr>
              <a:lnSpc>
                <a:spcPct val="110000"/>
              </a:lnSpc>
              <a:defRPr sz="1168"/>
            </a:lvl2pPr>
            <a:lvl3pPr>
              <a:lnSpc>
                <a:spcPct val="110000"/>
              </a:lnSpc>
              <a:defRPr sz="1168"/>
            </a:lvl3pPr>
            <a:lvl4pPr>
              <a:lnSpc>
                <a:spcPct val="110000"/>
              </a:lnSpc>
              <a:defRPr sz="1168"/>
            </a:lvl4pPr>
          </a:lstStyle>
          <a:p>
            <a:pPr lvl="0"/>
            <a:r>
              <a:rPr lang="en-US"/>
              <a:t>Click to add text</a:t>
            </a:r>
          </a:p>
          <a:p>
            <a:pPr lvl="1"/>
            <a:r>
              <a:rPr lang="en-US"/>
              <a:t>Insert text</a:t>
            </a:r>
          </a:p>
          <a:p>
            <a:pPr lvl="2"/>
            <a:r>
              <a:rPr lang="en-US"/>
              <a:t>Insert text</a:t>
            </a:r>
          </a:p>
          <a:p>
            <a:pPr lvl="3"/>
            <a:r>
              <a:rPr lang="en-US"/>
              <a:t>Insert text</a:t>
            </a:r>
          </a:p>
        </p:txBody>
      </p:sp>
      <p:sp>
        <p:nvSpPr>
          <p:cNvPr id="9" name="Slide Number Placeholder 7">
            <a:extLst>
              <a:ext uri="{FF2B5EF4-FFF2-40B4-BE49-F238E27FC236}">
                <a16:creationId xmlns:a16="http://schemas.microsoft.com/office/drawing/2014/main" id="{3748192C-D58C-D94F-ADB7-B75ABE169D83}"/>
              </a:ext>
            </a:extLst>
          </p:cNvPr>
          <p:cNvSpPr>
            <a:spLocks noGrp="1"/>
          </p:cNvSpPr>
          <p:nvPr>
            <p:ph type="sldNum" sz="quarter" idx="4"/>
          </p:nvPr>
        </p:nvSpPr>
        <p:spPr>
          <a:xfrm>
            <a:off x="9716944" y="6783338"/>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0" name="Footer Placeholder 2">
            <a:extLst>
              <a:ext uri="{FF2B5EF4-FFF2-40B4-BE49-F238E27FC236}">
                <a16:creationId xmlns:a16="http://schemas.microsoft.com/office/drawing/2014/main" id="{A8D8ED5B-EA2C-BC49-B201-2111C0E3FBEC}"/>
              </a:ext>
            </a:extLst>
          </p:cNvPr>
          <p:cNvSpPr>
            <a:spLocks noGrp="1"/>
          </p:cNvSpPr>
          <p:nvPr>
            <p:ph type="ftr" sz="quarter" idx="3"/>
          </p:nvPr>
        </p:nvSpPr>
        <p:spPr>
          <a:xfrm>
            <a:off x="485847" y="6789927"/>
            <a:ext cx="9231096"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6795102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 Boxes Right Combined w/ Key Mess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44765-4A20-9249-B58E-6E3B0ADAFD32}"/>
              </a:ext>
            </a:extLst>
          </p:cNvPr>
          <p:cNvSpPr>
            <a:spLocks noGrp="1"/>
          </p:cNvSpPr>
          <p:nvPr>
            <p:ph type="title" hasCustomPrompt="1"/>
          </p:nvPr>
        </p:nvSpPr>
        <p:spPr/>
        <p:txBody>
          <a:bodyPr/>
          <a:lstStyle>
            <a:lvl1pPr>
              <a:defRPr/>
            </a:lvl1pPr>
          </a:lstStyle>
          <a:p>
            <a:r>
              <a:rPr lang="en-US"/>
              <a:t>Page Title</a:t>
            </a:r>
          </a:p>
        </p:txBody>
      </p:sp>
      <p:sp>
        <p:nvSpPr>
          <p:cNvPr id="5" name="Text Placeholder 2">
            <a:extLst>
              <a:ext uri="{FF2B5EF4-FFF2-40B4-BE49-F238E27FC236}">
                <a16:creationId xmlns:a16="http://schemas.microsoft.com/office/drawing/2014/main" id="{51B6740F-99A8-1642-B2AD-D9F5440AA6FE}"/>
              </a:ext>
            </a:extLst>
          </p:cNvPr>
          <p:cNvSpPr>
            <a:spLocks noGrp="1"/>
          </p:cNvSpPr>
          <p:nvPr>
            <p:ph type="body" sz="quarter" idx="18" hasCustomPrompt="1"/>
          </p:nvPr>
        </p:nvSpPr>
        <p:spPr>
          <a:xfrm>
            <a:off x="3799325" y="4395351"/>
            <a:ext cx="3070554" cy="2384522"/>
          </a:xfrm>
          <a:prstGeom prst="rect">
            <a:avLst/>
          </a:prstGeom>
        </p:spPr>
        <p:txBody>
          <a:bodyPr lIns="0" tIns="0" rIns="0" bIns="0">
            <a:noAutofit/>
          </a:bodyPr>
          <a:lstStyle>
            <a:lvl1pPr marL="177942" indent="-177942">
              <a:spcBef>
                <a:spcPts val="438"/>
              </a:spcBef>
              <a:buFont typeface="System Font Regular"/>
              <a:buChar char="■"/>
              <a:defRPr sz="1168">
                <a:latin typeface="Calibri" panose="020F0502020204030204" pitchFamily="34" charset="0"/>
              </a:defRPr>
            </a:lvl1pPr>
            <a:lvl2pPr>
              <a:defRPr sz="1168"/>
            </a:lvl2pPr>
            <a:lvl3pPr>
              <a:defRPr sz="1168"/>
            </a:lvl3pPr>
            <a:lvl4pPr>
              <a:defRPr sz="1168"/>
            </a:lvl4pPr>
          </a:lstStyle>
          <a:p>
            <a:pPr lvl="0"/>
            <a:r>
              <a:rPr lang="en-US"/>
              <a:t>Click to add text</a:t>
            </a:r>
          </a:p>
          <a:p>
            <a:pPr lvl="1"/>
            <a:r>
              <a:rPr lang="en-US"/>
              <a:t>Insert text</a:t>
            </a:r>
          </a:p>
          <a:p>
            <a:pPr lvl="2"/>
            <a:r>
              <a:rPr lang="en-US"/>
              <a:t>Insert text</a:t>
            </a:r>
          </a:p>
          <a:p>
            <a:pPr lvl="3"/>
            <a:r>
              <a:rPr lang="en-US"/>
              <a:t>Insert text</a:t>
            </a:r>
          </a:p>
        </p:txBody>
      </p:sp>
      <p:sp>
        <p:nvSpPr>
          <p:cNvPr id="6" name="Text Placeholder 3">
            <a:extLst>
              <a:ext uri="{FF2B5EF4-FFF2-40B4-BE49-F238E27FC236}">
                <a16:creationId xmlns:a16="http://schemas.microsoft.com/office/drawing/2014/main" id="{8A0AECC8-9DE2-9448-BD09-7B2B9E2F084E}"/>
              </a:ext>
            </a:extLst>
          </p:cNvPr>
          <p:cNvSpPr>
            <a:spLocks noGrp="1"/>
          </p:cNvSpPr>
          <p:nvPr>
            <p:ph type="body" sz="quarter" idx="19" hasCustomPrompt="1"/>
          </p:nvPr>
        </p:nvSpPr>
        <p:spPr>
          <a:xfrm>
            <a:off x="7132237" y="1779494"/>
            <a:ext cx="3070554" cy="5000378"/>
          </a:xfrm>
          <a:prstGeom prst="rect">
            <a:avLst/>
          </a:prstGeom>
        </p:spPr>
        <p:txBody>
          <a:bodyPr lIns="0" tIns="0" rIns="0" bIns="0">
            <a:noAutofit/>
          </a:bodyPr>
          <a:lstStyle>
            <a:lvl1pPr marL="177942" indent="-177942">
              <a:spcBef>
                <a:spcPts val="438"/>
              </a:spcBef>
              <a:buFont typeface="System Font Regular"/>
              <a:buChar char="■"/>
              <a:defRPr sz="1168">
                <a:latin typeface="Calibri" panose="020F0502020204030204" pitchFamily="34" charset="0"/>
              </a:defRPr>
            </a:lvl1pPr>
            <a:lvl2pPr>
              <a:defRPr sz="1168"/>
            </a:lvl2pPr>
            <a:lvl3pPr>
              <a:defRPr sz="1168"/>
            </a:lvl3pPr>
            <a:lvl4pPr>
              <a:defRPr sz="1168"/>
            </a:lvl4pPr>
          </a:lstStyle>
          <a:p>
            <a:pPr lvl="0"/>
            <a:r>
              <a:rPr lang="en-US"/>
              <a:t>Click to add text</a:t>
            </a:r>
          </a:p>
          <a:p>
            <a:pPr lvl="1"/>
            <a:r>
              <a:rPr lang="en-US"/>
              <a:t>Insert text</a:t>
            </a:r>
          </a:p>
          <a:p>
            <a:pPr lvl="2"/>
            <a:r>
              <a:rPr lang="en-US"/>
              <a:t>Insert text</a:t>
            </a:r>
          </a:p>
          <a:p>
            <a:pPr lvl="3"/>
            <a:r>
              <a:rPr lang="en-US"/>
              <a:t>Insert text</a:t>
            </a:r>
          </a:p>
        </p:txBody>
      </p:sp>
      <p:sp>
        <p:nvSpPr>
          <p:cNvPr id="7" name="Text Placeholder 4">
            <a:extLst>
              <a:ext uri="{FF2B5EF4-FFF2-40B4-BE49-F238E27FC236}">
                <a16:creationId xmlns:a16="http://schemas.microsoft.com/office/drawing/2014/main" id="{F5A46A79-912F-FD4E-B3C3-8588B0D5B664}"/>
              </a:ext>
            </a:extLst>
          </p:cNvPr>
          <p:cNvSpPr>
            <a:spLocks noGrp="1"/>
          </p:cNvSpPr>
          <p:nvPr>
            <p:ph type="body" sz="quarter" idx="17" hasCustomPrompt="1"/>
          </p:nvPr>
        </p:nvSpPr>
        <p:spPr>
          <a:xfrm>
            <a:off x="3799325" y="1779494"/>
            <a:ext cx="3070554" cy="2384522"/>
          </a:xfrm>
          <a:prstGeom prst="rect">
            <a:avLst/>
          </a:prstGeom>
        </p:spPr>
        <p:txBody>
          <a:bodyPr lIns="0" tIns="0" rIns="0" bIns="0">
            <a:noAutofit/>
          </a:bodyPr>
          <a:lstStyle>
            <a:lvl1pPr marL="177942" indent="-177942">
              <a:spcBef>
                <a:spcPts val="438"/>
              </a:spcBef>
              <a:buFont typeface="System Font Regular"/>
              <a:buChar char="■"/>
              <a:defRPr sz="1168">
                <a:latin typeface="Calibri" panose="020F0502020204030204" pitchFamily="34" charset="0"/>
              </a:defRPr>
            </a:lvl1pPr>
            <a:lvl2pPr>
              <a:defRPr sz="1168"/>
            </a:lvl2pPr>
            <a:lvl3pPr>
              <a:defRPr sz="1168"/>
            </a:lvl3pPr>
            <a:lvl4pPr>
              <a:defRPr sz="1168"/>
            </a:lvl4pPr>
          </a:lstStyle>
          <a:p>
            <a:pPr lvl="0"/>
            <a:r>
              <a:rPr lang="en-US"/>
              <a:t>Click to add text</a:t>
            </a:r>
          </a:p>
          <a:p>
            <a:pPr lvl="1"/>
            <a:r>
              <a:rPr lang="en-US"/>
              <a:t>Insert text</a:t>
            </a:r>
          </a:p>
          <a:p>
            <a:pPr lvl="2"/>
            <a:r>
              <a:rPr lang="en-US"/>
              <a:t>Insert text</a:t>
            </a:r>
          </a:p>
          <a:p>
            <a:pPr lvl="3"/>
            <a:r>
              <a:rPr lang="en-US"/>
              <a:t>Insert text</a:t>
            </a:r>
          </a:p>
        </p:txBody>
      </p:sp>
      <p:sp>
        <p:nvSpPr>
          <p:cNvPr id="8" name="Rectangle 5">
            <a:extLst>
              <a:ext uri="{FF2B5EF4-FFF2-40B4-BE49-F238E27FC236}">
                <a16:creationId xmlns:a16="http://schemas.microsoft.com/office/drawing/2014/main" id="{340FDD1B-6A33-1344-9133-3850C0E62B23}"/>
              </a:ext>
            </a:extLst>
          </p:cNvPr>
          <p:cNvSpPr/>
          <p:nvPr userDrawn="1"/>
        </p:nvSpPr>
        <p:spPr>
          <a:xfrm>
            <a:off x="485847" y="1779494"/>
            <a:ext cx="3070554" cy="5000378"/>
          </a:xfrm>
          <a:prstGeom prst="rect">
            <a:avLst/>
          </a:prstGeom>
          <a:solidFill>
            <a:srgbClr val="F3F3F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77949" tIns="177949" rIns="177949" bIns="177949" rtlCol="0" anchor="ctr">
            <a:noAutofit/>
          </a:bodyPr>
          <a:lstStyle/>
          <a:p>
            <a:pPr algn="ctr"/>
            <a:endParaRPr lang="en-US" sz="1168">
              <a:latin typeface="Calibri" panose="020F0502020204030204" pitchFamily="34" charset="0"/>
            </a:endParaRPr>
          </a:p>
        </p:txBody>
      </p:sp>
      <p:sp>
        <p:nvSpPr>
          <p:cNvPr id="9" name="Text Placeholder 6">
            <a:extLst>
              <a:ext uri="{FF2B5EF4-FFF2-40B4-BE49-F238E27FC236}">
                <a16:creationId xmlns:a16="http://schemas.microsoft.com/office/drawing/2014/main" id="{1ABEC359-1DA9-0448-96DF-AD4B49F6C4D7}"/>
              </a:ext>
            </a:extLst>
          </p:cNvPr>
          <p:cNvSpPr>
            <a:spLocks noGrp="1"/>
          </p:cNvSpPr>
          <p:nvPr>
            <p:ph type="body" sz="quarter" idx="15" hasCustomPrompt="1"/>
          </p:nvPr>
        </p:nvSpPr>
        <p:spPr>
          <a:xfrm>
            <a:off x="485847" y="1779494"/>
            <a:ext cx="3070554" cy="5000378"/>
          </a:xfrm>
          <a:prstGeom prst="rect">
            <a:avLst/>
          </a:prstGeom>
        </p:spPr>
        <p:txBody>
          <a:bodyPr wrap="square" lIns="182880" tIns="182880" rIns="182880" bIns="182880" anchor="ctr">
            <a:noAutofit/>
          </a:bodyPr>
          <a:lstStyle>
            <a:lvl1pPr marL="0" indent="0">
              <a:spcBef>
                <a:spcPts val="438"/>
              </a:spcBef>
              <a:buFont typeface="System Font Regular"/>
              <a:buNone/>
              <a:defRPr sz="1362">
                <a:solidFill>
                  <a:schemeClr val="accent1"/>
                </a:solidFill>
                <a:latin typeface="Calibri" panose="020F0502020204030204" pitchFamily="34" charset="0"/>
              </a:defRPr>
            </a:lvl1pPr>
            <a:lvl2pPr marL="177942" indent="-177942">
              <a:buFont typeface="System Font Regular"/>
              <a:buChar char="■"/>
              <a:defRPr sz="1362"/>
            </a:lvl2pPr>
            <a:lvl3pPr marL="391473" indent="-213531">
              <a:buFont typeface="System Font Regular"/>
              <a:buChar char="—"/>
              <a:defRPr sz="1362"/>
            </a:lvl3pPr>
            <a:lvl4pPr marL="560518">
              <a:defRPr sz="1362"/>
            </a:lvl4pPr>
          </a:lstStyle>
          <a:p>
            <a:r>
              <a:rPr lang="en-US"/>
              <a:t>Click to add key message</a:t>
            </a:r>
          </a:p>
          <a:p>
            <a:pPr lvl="1"/>
            <a:r>
              <a:rPr lang="en-US"/>
              <a:t>Insert text</a:t>
            </a:r>
          </a:p>
          <a:p>
            <a:pPr lvl="2"/>
            <a:r>
              <a:rPr lang="en-US"/>
              <a:t>Insert text</a:t>
            </a:r>
          </a:p>
          <a:p>
            <a:pPr lvl="3"/>
            <a:r>
              <a:rPr lang="en-US"/>
              <a:t>Insert text</a:t>
            </a:r>
          </a:p>
        </p:txBody>
      </p:sp>
      <p:sp>
        <p:nvSpPr>
          <p:cNvPr id="10" name="Slide Number Placeholder 7">
            <a:extLst>
              <a:ext uri="{FF2B5EF4-FFF2-40B4-BE49-F238E27FC236}">
                <a16:creationId xmlns:a16="http://schemas.microsoft.com/office/drawing/2014/main" id="{41AD3E7A-C568-B14D-8ECA-0039EE93AA0F}"/>
              </a:ext>
            </a:extLst>
          </p:cNvPr>
          <p:cNvSpPr>
            <a:spLocks noGrp="1"/>
          </p:cNvSpPr>
          <p:nvPr>
            <p:ph type="sldNum" sz="quarter" idx="4"/>
          </p:nvPr>
        </p:nvSpPr>
        <p:spPr>
          <a:xfrm>
            <a:off x="9716944" y="6783338"/>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2" name="Footer Placeholder 2">
            <a:extLst>
              <a:ext uri="{FF2B5EF4-FFF2-40B4-BE49-F238E27FC236}">
                <a16:creationId xmlns:a16="http://schemas.microsoft.com/office/drawing/2014/main" id="{03A170A0-FF4E-6742-8D91-2888D6BAE98E}"/>
              </a:ext>
            </a:extLst>
          </p:cNvPr>
          <p:cNvSpPr>
            <a:spLocks noGrp="1"/>
          </p:cNvSpPr>
          <p:nvPr>
            <p:ph type="ftr" sz="quarter" idx="3"/>
          </p:nvPr>
        </p:nvSpPr>
        <p:spPr>
          <a:xfrm>
            <a:off x="485847" y="6789927"/>
            <a:ext cx="9231096"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42334601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 Boxes w/ Key Mess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44765-4A20-9249-B58E-6E3B0ADAFD32}"/>
              </a:ext>
            </a:extLst>
          </p:cNvPr>
          <p:cNvSpPr>
            <a:spLocks noGrp="1"/>
          </p:cNvSpPr>
          <p:nvPr>
            <p:ph type="title" hasCustomPrompt="1"/>
          </p:nvPr>
        </p:nvSpPr>
        <p:spPr/>
        <p:txBody>
          <a:bodyPr/>
          <a:lstStyle>
            <a:lvl1pPr>
              <a:defRPr/>
            </a:lvl1pPr>
          </a:lstStyle>
          <a:p>
            <a:r>
              <a:rPr lang="en-US"/>
              <a:t>Page Title</a:t>
            </a:r>
          </a:p>
        </p:txBody>
      </p:sp>
      <p:sp>
        <p:nvSpPr>
          <p:cNvPr id="5" name="Text Placeholder 2">
            <a:extLst>
              <a:ext uri="{FF2B5EF4-FFF2-40B4-BE49-F238E27FC236}">
                <a16:creationId xmlns:a16="http://schemas.microsoft.com/office/drawing/2014/main" id="{51B6740F-99A8-1642-B2AD-D9F5440AA6FE}"/>
              </a:ext>
            </a:extLst>
          </p:cNvPr>
          <p:cNvSpPr>
            <a:spLocks noGrp="1"/>
          </p:cNvSpPr>
          <p:nvPr>
            <p:ph type="body" sz="quarter" idx="18" hasCustomPrompt="1"/>
          </p:nvPr>
        </p:nvSpPr>
        <p:spPr>
          <a:xfrm>
            <a:off x="3799325" y="4395351"/>
            <a:ext cx="3070554" cy="2384522"/>
          </a:xfrm>
          <a:prstGeom prst="rect">
            <a:avLst/>
          </a:prstGeom>
        </p:spPr>
        <p:txBody>
          <a:bodyPr lIns="0" tIns="0" rIns="0" bIns="0">
            <a:noAutofit/>
          </a:bodyPr>
          <a:lstStyle>
            <a:lvl1pPr marL="177942" indent="-177942">
              <a:spcBef>
                <a:spcPts val="438"/>
              </a:spcBef>
              <a:buFont typeface="System Font Regular"/>
              <a:buChar char="■"/>
              <a:defRPr sz="1168">
                <a:latin typeface="Calibri" panose="020F0502020204030204" pitchFamily="34" charset="0"/>
              </a:defRPr>
            </a:lvl1pPr>
            <a:lvl2pPr>
              <a:defRPr sz="1168"/>
            </a:lvl2pPr>
            <a:lvl3pPr>
              <a:defRPr sz="1168"/>
            </a:lvl3pPr>
            <a:lvl4pPr>
              <a:defRPr sz="1168"/>
            </a:lvl4pPr>
          </a:lstStyle>
          <a:p>
            <a:pPr lvl="0"/>
            <a:r>
              <a:rPr lang="en-US"/>
              <a:t>Click to add text</a:t>
            </a:r>
          </a:p>
          <a:p>
            <a:pPr lvl="1"/>
            <a:r>
              <a:rPr lang="en-US"/>
              <a:t>Insert text</a:t>
            </a:r>
          </a:p>
          <a:p>
            <a:pPr lvl="2"/>
            <a:r>
              <a:rPr lang="en-US"/>
              <a:t>Insert text</a:t>
            </a:r>
          </a:p>
          <a:p>
            <a:pPr lvl="3"/>
            <a:r>
              <a:rPr lang="en-US"/>
              <a:t>Insert text</a:t>
            </a:r>
          </a:p>
        </p:txBody>
      </p:sp>
      <p:sp>
        <p:nvSpPr>
          <p:cNvPr id="6" name="Text Placeholder 3">
            <a:extLst>
              <a:ext uri="{FF2B5EF4-FFF2-40B4-BE49-F238E27FC236}">
                <a16:creationId xmlns:a16="http://schemas.microsoft.com/office/drawing/2014/main" id="{8A0AECC8-9DE2-9448-BD09-7B2B9E2F084E}"/>
              </a:ext>
            </a:extLst>
          </p:cNvPr>
          <p:cNvSpPr>
            <a:spLocks noGrp="1"/>
          </p:cNvSpPr>
          <p:nvPr>
            <p:ph type="body" sz="quarter" idx="19" hasCustomPrompt="1"/>
          </p:nvPr>
        </p:nvSpPr>
        <p:spPr>
          <a:xfrm>
            <a:off x="7132237" y="1779494"/>
            <a:ext cx="3070554" cy="2384522"/>
          </a:xfrm>
          <a:prstGeom prst="rect">
            <a:avLst/>
          </a:prstGeom>
        </p:spPr>
        <p:txBody>
          <a:bodyPr lIns="0" tIns="0" rIns="0" bIns="0">
            <a:noAutofit/>
          </a:bodyPr>
          <a:lstStyle>
            <a:lvl1pPr marL="177942" indent="-177942">
              <a:spcBef>
                <a:spcPts val="438"/>
              </a:spcBef>
              <a:buFont typeface="System Font Regular"/>
              <a:buChar char="■"/>
              <a:defRPr sz="1168">
                <a:latin typeface="Calibri" panose="020F0502020204030204" pitchFamily="34" charset="0"/>
              </a:defRPr>
            </a:lvl1pPr>
            <a:lvl2pPr>
              <a:defRPr sz="1168"/>
            </a:lvl2pPr>
            <a:lvl3pPr>
              <a:defRPr sz="1168"/>
            </a:lvl3pPr>
            <a:lvl4pPr>
              <a:defRPr sz="1168"/>
            </a:lvl4pPr>
          </a:lstStyle>
          <a:p>
            <a:pPr lvl="0"/>
            <a:r>
              <a:rPr lang="en-US"/>
              <a:t>Click to add text</a:t>
            </a:r>
          </a:p>
          <a:p>
            <a:pPr lvl="1"/>
            <a:r>
              <a:rPr lang="en-US"/>
              <a:t>Insert text</a:t>
            </a:r>
          </a:p>
          <a:p>
            <a:pPr lvl="2"/>
            <a:r>
              <a:rPr lang="en-US"/>
              <a:t>Insert text</a:t>
            </a:r>
          </a:p>
          <a:p>
            <a:pPr lvl="3"/>
            <a:r>
              <a:rPr lang="en-US"/>
              <a:t>Insert text</a:t>
            </a:r>
          </a:p>
        </p:txBody>
      </p:sp>
      <p:sp>
        <p:nvSpPr>
          <p:cNvPr id="7" name="Text Placeholder 4">
            <a:extLst>
              <a:ext uri="{FF2B5EF4-FFF2-40B4-BE49-F238E27FC236}">
                <a16:creationId xmlns:a16="http://schemas.microsoft.com/office/drawing/2014/main" id="{F5A46A79-912F-FD4E-B3C3-8588B0D5B664}"/>
              </a:ext>
            </a:extLst>
          </p:cNvPr>
          <p:cNvSpPr>
            <a:spLocks noGrp="1"/>
          </p:cNvSpPr>
          <p:nvPr>
            <p:ph type="body" sz="quarter" idx="17" hasCustomPrompt="1"/>
          </p:nvPr>
        </p:nvSpPr>
        <p:spPr>
          <a:xfrm>
            <a:off x="3799325" y="1779494"/>
            <a:ext cx="3070554" cy="2384522"/>
          </a:xfrm>
          <a:prstGeom prst="rect">
            <a:avLst/>
          </a:prstGeom>
        </p:spPr>
        <p:txBody>
          <a:bodyPr lIns="0" tIns="0" rIns="0" bIns="0">
            <a:noAutofit/>
          </a:bodyPr>
          <a:lstStyle>
            <a:lvl1pPr marL="177942" indent="-177942">
              <a:spcBef>
                <a:spcPts val="438"/>
              </a:spcBef>
              <a:buFont typeface="System Font Regular"/>
              <a:buChar char="■"/>
              <a:defRPr sz="1168">
                <a:latin typeface="Calibri" panose="020F0502020204030204" pitchFamily="34" charset="0"/>
              </a:defRPr>
            </a:lvl1pPr>
            <a:lvl2pPr>
              <a:defRPr sz="1168"/>
            </a:lvl2pPr>
            <a:lvl3pPr>
              <a:defRPr sz="1168"/>
            </a:lvl3pPr>
            <a:lvl4pPr>
              <a:defRPr sz="1168"/>
            </a:lvl4pPr>
          </a:lstStyle>
          <a:p>
            <a:pPr lvl="0"/>
            <a:r>
              <a:rPr lang="en-US"/>
              <a:t>Click to add text</a:t>
            </a:r>
          </a:p>
          <a:p>
            <a:pPr lvl="1"/>
            <a:r>
              <a:rPr lang="en-US"/>
              <a:t>Insert text</a:t>
            </a:r>
          </a:p>
          <a:p>
            <a:pPr lvl="2"/>
            <a:r>
              <a:rPr lang="en-US"/>
              <a:t>Insert text</a:t>
            </a:r>
          </a:p>
          <a:p>
            <a:pPr lvl="3"/>
            <a:r>
              <a:rPr lang="en-US"/>
              <a:t>Insert text</a:t>
            </a:r>
          </a:p>
        </p:txBody>
      </p:sp>
      <p:sp>
        <p:nvSpPr>
          <p:cNvPr id="8" name="Rectangle 5">
            <a:extLst>
              <a:ext uri="{FF2B5EF4-FFF2-40B4-BE49-F238E27FC236}">
                <a16:creationId xmlns:a16="http://schemas.microsoft.com/office/drawing/2014/main" id="{340FDD1B-6A33-1344-9133-3850C0E62B23}"/>
              </a:ext>
            </a:extLst>
          </p:cNvPr>
          <p:cNvSpPr/>
          <p:nvPr userDrawn="1"/>
        </p:nvSpPr>
        <p:spPr>
          <a:xfrm>
            <a:off x="485847" y="1779494"/>
            <a:ext cx="3070554" cy="5000378"/>
          </a:xfrm>
          <a:prstGeom prst="rect">
            <a:avLst/>
          </a:prstGeom>
          <a:solidFill>
            <a:srgbClr val="F3F3F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77949" tIns="177949" rIns="177949" bIns="177949" rtlCol="0" anchor="ctr">
            <a:noAutofit/>
          </a:bodyPr>
          <a:lstStyle/>
          <a:p>
            <a:pPr algn="ctr"/>
            <a:endParaRPr lang="en-US" sz="1168">
              <a:latin typeface="Calibri" panose="020F0502020204030204" pitchFamily="34" charset="0"/>
            </a:endParaRPr>
          </a:p>
        </p:txBody>
      </p:sp>
      <p:sp>
        <p:nvSpPr>
          <p:cNvPr id="9" name="Text Placeholder 6">
            <a:extLst>
              <a:ext uri="{FF2B5EF4-FFF2-40B4-BE49-F238E27FC236}">
                <a16:creationId xmlns:a16="http://schemas.microsoft.com/office/drawing/2014/main" id="{1ABEC359-1DA9-0448-96DF-AD4B49F6C4D7}"/>
              </a:ext>
            </a:extLst>
          </p:cNvPr>
          <p:cNvSpPr>
            <a:spLocks noGrp="1"/>
          </p:cNvSpPr>
          <p:nvPr>
            <p:ph type="body" sz="quarter" idx="15" hasCustomPrompt="1"/>
          </p:nvPr>
        </p:nvSpPr>
        <p:spPr>
          <a:xfrm>
            <a:off x="485847" y="1779494"/>
            <a:ext cx="3070554" cy="5000378"/>
          </a:xfrm>
          <a:prstGeom prst="rect">
            <a:avLst/>
          </a:prstGeom>
        </p:spPr>
        <p:txBody>
          <a:bodyPr wrap="square" lIns="182880" tIns="182880" rIns="182880" bIns="182880" anchor="ctr">
            <a:noAutofit/>
          </a:bodyPr>
          <a:lstStyle>
            <a:lvl1pPr marL="0" indent="0">
              <a:spcBef>
                <a:spcPts val="438"/>
              </a:spcBef>
              <a:buFont typeface="System Font Regular"/>
              <a:buNone/>
              <a:defRPr sz="1362">
                <a:solidFill>
                  <a:schemeClr val="accent1"/>
                </a:solidFill>
                <a:latin typeface="Calibri" panose="020F0502020204030204" pitchFamily="34" charset="0"/>
              </a:defRPr>
            </a:lvl1pPr>
            <a:lvl2pPr marL="177942" indent="-177942">
              <a:buFont typeface="System Font Regular"/>
              <a:buChar char="■"/>
              <a:defRPr sz="1362"/>
            </a:lvl2pPr>
            <a:lvl3pPr marL="391473" indent="-213531">
              <a:buFont typeface="System Font Regular"/>
              <a:buChar char="—"/>
              <a:defRPr sz="1362"/>
            </a:lvl3pPr>
            <a:lvl4pPr marL="560518">
              <a:defRPr sz="1362"/>
            </a:lvl4pPr>
          </a:lstStyle>
          <a:p>
            <a:r>
              <a:rPr lang="en-US"/>
              <a:t>Click to add key message</a:t>
            </a:r>
          </a:p>
          <a:p>
            <a:pPr lvl="1"/>
            <a:r>
              <a:rPr lang="en-US"/>
              <a:t>Insert text</a:t>
            </a:r>
          </a:p>
          <a:p>
            <a:pPr lvl="2"/>
            <a:r>
              <a:rPr lang="en-US"/>
              <a:t>Insert text</a:t>
            </a:r>
          </a:p>
          <a:p>
            <a:pPr lvl="3"/>
            <a:r>
              <a:rPr lang="en-US"/>
              <a:t>Insert text</a:t>
            </a:r>
          </a:p>
        </p:txBody>
      </p:sp>
      <p:sp>
        <p:nvSpPr>
          <p:cNvPr id="10" name="Slide Number Placeholder 7">
            <a:extLst>
              <a:ext uri="{FF2B5EF4-FFF2-40B4-BE49-F238E27FC236}">
                <a16:creationId xmlns:a16="http://schemas.microsoft.com/office/drawing/2014/main" id="{41AD3E7A-C568-B14D-8ECA-0039EE93AA0F}"/>
              </a:ext>
            </a:extLst>
          </p:cNvPr>
          <p:cNvSpPr>
            <a:spLocks noGrp="1"/>
          </p:cNvSpPr>
          <p:nvPr>
            <p:ph type="sldNum" sz="quarter" idx="4"/>
          </p:nvPr>
        </p:nvSpPr>
        <p:spPr>
          <a:xfrm>
            <a:off x="9716944" y="6783338"/>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2" name="Footer Placeholder 2">
            <a:extLst>
              <a:ext uri="{FF2B5EF4-FFF2-40B4-BE49-F238E27FC236}">
                <a16:creationId xmlns:a16="http://schemas.microsoft.com/office/drawing/2014/main" id="{03A170A0-FF4E-6742-8D91-2888D6BAE98E}"/>
              </a:ext>
            </a:extLst>
          </p:cNvPr>
          <p:cNvSpPr>
            <a:spLocks noGrp="1"/>
          </p:cNvSpPr>
          <p:nvPr>
            <p:ph type="ftr" sz="quarter" idx="3"/>
          </p:nvPr>
        </p:nvSpPr>
        <p:spPr>
          <a:xfrm>
            <a:off x="485847" y="6789927"/>
            <a:ext cx="9231096"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
        <p:nvSpPr>
          <p:cNvPr id="11" name="Text Placeholder 3">
            <a:extLst>
              <a:ext uri="{FF2B5EF4-FFF2-40B4-BE49-F238E27FC236}">
                <a16:creationId xmlns:a16="http://schemas.microsoft.com/office/drawing/2014/main" id="{FD303926-B3CE-4A30-89EB-B46BDC4712FC}"/>
              </a:ext>
            </a:extLst>
          </p:cNvPr>
          <p:cNvSpPr>
            <a:spLocks noGrp="1"/>
          </p:cNvSpPr>
          <p:nvPr>
            <p:ph type="body" sz="quarter" idx="20" hasCustomPrompt="1"/>
          </p:nvPr>
        </p:nvSpPr>
        <p:spPr>
          <a:xfrm>
            <a:off x="7132237" y="4400378"/>
            <a:ext cx="3070554" cy="2384522"/>
          </a:xfrm>
          <a:prstGeom prst="rect">
            <a:avLst/>
          </a:prstGeom>
        </p:spPr>
        <p:txBody>
          <a:bodyPr lIns="0" tIns="0" rIns="0" bIns="0">
            <a:noAutofit/>
          </a:bodyPr>
          <a:lstStyle>
            <a:lvl1pPr marL="177942" indent="-177942">
              <a:spcBef>
                <a:spcPts val="438"/>
              </a:spcBef>
              <a:buFont typeface="System Font Regular"/>
              <a:buChar char="■"/>
              <a:defRPr sz="1168">
                <a:latin typeface="Calibri" panose="020F0502020204030204" pitchFamily="34" charset="0"/>
              </a:defRPr>
            </a:lvl1pPr>
            <a:lvl2pPr>
              <a:defRPr sz="1168"/>
            </a:lvl2pPr>
            <a:lvl3pPr>
              <a:defRPr sz="1168"/>
            </a:lvl3pPr>
            <a:lvl4pPr>
              <a:defRPr sz="1168"/>
            </a:lvl4pPr>
          </a:lstStyle>
          <a:p>
            <a:pPr lvl="0"/>
            <a:r>
              <a:rPr lang="en-US"/>
              <a:t>Click to add text</a:t>
            </a:r>
          </a:p>
          <a:p>
            <a:pPr lvl="1"/>
            <a:r>
              <a:rPr lang="en-US"/>
              <a:t>Insert text</a:t>
            </a:r>
          </a:p>
          <a:p>
            <a:pPr lvl="2"/>
            <a:r>
              <a:rPr lang="en-US"/>
              <a:t>Insert text</a:t>
            </a:r>
          </a:p>
          <a:p>
            <a:pPr lvl="3"/>
            <a:r>
              <a:rPr lang="en-US"/>
              <a:t>Insert text</a:t>
            </a:r>
          </a:p>
        </p:txBody>
      </p:sp>
    </p:spTree>
    <p:custDataLst>
      <p:custData r:id="rId1"/>
    </p:custDataLst>
    <p:extLst>
      <p:ext uri="{BB962C8B-B14F-4D97-AF65-F5344CB8AC3E}">
        <p14:creationId xmlns:p14="http://schemas.microsoft.com/office/powerpoint/2010/main" val="39868181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44765-4A20-9249-B58E-6E3B0ADAFD32}"/>
              </a:ext>
            </a:extLst>
          </p:cNvPr>
          <p:cNvSpPr>
            <a:spLocks noGrp="1"/>
          </p:cNvSpPr>
          <p:nvPr>
            <p:ph type="title" hasCustomPrompt="1"/>
          </p:nvPr>
        </p:nvSpPr>
        <p:spPr/>
        <p:txBody>
          <a:bodyPr/>
          <a:lstStyle>
            <a:lvl1pPr>
              <a:defRPr/>
            </a:lvl1pPr>
          </a:lstStyle>
          <a:p>
            <a:r>
              <a:rPr lang="en-US"/>
              <a:t>Page Title</a:t>
            </a:r>
          </a:p>
        </p:txBody>
      </p:sp>
      <p:sp>
        <p:nvSpPr>
          <p:cNvPr id="5" name="Text Placeholder 2">
            <a:extLst>
              <a:ext uri="{FF2B5EF4-FFF2-40B4-BE49-F238E27FC236}">
                <a16:creationId xmlns:a16="http://schemas.microsoft.com/office/drawing/2014/main" id="{077EA87C-4705-5B42-AFA1-4DF850620F36}"/>
              </a:ext>
            </a:extLst>
          </p:cNvPr>
          <p:cNvSpPr>
            <a:spLocks noGrp="1"/>
          </p:cNvSpPr>
          <p:nvPr>
            <p:ph type="body" sz="quarter" idx="16" hasCustomPrompt="1"/>
          </p:nvPr>
        </p:nvSpPr>
        <p:spPr>
          <a:xfrm>
            <a:off x="480786" y="1781137"/>
            <a:ext cx="4751585" cy="2384522"/>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p:txBody>
      </p:sp>
      <p:sp>
        <p:nvSpPr>
          <p:cNvPr id="6" name="Text Placeholder 3">
            <a:extLst>
              <a:ext uri="{FF2B5EF4-FFF2-40B4-BE49-F238E27FC236}">
                <a16:creationId xmlns:a16="http://schemas.microsoft.com/office/drawing/2014/main" id="{4E13EA59-58D2-FC47-A9CE-E8F00FD0F4A8}"/>
              </a:ext>
            </a:extLst>
          </p:cNvPr>
          <p:cNvSpPr>
            <a:spLocks noGrp="1"/>
          </p:cNvSpPr>
          <p:nvPr>
            <p:ph type="body" sz="quarter" idx="22" hasCustomPrompt="1"/>
          </p:nvPr>
        </p:nvSpPr>
        <p:spPr>
          <a:xfrm>
            <a:off x="5465781" y="1781137"/>
            <a:ext cx="4751585" cy="2384522"/>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p:txBody>
      </p:sp>
      <p:sp>
        <p:nvSpPr>
          <p:cNvPr id="7" name="Text Placeholder 4">
            <a:extLst>
              <a:ext uri="{FF2B5EF4-FFF2-40B4-BE49-F238E27FC236}">
                <a16:creationId xmlns:a16="http://schemas.microsoft.com/office/drawing/2014/main" id="{722568F2-5C8D-1249-87D3-F414B88562C6}"/>
              </a:ext>
            </a:extLst>
          </p:cNvPr>
          <p:cNvSpPr>
            <a:spLocks noGrp="1"/>
          </p:cNvSpPr>
          <p:nvPr>
            <p:ph type="body" sz="quarter" idx="21" hasCustomPrompt="1"/>
          </p:nvPr>
        </p:nvSpPr>
        <p:spPr>
          <a:xfrm>
            <a:off x="480786" y="4399799"/>
            <a:ext cx="4751585" cy="2384522"/>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a:p>
            <a:pPr lvl="0"/>
            <a:endParaRPr lang="en-US"/>
          </a:p>
        </p:txBody>
      </p:sp>
      <p:sp>
        <p:nvSpPr>
          <p:cNvPr id="8" name="Text Placeholder 5">
            <a:extLst>
              <a:ext uri="{FF2B5EF4-FFF2-40B4-BE49-F238E27FC236}">
                <a16:creationId xmlns:a16="http://schemas.microsoft.com/office/drawing/2014/main" id="{9978AA52-0AC8-F840-9B42-182F3BF23C0B}"/>
              </a:ext>
            </a:extLst>
          </p:cNvPr>
          <p:cNvSpPr>
            <a:spLocks noGrp="1"/>
          </p:cNvSpPr>
          <p:nvPr>
            <p:ph type="body" sz="quarter" idx="25" hasCustomPrompt="1"/>
          </p:nvPr>
        </p:nvSpPr>
        <p:spPr>
          <a:xfrm>
            <a:off x="5465781" y="4399799"/>
            <a:ext cx="4751585" cy="2384522"/>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a:p>
            <a:pPr lvl="0"/>
            <a:endParaRPr lang="en-US"/>
          </a:p>
        </p:txBody>
      </p:sp>
      <p:sp>
        <p:nvSpPr>
          <p:cNvPr id="14" name="Slide Number Placeholder 7">
            <a:extLst>
              <a:ext uri="{FF2B5EF4-FFF2-40B4-BE49-F238E27FC236}">
                <a16:creationId xmlns:a16="http://schemas.microsoft.com/office/drawing/2014/main" id="{DA17DE29-75EC-0040-9F49-94E0103BA01B}"/>
              </a:ext>
            </a:extLst>
          </p:cNvPr>
          <p:cNvSpPr>
            <a:spLocks noGrp="1"/>
          </p:cNvSpPr>
          <p:nvPr>
            <p:ph type="sldNum" sz="quarter" idx="4"/>
          </p:nvPr>
        </p:nvSpPr>
        <p:spPr>
          <a:xfrm>
            <a:off x="9716944" y="6783338"/>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15" name="Footer Placeholder 2">
            <a:extLst>
              <a:ext uri="{FF2B5EF4-FFF2-40B4-BE49-F238E27FC236}">
                <a16:creationId xmlns:a16="http://schemas.microsoft.com/office/drawing/2014/main" id="{CC919880-17FC-4743-B883-1A7D84B3970E}"/>
              </a:ext>
            </a:extLst>
          </p:cNvPr>
          <p:cNvSpPr>
            <a:spLocks noGrp="1"/>
          </p:cNvSpPr>
          <p:nvPr>
            <p:ph type="ftr" sz="quarter" idx="3"/>
          </p:nvPr>
        </p:nvSpPr>
        <p:spPr>
          <a:xfrm>
            <a:off x="485847" y="6789927"/>
            <a:ext cx="9231096"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217078428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 Boxes w/ Subheader">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69CEEF-7AC9-E040-BAD6-2F938095C3E3}"/>
              </a:ext>
            </a:extLst>
          </p:cNvPr>
          <p:cNvSpPr>
            <a:spLocks noGrp="1"/>
          </p:cNvSpPr>
          <p:nvPr>
            <p:ph type="title" hasCustomPrompt="1"/>
          </p:nvPr>
        </p:nvSpPr>
        <p:spPr/>
        <p:txBody>
          <a:bodyPr/>
          <a:lstStyle>
            <a:lvl1pPr>
              <a:defRPr/>
            </a:lvl1pPr>
          </a:lstStyle>
          <a:p>
            <a:r>
              <a:rPr lang="en-US"/>
              <a:t>Page Title</a:t>
            </a:r>
          </a:p>
        </p:txBody>
      </p:sp>
      <p:sp>
        <p:nvSpPr>
          <p:cNvPr id="13" name="Text Placeholder 5">
            <a:extLst>
              <a:ext uri="{FF2B5EF4-FFF2-40B4-BE49-F238E27FC236}">
                <a16:creationId xmlns:a16="http://schemas.microsoft.com/office/drawing/2014/main" id="{0789D74A-9265-FD4E-94B0-122F1BDD72DF}"/>
              </a:ext>
            </a:extLst>
          </p:cNvPr>
          <p:cNvSpPr>
            <a:spLocks noGrp="1"/>
          </p:cNvSpPr>
          <p:nvPr>
            <p:ph type="body" sz="quarter" idx="14" hasCustomPrompt="1"/>
          </p:nvPr>
        </p:nvSpPr>
        <p:spPr>
          <a:xfrm>
            <a:off x="485847" y="1468083"/>
            <a:ext cx="9716944" cy="533848"/>
          </a:xfrm>
        </p:spPr>
        <p:txBody>
          <a:bodyPr/>
          <a:lstStyle>
            <a:lvl1pPr marL="0" indent="0">
              <a:lnSpc>
                <a:spcPct val="100000"/>
              </a:lnSpc>
              <a:spcBef>
                <a:spcPts val="0"/>
              </a:spcBef>
              <a:spcAft>
                <a:spcPts val="0"/>
              </a:spcAft>
              <a:buNone/>
              <a:defRPr sz="1557" b="1">
                <a:solidFill>
                  <a:schemeClr val="accent1"/>
                </a:solidFill>
              </a:defRPr>
            </a:lvl1pPr>
            <a:lvl5pPr marL="507135" indent="0">
              <a:buNone/>
              <a:defRPr/>
            </a:lvl5pPr>
          </a:lstStyle>
          <a:p>
            <a:pPr lvl="0"/>
            <a:r>
              <a:rPr lang="en-US" err="1"/>
              <a:t>Subheader</a:t>
            </a:r>
            <a:endParaRPr lang="en-US"/>
          </a:p>
        </p:txBody>
      </p:sp>
      <p:sp>
        <p:nvSpPr>
          <p:cNvPr id="19" name="Text Placeholder 2">
            <a:extLst>
              <a:ext uri="{FF2B5EF4-FFF2-40B4-BE49-F238E27FC236}">
                <a16:creationId xmlns:a16="http://schemas.microsoft.com/office/drawing/2014/main" id="{135DD196-52AB-A846-9254-3D00D1960034}"/>
              </a:ext>
            </a:extLst>
          </p:cNvPr>
          <p:cNvSpPr>
            <a:spLocks noGrp="1"/>
          </p:cNvSpPr>
          <p:nvPr>
            <p:ph type="body" sz="quarter" idx="17" hasCustomPrompt="1"/>
          </p:nvPr>
        </p:nvSpPr>
        <p:spPr>
          <a:xfrm>
            <a:off x="480786" y="2224368"/>
            <a:ext cx="4751585" cy="2162085"/>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p:txBody>
      </p:sp>
      <p:sp>
        <p:nvSpPr>
          <p:cNvPr id="20" name="Text Placeholder 3">
            <a:extLst>
              <a:ext uri="{FF2B5EF4-FFF2-40B4-BE49-F238E27FC236}">
                <a16:creationId xmlns:a16="http://schemas.microsoft.com/office/drawing/2014/main" id="{D103D5D4-5395-824C-BEA6-A528A81D8D15}"/>
              </a:ext>
            </a:extLst>
          </p:cNvPr>
          <p:cNvSpPr>
            <a:spLocks noGrp="1"/>
          </p:cNvSpPr>
          <p:nvPr>
            <p:ph type="body" sz="quarter" idx="22" hasCustomPrompt="1"/>
          </p:nvPr>
        </p:nvSpPr>
        <p:spPr>
          <a:xfrm>
            <a:off x="5465781" y="2224368"/>
            <a:ext cx="4751585" cy="2162085"/>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p:txBody>
      </p:sp>
      <p:sp>
        <p:nvSpPr>
          <p:cNvPr id="21" name="Text Placeholder 4">
            <a:extLst>
              <a:ext uri="{FF2B5EF4-FFF2-40B4-BE49-F238E27FC236}">
                <a16:creationId xmlns:a16="http://schemas.microsoft.com/office/drawing/2014/main" id="{79BF07CC-E1F8-4C48-A0B8-1904556F6996}"/>
              </a:ext>
            </a:extLst>
          </p:cNvPr>
          <p:cNvSpPr>
            <a:spLocks noGrp="1"/>
          </p:cNvSpPr>
          <p:nvPr>
            <p:ph type="body" sz="quarter" idx="21" hasCustomPrompt="1"/>
          </p:nvPr>
        </p:nvSpPr>
        <p:spPr>
          <a:xfrm>
            <a:off x="480786" y="4617787"/>
            <a:ext cx="4751585" cy="2162085"/>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a:p>
            <a:pPr lvl="0"/>
            <a:endParaRPr lang="en-US"/>
          </a:p>
        </p:txBody>
      </p:sp>
      <p:sp>
        <p:nvSpPr>
          <p:cNvPr id="22" name="Text Placeholder 5">
            <a:extLst>
              <a:ext uri="{FF2B5EF4-FFF2-40B4-BE49-F238E27FC236}">
                <a16:creationId xmlns:a16="http://schemas.microsoft.com/office/drawing/2014/main" id="{C3596F81-D37D-3C42-84DB-75F067C82977}"/>
              </a:ext>
            </a:extLst>
          </p:cNvPr>
          <p:cNvSpPr>
            <a:spLocks noGrp="1"/>
          </p:cNvSpPr>
          <p:nvPr>
            <p:ph type="body" sz="quarter" idx="25" hasCustomPrompt="1"/>
          </p:nvPr>
        </p:nvSpPr>
        <p:spPr>
          <a:xfrm>
            <a:off x="5465781" y="4617787"/>
            <a:ext cx="4751585" cy="2162085"/>
          </a:xfrm>
          <a:prstGeom prst="rect">
            <a:avLst/>
          </a:prstGeom>
        </p:spPr>
        <p:txBody>
          <a:bodyPr lIns="0" tIns="0" rIns="0" bIns="0">
            <a:noAutofit/>
          </a:bodyPr>
          <a:lstStyle>
            <a:lvl1pPr>
              <a:defRPr>
                <a:latin typeface="Calibri" panose="020F0502020204030204" pitchFamily="34" charset="0"/>
              </a:defRPr>
            </a:lvl1pPr>
          </a:lstStyle>
          <a:p>
            <a:pPr lvl="0"/>
            <a:r>
              <a:rPr lang="en-US"/>
              <a:t>Click to add text</a:t>
            </a:r>
          </a:p>
          <a:p>
            <a:pPr lvl="1"/>
            <a:r>
              <a:rPr lang="en-US"/>
              <a:t>Insert text</a:t>
            </a:r>
          </a:p>
          <a:p>
            <a:pPr lvl="2"/>
            <a:r>
              <a:rPr lang="en-US"/>
              <a:t>Insert text</a:t>
            </a:r>
          </a:p>
          <a:p>
            <a:pPr lvl="0"/>
            <a:endParaRPr lang="en-US"/>
          </a:p>
        </p:txBody>
      </p:sp>
      <p:sp>
        <p:nvSpPr>
          <p:cNvPr id="26" name="Slide Number Placeholder 7">
            <a:extLst>
              <a:ext uri="{FF2B5EF4-FFF2-40B4-BE49-F238E27FC236}">
                <a16:creationId xmlns:a16="http://schemas.microsoft.com/office/drawing/2014/main" id="{764ECACE-3BEF-4045-AB66-6CC3C201C746}"/>
              </a:ext>
            </a:extLst>
          </p:cNvPr>
          <p:cNvSpPr>
            <a:spLocks noGrp="1"/>
          </p:cNvSpPr>
          <p:nvPr>
            <p:ph type="sldNum" sz="quarter" idx="4"/>
          </p:nvPr>
        </p:nvSpPr>
        <p:spPr>
          <a:xfrm>
            <a:off x="9716944" y="6783338"/>
            <a:ext cx="485847" cy="32920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a:p>
        </p:txBody>
      </p:sp>
      <p:sp>
        <p:nvSpPr>
          <p:cNvPr id="27" name="Footer Placeholder 2">
            <a:extLst>
              <a:ext uri="{FF2B5EF4-FFF2-40B4-BE49-F238E27FC236}">
                <a16:creationId xmlns:a16="http://schemas.microsoft.com/office/drawing/2014/main" id="{1073AC2C-B4E0-794F-AE1E-478DBB414531}"/>
              </a:ext>
            </a:extLst>
          </p:cNvPr>
          <p:cNvSpPr>
            <a:spLocks noGrp="1"/>
          </p:cNvSpPr>
          <p:nvPr>
            <p:ph type="ftr" sz="quarter" idx="3"/>
          </p:nvPr>
        </p:nvSpPr>
        <p:spPr>
          <a:xfrm>
            <a:off x="485847" y="6789927"/>
            <a:ext cx="9231096"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a:p>
        </p:txBody>
      </p:sp>
    </p:spTree>
    <p:custDataLst>
      <p:custData r:id="rId1"/>
    </p:custDataLst>
    <p:extLst>
      <p:ext uri="{BB962C8B-B14F-4D97-AF65-F5344CB8AC3E}">
        <p14:creationId xmlns:p14="http://schemas.microsoft.com/office/powerpoint/2010/main" val="81658632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customXml" Target="../../customXml/item210.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image" Target="../media/image1.gif"/><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90.xml"/><Relationship Id="rId21" Type="http://schemas.openxmlformats.org/officeDocument/2006/relationships/slideLayout" Target="../slideLayouts/slideLayout85.xml"/><Relationship Id="rId34" Type="http://schemas.openxmlformats.org/officeDocument/2006/relationships/slideLayout" Target="../slideLayouts/slideLayout98.xml"/><Relationship Id="rId42" Type="http://schemas.openxmlformats.org/officeDocument/2006/relationships/slideLayout" Target="../slideLayouts/slideLayout106.xml"/><Relationship Id="rId47" Type="http://schemas.openxmlformats.org/officeDocument/2006/relationships/slideLayout" Target="../slideLayouts/slideLayout111.xml"/><Relationship Id="rId50" Type="http://schemas.openxmlformats.org/officeDocument/2006/relationships/slideLayout" Target="../slideLayouts/slideLayout114.xml"/><Relationship Id="rId55" Type="http://schemas.openxmlformats.org/officeDocument/2006/relationships/slideLayout" Target="../slideLayouts/slideLayout119.xml"/><Relationship Id="rId63" Type="http://schemas.openxmlformats.org/officeDocument/2006/relationships/theme" Target="../theme/theme2.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9" Type="http://schemas.openxmlformats.org/officeDocument/2006/relationships/slideLayout" Target="../slideLayouts/slideLayout93.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32" Type="http://schemas.openxmlformats.org/officeDocument/2006/relationships/slideLayout" Target="../slideLayouts/slideLayout96.xml"/><Relationship Id="rId37" Type="http://schemas.openxmlformats.org/officeDocument/2006/relationships/slideLayout" Target="../slideLayouts/slideLayout101.xml"/><Relationship Id="rId40" Type="http://schemas.openxmlformats.org/officeDocument/2006/relationships/slideLayout" Target="../slideLayouts/slideLayout104.xml"/><Relationship Id="rId45" Type="http://schemas.openxmlformats.org/officeDocument/2006/relationships/slideLayout" Target="../slideLayouts/slideLayout109.xml"/><Relationship Id="rId53" Type="http://schemas.openxmlformats.org/officeDocument/2006/relationships/slideLayout" Target="../slideLayouts/slideLayout117.xml"/><Relationship Id="rId58" Type="http://schemas.openxmlformats.org/officeDocument/2006/relationships/slideLayout" Target="../slideLayouts/slideLayout122.xml"/><Relationship Id="rId5" Type="http://schemas.openxmlformats.org/officeDocument/2006/relationships/slideLayout" Target="../slideLayouts/slideLayout69.xml"/><Relationship Id="rId61" Type="http://schemas.openxmlformats.org/officeDocument/2006/relationships/slideLayout" Target="../slideLayouts/slideLayout125.xml"/><Relationship Id="rId19" Type="http://schemas.openxmlformats.org/officeDocument/2006/relationships/slideLayout" Target="../slideLayouts/slideLayout8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slideLayout" Target="../slideLayouts/slideLayout91.xml"/><Relationship Id="rId30" Type="http://schemas.openxmlformats.org/officeDocument/2006/relationships/slideLayout" Target="../slideLayouts/slideLayout94.xml"/><Relationship Id="rId35" Type="http://schemas.openxmlformats.org/officeDocument/2006/relationships/slideLayout" Target="../slideLayouts/slideLayout99.xml"/><Relationship Id="rId43" Type="http://schemas.openxmlformats.org/officeDocument/2006/relationships/slideLayout" Target="../slideLayouts/slideLayout107.xml"/><Relationship Id="rId48" Type="http://schemas.openxmlformats.org/officeDocument/2006/relationships/slideLayout" Target="../slideLayouts/slideLayout112.xml"/><Relationship Id="rId56" Type="http://schemas.openxmlformats.org/officeDocument/2006/relationships/slideLayout" Target="../slideLayouts/slideLayout120.xml"/><Relationship Id="rId64" Type="http://schemas.openxmlformats.org/officeDocument/2006/relationships/customXml" Target="../../customXml/item494.xml"/><Relationship Id="rId8" Type="http://schemas.openxmlformats.org/officeDocument/2006/relationships/slideLayout" Target="../slideLayouts/slideLayout72.xml"/><Relationship Id="rId51" Type="http://schemas.openxmlformats.org/officeDocument/2006/relationships/slideLayout" Target="../slideLayouts/slideLayout115.xml"/><Relationship Id="rId3" Type="http://schemas.openxmlformats.org/officeDocument/2006/relationships/slideLayout" Target="../slideLayouts/slideLayout67.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33" Type="http://schemas.openxmlformats.org/officeDocument/2006/relationships/slideLayout" Target="../slideLayouts/slideLayout97.xml"/><Relationship Id="rId38" Type="http://schemas.openxmlformats.org/officeDocument/2006/relationships/slideLayout" Target="../slideLayouts/slideLayout102.xml"/><Relationship Id="rId46" Type="http://schemas.openxmlformats.org/officeDocument/2006/relationships/slideLayout" Target="../slideLayouts/slideLayout110.xml"/><Relationship Id="rId59" Type="http://schemas.openxmlformats.org/officeDocument/2006/relationships/slideLayout" Target="../slideLayouts/slideLayout123.xml"/><Relationship Id="rId20" Type="http://schemas.openxmlformats.org/officeDocument/2006/relationships/slideLayout" Target="../slideLayouts/slideLayout84.xml"/><Relationship Id="rId41" Type="http://schemas.openxmlformats.org/officeDocument/2006/relationships/slideLayout" Target="../slideLayouts/slideLayout105.xml"/><Relationship Id="rId54" Type="http://schemas.openxmlformats.org/officeDocument/2006/relationships/slideLayout" Target="../slideLayouts/slideLayout118.xml"/><Relationship Id="rId62" Type="http://schemas.openxmlformats.org/officeDocument/2006/relationships/slideLayout" Target="../slideLayouts/slideLayout12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28" Type="http://schemas.openxmlformats.org/officeDocument/2006/relationships/slideLayout" Target="../slideLayouts/slideLayout92.xml"/><Relationship Id="rId36" Type="http://schemas.openxmlformats.org/officeDocument/2006/relationships/slideLayout" Target="../slideLayouts/slideLayout100.xml"/><Relationship Id="rId49" Type="http://schemas.openxmlformats.org/officeDocument/2006/relationships/slideLayout" Target="../slideLayouts/slideLayout113.xml"/><Relationship Id="rId57" Type="http://schemas.openxmlformats.org/officeDocument/2006/relationships/slideLayout" Target="../slideLayouts/slideLayout121.xml"/><Relationship Id="rId10" Type="http://schemas.openxmlformats.org/officeDocument/2006/relationships/slideLayout" Target="../slideLayouts/slideLayout74.xml"/><Relationship Id="rId31" Type="http://schemas.openxmlformats.org/officeDocument/2006/relationships/slideLayout" Target="../slideLayouts/slideLayout95.xml"/><Relationship Id="rId44" Type="http://schemas.openxmlformats.org/officeDocument/2006/relationships/slideLayout" Target="../slideLayouts/slideLayout108.xml"/><Relationship Id="rId52" Type="http://schemas.openxmlformats.org/officeDocument/2006/relationships/slideLayout" Target="../slideLayouts/slideLayout116.xml"/><Relationship Id="rId60" Type="http://schemas.openxmlformats.org/officeDocument/2006/relationships/slideLayout" Target="../slideLayouts/slideLayout124.xml"/><Relationship Id="rId65" Type="http://schemas.openxmlformats.org/officeDocument/2006/relationships/image" Target="../media/image5.png"/><Relationship Id="rId4" Type="http://schemas.openxmlformats.org/officeDocument/2006/relationships/slideLayout" Target="../slideLayouts/slideLayout68.xml"/><Relationship Id="rId9" Type="http://schemas.openxmlformats.org/officeDocument/2006/relationships/slideLayout" Target="../slideLayouts/slideLayout73.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65A89B-776A-4940-B4EB-1D201BC73C87}"/>
              </a:ext>
            </a:extLst>
          </p:cNvPr>
          <p:cNvSpPr>
            <a:spLocks noGrp="1"/>
          </p:cNvSpPr>
          <p:nvPr>
            <p:ph type="title"/>
          </p:nvPr>
        </p:nvSpPr>
        <p:spPr>
          <a:xfrm>
            <a:off x="457200" y="685800"/>
            <a:ext cx="9774936" cy="685800"/>
          </a:xfrm>
          <a:prstGeom prst="rect">
            <a:avLst/>
          </a:prstGeom>
        </p:spPr>
        <p:txBody>
          <a:bodyPr vert="horz" lIns="0" tIns="0" rIns="0" bIns="0" rtlCol="0" anchor="b" anchorCtr="0">
            <a:noAutofit/>
          </a:bodyPr>
          <a:lstStyle/>
          <a:p>
            <a:r>
              <a:rPr lang="en-US"/>
              <a:t>Page Title</a:t>
            </a:r>
          </a:p>
        </p:txBody>
      </p:sp>
      <p:sp>
        <p:nvSpPr>
          <p:cNvPr id="4" name="Text Placeholder 3">
            <a:extLst>
              <a:ext uri="{FF2B5EF4-FFF2-40B4-BE49-F238E27FC236}">
                <a16:creationId xmlns:a16="http://schemas.microsoft.com/office/drawing/2014/main" id="{1C4BDACF-891B-CF4E-8F92-AE7E5FD8FA5C}"/>
              </a:ext>
            </a:extLst>
          </p:cNvPr>
          <p:cNvSpPr>
            <a:spLocks noGrp="1"/>
          </p:cNvSpPr>
          <p:nvPr>
            <p:ph type="body" idx="1"/>
          </p:nvPr>
        </p:nvSpPr>
        <p:spPr>
          <a:xfrm>
            <a:off x="457200" y="1810512"/>
            <a:ext cx="9774936" cy="493776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7">
            <a:extLst>
              <a:ext uri="{FF2B5EF4-FFF2-40B4-BE49-F238E27FC236}">
                <a16:creationId xmlns:a16="http://schemas.microsoft.com/office/drawing/2014/main" id="{597056D3-29A8-0442-B565-FBC34B271569}"/>
              </a:ext>
            </a:extLst>
          </p:cNvPr>
          <p:cNvSpPr>
            <a:spLocks noGrp="1"/>
          </p:cNvSpPr>
          <p:nvPr>
            <p:ph type="sldNum" sz="quarter" idx="4"/>
          </p:nvPr>
        </p:nvSpPr>
        <p:spPr>
          <a:xfrm>
            <a:off x="9774936" y="6759982"/>
            <a:ext cx="457200" cy="338328"/>
          </a:xfrm>
          <a:prstGeom prst="rect">
            <a:avLst/>
          </a:prstGeom>
        </p:spPr>
        <p:txBody>
          <a:bodyPr vert="horz" lIns="0" tIns="0" rIns="0" bIns="0" rtlCol="0" anchor="b" anchorCtr="0">
            <a:noAutofit/>
          </a:bodyPr>
          <a:lstStyle>
            <a:lvl1pPr algn="r">
              <a:defRPr sz="800">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dirty="0"/>
          </a:p>
        </p:txBody>
      </p:sp>
      <p:sp>
        <p:nvSpPr>
          <p:cNvPr id="7" name="Footer Placeholder 2">
            <a:extLst>
              <a:ext uri="{FF2B5EF4-FFF2-40B4-BE49-F238E27FC236}">
                <a16:creationId xmlns:a16="http://schemas.microsoft.com/office/drawing/2014/main" id="{0030D493-C80E-114A-8706-51D7FB9B0203}"/>
              </a:ext>
            </a:extLst>
          </p:cNvPr>
          <p:cNvSpPr>
            <a:spLocks noGrp="1"/>
          </p:cNvSpPr>
          <p:nvPr>
            <p:ph type="ftr" sz="quarter" idx="3"/>
          </p:nvPr>
        </p:nvSpPr>
        <p:spPr>
          <a:xfrm>
            <a:off x="456502" y="6766560"/>
            <a:ext cx="9309290" cy="338328"/>
          </a:xfrm>
          <a:prstGeom prst="rect">
            <a:avLst/>
          </a:prstGeom>
        </p:spPr>
        <p:txBody>
          <a:bodyPr vert="horz" lIns="0" tIns="0" rIns="0" bIns="0" rtlCol="0" anchor="b"/>
          <a:lstStyle>
            <a:lvl1pPr algn="r">
              <a:defRPr lang="en-US" sz="1000" b="1" kern="1200">
                <a:solidFill>
                  <a:srgbClr val="58595B"/>
                </a:solidFill>
                <a:latin typeface="Calibri" panose="020F0502020204030204" pitchFamily="34" charset="0"/>
                <a:ea typeface="+mn-ea"/>
                <a:cs typeface="Calibri" panose="020F0502020204030204" pitchFamily="34" charset="0"/>
              </a:defRPr>
            </a:lvl1pPr>
          </a:lstStyle>
          <a:p>
            <a:endParaRPr lang="en-US" dirty="0"/>
          </a:p>
        </p:txBody>
      </p:sp>
      <p:pic>
        <p:nvPicPr>
          <p:cNvPr id="3" name="Picture 2">
            <a:extLst>
              <a:ext uri="{FF2B5EF4-FFF2-40B4-BE49-F238E27FC236}">
                <a16:creationId xmlns:a16="http://schemas.microsoft.com/office/drawing/2014/main" id="{CB32FD75-ACB6-6735-DEC1-B04003B74C06}"/>
              </a:ext>
            </a:extLst>
          </p:cNvPr>
          <p:cNvPicPr>
            <a:picLocks noChangeAspect="1"/>
          </p:cNvPicPr>
          <p:nvPr userDrawn="1"/>
        </p:nvPicPr>
        <p:blipFill>
          <a:blip r:embed="rId67" cstate="hqprint">
            <a:extLst>
              <a:ext uri="{28A0092B-C50C-407E-A947-70E740481C1C}">
                <a14:useLocalDpi xmlns:a14="http://schemas.microsoft.com/office/drawing/2010/main"/>
              </a:ext>
            </a:extLst>
          </a:blip>
          <a:stretch>
            <a:fillRect/>
          </a:stretch>
        </p:blipFill>
        <p:spPr>
          <a:xfrm>
            <a:off x="8634701" y="50800"/>
            <a:ext cx="1905000" cy="635000"/>
          </a:xfrm>
          <a:prstGeom prst="rect">
            <a:avLst/>
          </a:prstGeom>
        </p:spPr>
      </p:pic>
    </p:spTree>
    <p:custDataLst>
      <p:custData r:id="rId66"/>
    </p:custDataLst>
    <p:extLst>
      <p:ext uri="{BB962C8B-B14F-4D97-AF65-F5344CB8AC3E}">
        <p14:creationId xmlns:p14="http://schemas.microsoft.com/office/powerpoint/2010/main" val="3912885998"/>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35" r:id="rId10"/>
    <p:sldLayoutId id="2147483895" r:id="rId11"/>
    <p:sldLayoutId id="2147483952" r:id="rId12"/>
    <p:sldLayoutId id="2147483953" r:id="rId13"/>
    <p:sldLayoutId id="2147483896" r:id="rId14"/>
    <p:sldLayoutId id="2147483833" r:id="rId15"/>
    <p:sldLayoutId id="2147483837" r:id="rId16"/>
    <p:sldLayoutId id="2147483838" r:id="rId17"/>
    <p:sldLayoutId id="2147483900" r:id="rId18"/>
    <p:sldLayoutId id="2147483901" r:id="rId19"/>
    <p:sldLayoutId id="2147483939" r:id="rId20"/>
    <p:sldLayoutId id="2147483831" r:id="rId21"/>
    <p:sldLayoutId id="2147483832" r:id="rId22"/>
    <p:sldLayoutId id="2147483904" r:id="rId23"/>
    <p:sldLayoutId id="2147483905" r:id="rId24"/>
    <p:sldLayoutId id="2147483906" r:id="rId25"/>
    <p:sldLayoutId id="2147483946" r:id="rId26"/>
    <p:sldLayoutId id="2147483908" r:id="rId27"/>
    <p:sldLayoutId id="2147483909" r:id="rId28"/>
    <p:sldLayoutId id="2147483910" r:id="rId29"/>
    <p:sldLayoutId id="2147483911" r:id="rId30"/>
    <p:sldLayoutId id="2147483912" r:id="rId31"/>
    <p:sldLayoutId id="2147483913" r:id="rId32"/>
    <p:sldLayoutId id="2147483829" r:id="rId33"/>
    <p:sldLayoutId id="2147483915" r:id="rId34"/>
    <p:sldLayoutId id="2147483941" r:id="rId35"/>
    <p:sldLayoutId id="2147483836" r:id="rId36"/>
    <p:sldLayoutId id="2147483917" r:id="rId37"/>
    <p:sldLayoutId id="2147483918" r:id="rId38"/>
    <p:sldLayoutId id="2147483956" r:id="rId39"/>
    <p:sldLayoutId id="2147483957" r:id="rId40"/>
    <p:sldLayoutId id="2147483921" r:id="rId41"/>
    <p:sldLayoutId id="2147483922" r:id="rId42"/>
    <p:sldLayoutId id="2147483923" r:id="rId43"/>
    <p:sldLayoutId id="2147483945" r:id="rId44"/>
    <p:sldLayoutId id="2147483944" r:id="rId45"/>
    <p:sldLayoutId id="2147483943" r:id="rId46"/>
    <p:sldLayoutId id="2147483942" r:id="rId47"/>
    <p:sldLayoutId id="2147484032" r:id="rId48"/>
    <p:sldLayoutId id="2147483951" r:id="rId49"/>
    <p:sldLayoutId id="2147483958" r:id="rId50"/>
    <p:sldLayoutId id="2147483959" r:id="rId51"/>
    <p:sldLayoutId id="2147483960" r:id="rId52"/>
    <p:sldLayoutId id="2147483963" r:id="rId53"/>
    <p:sldLayoutId id="2147483962" r:id="rId54"/>
    <p:sldLayoutId id="2147483931" r:id="rId55"/>
    <p:sldLayoutId id="2147483932" r:id="rId56"/>
    <p:sldLayoutId id="2147483933" r:id="rId57"/>
    <p:sldLayoutId id="2147483934" r:id="rId58"/>
    <p:sldLayoutId id="2147483935" r:id="rId59"/>
    <p:sldLayoutId id="2147483936" r:id="rId60"/>
    <p:sldLayoutId id="2147483937" r:id="rId61"/>
    <p:sldLayoutId id="2147483938" r:id="rId62"/>
    <p:sldLayoutId id="2147483863" r:id="rId63"/>
    <p:sldLayoutId id="2147483964" r:id="rId64"/>
  </p:sldLayoutIdLst>
  <p:hf hdr="0"/>
  <p:txStyles>
    <p:titleStyle>
      <a:lvl1pPr algn="l" defTabSz="978682" rtl="0" eaLnBrk="1" latinLnBrk="0" hangingPunct="1">
        <a:lnSpc>
          <a:spcPct val="90000"/>
        </a:lnSpc>
        <a:spcBef>
          <a:spcPct val="0"/>
        </a:spcBef>
        <a:buNone/>
        <a:defRPr sz="2400" kern="1200">
          <a:solidFill>
            <a:schemeClr val="accent2"/>
          </a:solidFill>
          <a:latin typeface="Calibri" panose="020F0502020204030204" pitchFamily="34" charset="0"/>
          <a:ea typeface="+mj-ea"/>
          <a:cs typeface="Calibri" panose="020F0502020204030204" pitchFamily="34" charset="0"/>
        </a:defRPr>
      </a:lvl1pPr>
    </p:titleStyle>
    <p:bodyStyle>
      <a:lvl1pPr marL="182880" indent="-182880" algn="l" defTabSz="978682" rtl="0" eaLnBrk="1" latinLnBrk="0" hangingPunct="1">
        <a:lnSpc>
          <a:spcPct val="100000"/>
        </a:lnSpc>
        <a:spcBef>
          <a:spcPts val="0"/>
        </a:spcBef>
        <a:spcAft>
          <a:spcPts val="450"/>
        </a:spcAft>
        <a:buClr>
          <a:schemeClr val="accent2"/>
        </a:buClr>
        <a:buFont typeface="System Font Regular"/>
        <a:buChar char="■"/>
        <a:tabLst/>
        <a:defRPr sz="1200" b="0" kern="1200">
          <a:solidFill>
            <a:schemeClr val="tx1"/>
          </a:solidFill>
          <a:latin typeface="Calibri" panose="020F0502020204030204" pitchFamily="34" charset="0"/>
          <a:ea typeface="+mn-ea"/>
          <a:cs typeface="Calibri" panose="020F0502020204030204" pitchFamily="34" charset="0"/>
        </a:defRPr>
      </a:lvl1pPr>
      <a:lvl2pPr marL="402336" indent="-219456" algn="l" defTabSz="978682" rtl="0" eaLnBrk="1" latinLnBrk="0" hangingPunct="1">
        <a:lnSpc>
          <a:spcPct val="100000"/>
        </a:lnSpc>
        <a:spcBef>
          <a:spcPts val="0"/>
        </a:spcBef>
        <a:spcAft>
          <a:spcPts val="450"/>
        </a:spcAft>
        <a:buClr>
          <a:schemeClr val="accent2"/>
        </a:buClr>
        <a:buFont typeface="System Font Regular"/>
        <a:buChar char="—"/>
        <a:tabLst/>
        <a:defRPr sz="1200" kern="1200">
          <a:solidFill>
            <a:schemeClr val="tx1"/>
          </a:solidFill>
          <a:latin typeface="Calibri" panose="020F0502020204030204" pitchFamily="34" charset="0"/>
          <a:ea typeface="+mn-ea"/>
          <a:cs typeface="Calibri" panose="020F0502020204030204" pitchFamily="34" charset="0"/>
        </a:defRPr>
      </a:lvl2pPr>
      <a:lvl3pPr marL="576072" indent="-173736" algn="l" defTabSz="978682" rtl="0" eaLnBrk="1" latinLnBrk="0" hangingPunct="1">
        <a:lnSpc>
          <a:spcPct val="100000"/>
        </a:lnSpc>
        <a:spcBef>
          <a:spcPts val="0"/>
        </a:spcBef>
        <a:spcAft>
          <a:spcPts val="450"/>
        </a:spcAft>
        <a:buClr>
          <a:schemeClr val="accent2"/>
        </a:buClr>
        <a:buFont typeface="System Font Regular"/>
        <a:buChar char="○"/>
        <a:tabLst/>
        <a:defRPr sz="1200" kern="1200">
          <a:solidFill>
            <a:schemeClr val="tx1"/>
          </a:solidFill>
          <a:latin typeface="Calibri" panose="020F0502020204030204" pitchFamily="34" charset="0"/>
          <a:ea typeface="+mn-ea"/>
          <a:cs typeface="Calibri" panose="020F0502020204030204" pitchFamily="34" charset="0"/>
        </a:defRPr>
      </a:lvl3pPr>
      <a:lvl4pPr marL="749808" indent="-173736" algn="l" defTabSz="978682" rtl="0" eaLnBrk="1" latinLnBrk="0" hangingPunct="1">
        <a:lnSpc>
          <a:spcPct val="100000"/>
        </a:lnSpc>
        <a:spcBef>
          <a:spcPts val="0"/>
        </a:spcBef>
        <a:spcAft>
          <a:spcPts val="450"/>
        </a:spcAft>
        <a:buClr>
          <a:schemeClr val="accent2"/>
        </a:buClr>
        <a:buFont typeface="System Font Regular"/>
        <a:buChar char="○"/>
        <a:tabLst/>
        <a:defRPr sz="1200" kern="1200">
          <a:solidFill>
            <a:schemeClr val="tx1"/>
          </a:solidFill>
          <a:latin typeface="Calibri" panose="020F0502020204030204" pitchFamily="34" charset="0"/>
          <a:ea typeface="+mn-ea"/>
          <a:cs typeface="Calibri" panose="020F0502020204030204" pitchFamily="34" charset="0"/>
        </a:defRPr>
      </a:lvl4pPr>
      <a:lvl5pPr marL="923544" indent="-173736" algn="l" defTabSz="978682" rtl="0" eaLnBrk="1" latinLnBrk="0" hangingPunct="1">
        <a:lnSpc>
          <a:spcPct val="100000"/>
        </a:lnSpc>
        <a:spcBef>
          <a:spcPts val="0"/>
        </a:spcBef>
        <a:spcAft>
          <a:spcPts val="450"/>
        </a:spcAft>
        <a:buClr>
          <a:schemeClr val="accent2"/>
        </a:buClr>
        <a:buFont typeface="System Font Regular"/>
        <a:buChar char="○"/>
        <a:tabLst/>
        <a:defRPr sz="1200" kern="1200">
          <a:solidFill>
            <a:schemeClr val="tx1"/>
          </a:solidFill>
          <a:latin typeface="Calibri" panose="020F0502020204030204" pitchFamily="34" charset="0"/>
          <a:ea typeface="+mn-ea"/>
          <a:cs typeface="Calibri" panose="020F0502020204030204" pitchFamily="34" charset="0"/>
        </a:defRPr>
      </a:lvl5pPr>
      <a:lvl6pPr marL="780042" marR="0" indent="-135928" algn="l" defTabSz="978682" rtl="0" eaLnBrk="1" fontAlgn="auto" latinLnBrk="0" hangingPunct="1">
        <a:lnSpc>
          <a:spcPct val="110000"/>
        </a:lnSpc>
        <a:spcBef>
          <a:spcPts val="535"/>
        </a:spcBef>
        <a:spcAft>
          <a:spcPts val="0"/>
        </a:spcAft>
        <a:buClrTx/>
        <a:buSzTx/>
        <a:buFont typeface="System Font Regular"/>
        <a:buChar char="–"/>
        <a:tabLst/>
        <a:defRPr sz="1168" kern="1200">
          <a:solidFill>
            <a:schemeClr val="tx2"/>
          </a:solidFill>
          <a:latin typeface="+mn-lt"/>
          <a:ea typeface="+mn-ea"/>
          <a:cs typeface="+mn-cs"/>
        </a:defRPr>
      </a:lvl6pPr>
      <a:lvl7pPr marL="1007104" indent="-166821" algn="l" defTabSz="978682" rtl="0" eaLnBrk="1" latinLnBrk="0" hangingPunct="1">
        <a:lnSpc>
          <a:spcPct val="110000"/>
        </a:lnSpc>
        <a:spcBef>
          <a:spcPts val="535"/>
        </a:spcBef>
        <a:buFont typeface="System Font Regular"/>
        <a:buChar char="–"/>
        <a:tabLst/>
        <a:defRPr sz="1168" kern="1200">
          <a:solidFill>
            <a:schemeClr val="tx2"/>
          </a:solidFill>
          <a:latin typeface="+mn-lt"/>
          <a:ea typeface="+mn-ea"/>
          <a:cs typeface="+mn-cs"/>
        </a:defRPr>
      </a:lvl7pPr>
      <a:lvl8pPr marL="3670059" indent="-244671" algn="l" defTabSz="978682" rtl="0" eaLnBrk="1" latinLnBrk="0" hangingPunct="1">
        <a:lnSpc>
          <a:spcPct val="90000"/>
        </a:lnSpc>
        <a:spcBef>
          <a:spcPts val="535"/>
        </a:spcBef>
        <a:buFont typeface="Arial" panose="020B0604020202020204" pitchFamily="34" charset="0"/>
        <a:buChar char="•"/>
        <a:defRPr sz="1927" kern="1200">
          <a:solidFill>
            <a:schemeClr val="tx1"/>
          </a:solidFill>
          <a:latin typeface="+mn-lt"/>
          <a:ea typeface="+mn-ea"/>
          <a:cs typeface="+mn-cs"/>
        </a:defRPr>
      </a:lvl8pPr>
      <a:lvl9pPr marL="4159400" indent="-244671" algn="l" defTabSz="978682" rtl="0" eaLnBrk="1" latinLnBrk="0" hangingPunct="1">
        <a:lnSpc>
          <a:spcPct val="90000"/>
        </a:lnSpc>
        <a:spcBef>
          <a:spcPts val="535"/>
        </a:spcBef>
        <a:buFont typeface="Arial" panose="020B0604020202020204" pitchFamily="34" charset="0"/>
        <a:buChar char="•"/>
        <a:defRPr sz="1927" kern="1200">
          <a:solidFill>
            <a:schemeClr val="tx1"/>
          </a:solidFill>
          <a:latin typeface="+mn-lt"/>
          <a:ea typeface="+mn-ea"/>
          <a:cs typeface="+mn-cs"/>
        </a:defRPr>
      </a:lvl9pPr>
    </p:bodyStyle>
    <p:otherStyle>
      <a:defPPr>
        <a:defRPr lang="en-US"/>
      </a:defPPr>
      <a:lvl1pPr marL="0" algn="l" defTabSz="978682" rtl="0" eaLnBrk="1" latinLnBrk="0" hangingPunct="1">
        <a:defRPr sz="1200" kern="1200">
          <a:solidFill>
            <a:schemeClr val="tx1"/>
          </a:solidFill>
          <a:latin typeface="+mn-lt"/>
          <a:ea typeface="+mn-ea"/>
          <a:cs typeface="+mn-cs"/>
        </a:defRPr>
      </a:lvl1pPr>
      <a:lvl2pPr marL="489341" algn="l" defTabSz="978682" rtl="0" eaLnBrk="1" latinLnBrk="0" hangingPunct="1">
        <a:defRPr sz="1200" kern="1200">
          <a:solidFill>
            <a:schemeClr val="tx1"/>
          </a:solidFill>
          <a:latin typeface="+mn-lt"/>
          <a:ea typeface="+mn-ea"/>
          <a:cs typeface="+mn-cs"/>
        </a:defRPr>
      </a:lvl2pPr>
      <a:lvl3pPr marL="978682" algn="l" defTabSz="978682" rtl="0" eaLnBrk="1" latinLnBrk="0" hangingPunct="1">
        <a:defRPr sz="1200" kern="1200">
          <a:solidFill>
            <a:schemeClr val="tx1"/>
          </a:solidFill>
          <a:latin typeface="+mn-lt"/>
          <a:ea typeface="+mn-ea"/>
          <a:cs typeface="+mn-cs"/>
        </a:defRPr>
      </a:lvl3pPr>
      <a:lvl4pPr marL="1468023" algn="l" defTabSz="978682" rtl="0" eaLnBrk="1" latinLnBrk="0" hangingPunct="1">
        <a:defRPr sz="1200" kern="1200">
          <a:solidFill>
            <a:schemeClr val="tx1"/>
          </a:solidFill>
          <a:latin typeface="+mn-lt"/>
          <a:ea typeface="+mn-ea"/>
          <a:cs typeface="+mn-cs"/>
        </a:defRPr>
      </a:lvl4pPr>
      <a:lvl5pPr marL="1957365" algn="l" defTabSz="978682" rtl="0" eaLnBrk="1" latinLnBrk="0" hangingPunct="1">
        <a:defRPr sz="1200" kern="1200">
          <a:solidFill>
            <a:schemeClr val="tx1"/>
          </a:solidFill>
          <a:latin typeface="+mn-lt"/>
          <a:ea typeface="+mn-ea"/>
          <a:cs typeface="+mn-cs"/>
        </a:defRPr>
      </a:lvl5pPr>
      <a:lvl6pPr marL="2446706" algn="l" defTabSz="978682" rtl="0" eaLnBrk="1" latinLnBrk="0" hangingPunct="1">
        <a:defRPr sz="1200" kern="1200">
          <a:solidFill>
            <a:schemeClr val="tx1"/>
          </a:solidFill>
          <a:latin typeface="+mn-lt"/>
          <a:ea typeface="+mn-ea"/>
          <a:cs typeface="+mn-cs"/>
        </a:defRPr>
      </a:lvl6pPr>
      <a:lvl7pPr marL="2936047" algn="l" defTabSz="978682" rtl="0" eaLnBrk="1" latinLnBrk="0" hangingPunct="1">
        <a:defRPr sz="1200" kern="1200">
          <a:solidFill>
            <a:schemeClr val="tx1"/>
          </a:solidFill>
          <a:latin typeface="+mn-lt"/>
          <a:ea typeface="+mn-ea"/>
          <a:cs typeface="+mn-cs"/>
        </a:defRPr>
      </a:lvl7pPr>
      <a:lvl8pPr marL="3425388" algn="l" defTabSz="978682" rtl="0" eaLnBrk="1" latinLnBrk="0" hangingPunct="1">
        <a:defRPr sz="1200" kern="1200">
          <a:solidFill>
            <a:schemeClr val="tx1"/>
          </a:solidFill>
          <a:latin typeface="+mn-lt"/>
          <a:ea typeface="+mn-ea"/>
          <a:cs typeface="+mn-cs"/>
        </a:defRPr>
      </a:lvl8pPr>
      <a:lvl9pPr marL="3914729" algn="l" defTabSz="978682"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5" userDrawn="1">
          <p15:clr>
            <a:srgbClr val="A4A3A4"/>
          </p15:clr>
        </p15:guide>
        <p15:guide id="2" pos="286" userDrawn="1">
          <p15:clr>
            <a:srgbClr val="A4A3A4"/>
          </p15:clr>
        </p15:guide>
        <p15:guide id="3" pos="6590" userDrawn="1">
          <p15:clr>
            <a:srgbClr val="A4A3A4"/>
          </p15:clr>
        </p15:guide>
        <p15:guide id="4" pos="6445" userDrawn="1">
          <p15:clr>
            <a:srgbClr val="A4A3A4"/>
          </p15:clr>
        </p15:guide>
        <p15:guide id="5" pos="1199" userDrawn="1">
          <p15:clr>
            <a:srgbClr val="A4A3A4"/>
          </p15:clr>
        </p15:guide>
        <p15:guide id="6" pos="1337" userDrawn="1">
          <p15:clr>
            <a:srgbClr val="A4A3A4"/>
          </p15:clr>
        </p15:guide>
        <p15:guide id="7" pos="2246" userDrawn="1">
          <p15:clr>
            <a:srgbClr val="A4A3A4"/>
          </p15:clr>
        </p15:guide>
        <p15:guide id="8" pos="2386" userDrawn="1">
          <p15:clr>
            <a:srgbClr val="A4A3A4"/>
          </p15:clr>
        </p15:guide>
        <p15:guide id="9" pos="5534" userDrawn="1">
          <p15:clr>
            <a:srgbClr val="A4A3A4"/>
          </p15:clr>
        </p15:guide>
        <p15:guide id="10" pos="5397" userDrawn="1">
          <p15:clr>
            <a:srgbClr val="A4A3A4"/>
          </p15:clr>
        </p15:guide>
        <p15:guide id="11" pos="4486" userDrawn="1">
          <p15:clr>
            <a:srgbClr val="A4A3A4"/>
          </p15:clr>
        </p15:guide>
        <p15:guide id="12" pos="4348" userDrawn="1">
          <p15:clr>
            <a:srgbClr val="A4A3A4"/>
          </p15:clr>
        </p15:guide>
        <p15:guide id="13" pos="3296" userDrawn="1">
          <p15:clr>
            <a:srgbClr val="A4A3A4"/>
          </p15:clr>
        </p15:guide>
        <p15:guide id="14" pos="3438" userDrawn="1">
          <p15:clr>
            <a:srgbClr val="A4A3A4"/>
          </p15:clr>
        </p15:guide>
        <p15:guide id="15" orient="horz" pos="142" userDrawn="1">
          <p15:clr>
            <a:srgbClr val="A4A3A4"/>
          </p15:clr>
        </p15:guide>
        <p15:guide id="16" orient="horz" pos="285" userDrawn="1">
          <p15:clr>
            <a:srgbClr val="A4A3A4"/>
          </p15:clr>
        </p15:guide>
        <p15:guide id="17" orient="horz" pos="863" userDrawn="1">
          <p15:clr>
            <a:srgbClr val="A4A3A4"/>
          </p15:clr>
        </p15:guide>
        <p15:guide id="18" orient="horz" pos="918" userDrawn="1">
          <p15:clr>
            <a:srgbClr val="A4A3A4"/>
          </p15:clr>
        </p15:guide>
        <p15:guide id="19" orient="horz" pos="1141" userDrawn="1">
          <p15:clr>
            <a:srgbClr val="A4A3A4"/>
          </p15:clr>
        </p15:guide>
        <p15:guide id="20" orient="horz" pos="1418" userDrawn="1">
          <p15:clr>
            <a:srgbClr val="A4A3A4"/>
          </p15:clr>
        </p15:guide>
        <p15:guide id="21" orient="horz" pos="4252" userDrawn="1">
          <p15:clr>
            <a:srgbClr val="A4A3A4"/>
          </p15:clr>
        </p15:guide>
        <p15:guide id="22" orient="horz" pos="4472" userDrawn="1">
          <p15:clr>
            <a:srgbClr val="A4A3A4"/>
          </p15:clr>
        </p15:guide>
        <p15:guide id="23" orient="horz" pos="4617" userDrawn="1">
          <p15:clr>
            <a:srgbClr val="A4A3A4"/>
          </p15:clr>
        </p15:guide>
        <p15:guide id="24" orient="horz" pos="427" userDrawn="1">
          <p15:clr>
            <a:srgbClr val="A4A3A4"/>
          </p15:clr>
        </p15:guide>
        <p15:guide id="25" orient="horz" pos="1281"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65A89B-776A-4940-B4EB-1D201BC73C87}"/>
              </a:ext>
            </a:extLst>
          </p:cNvPr>
          <p:cNvSpPr>
            <a:spLocks noGrp="1"/>
          </p:cNvSpPr>
          <p:nvPr>
            <p:ph type="title"/>
          </p:nvPr>
        </p:nvSpPr>
        <p:spPr>
          <a:xfrm>
            <a:off x="485847" y="667310"/>
            <a:ext cx="9716944" cy="667310"/>
          </a:xfrm>
          <a:prstGeom prst="rect">
            <a:avLst/>
          </a:prstGeom>
        </p:spPr>
        <p:txBody>
          <a:bodyPr vert="horz" lIns="0" tIns="0" rIns="0" bIns="0" rtlCol="0" anchor="b" anchorCtr="0">
            <a:noAutofit/>
          </a:bodyPr>
          <a:lstStyle/>
          <a:p>
            <a:r>
              <a:rPr lang="en-US"/>
              <a:t>Page Title</a:t>
            </a:r>
          </a:p>
        </p:txBody>
      </p:sp>
      <p:sp>
        <p:nvSpPr>
          <p:cNvPr id="4" name="Text Placeholder 3">
            <a:extLst>
              <a:ext uri="{FF2B5EF4-FFF2-40B4-BE49-F238E27FC236}">
                <a16:creationId xmlns:a16="http://schemas.microsoft.com/office/drawing/2014/main" id="{1C4BDACF-891B-CF4E-8F92-AE7E5FD8FA5C}"/>
              </a:ext>
            </a:extLst>
          </p:cNvPr>
          <p:cNvSpPr>
            <a:spLocks noGrp="1"/>
          </p:cNvSpPr>
          <p:nvPr>
            <p:ph type="body" idx="1"/>
          </p:nvPr>
        </p:nvSpPr>
        <p:spPr>
          <a:xfrm>
            <a:off x="485847" y="1779494"/>
            <a:ext cx="9716944" cy="500037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7">
            <a:extLst>
              <a:ext uri="{FF2B5EF4-FFF2-40B4-BE49-F238E27FC236}">
                <a16:creationId xmlns:a16="http://schemas.microsoft.com/office/drawing/2014/main" id="{597056D3-29A8-0442-B565-FBC34B271569}"/>
              </a:ext>
            </a:extLst>
          </p:cNvPr>
          <p:cNvSpPr>
            <a:spLocks noGrp="1"/>
          </p:cNvSpPr>
          <p:nvPr>
            <p:ph type="sldNum" sz="quarter" idx="4"/>
          </p:nvPr>
        </p:nvSpPr>
        <p:spPr>
          <a:xfrm>
            <a:off x="9959867" y="7063438"/>
            <a:ext cx="485847" cy="322616"/>
          </a:xfrm>
          <a:prstGeom prst="rect">
            <a:avLst/>
          </a:prstGeom>
        </p:spPr>
        <p:txBody>
          <a:bodyPr vert="horz" lIns="0" tIns="0" rIns="0" bIns="0" rtlCol="0" anchor="b" anchorCtr="0">
            <a:noAutofit/>
          </a:bodyPr>
          <a:lstStyle>
            <a:lvl1pPr algn="r">
              <a:defRPr sz="778">
                <a:solidFill>
                  <a:srgbClr val="58595B"/>
                </a:solidFill>
                <a:latin typeface="Calibri" panose="020F0502020204030204" pitchFamily="34" charset="0"/>
                <a:cs typeface="Calibri" panose="020F0502020204030204" pitchFamily="34" charset="0"/>
              </a:defRPr>
            </a:lvl1pPr>
          </a:lstStyle>
          <a:p>
            <a:fld id="{495CDFE8-06BB-8C4A-81DE-67EF32F50FC9}" type="slidenum">
              <a:rPr lang="en-US" smtClean="0"/>
              <a:pPr/>
              <a:t>‹#›</a:t>
            </a:fld>
            <a:endParaRPr lang="en-US" dirty="0"/>
          </a:p>
        </p:txBody>
      </p:sp>
      <p:sp>
        <p:nvSpPr>
          <p:cNvPr id="7" name="Footer Placeholder 2">
            <a:extLst>
              <a:ext uri="{FF2B5EF4-FFF2-40B4-BE49-F238E27FC236}">
                <a16:creationId xmlns:a16="http://schemas.microsoft.com/office/drawing/2014/main" id="{0030D493-C80E-114A-8706-51D7FB9B0203}"/>
              </a:ext>
            </a:extLst>
          </p:cNvPr>
          <p:cNvSpPr>
            <a:spLocks noGrp="1"/>
          </p:cNvSpPr>
          <p:nvPr>
            <p:ph type="ftr" sz="quarter" idx="3"/>
          </p:nvPr>
        </p:nvSpPr>
        <p:spPr>
          <a:xfrm>
            <a:off x="485847" y="6789927"/>
            <a:ext cx="9231096" cy="329206"/>
          </a:xfrm>
          <a:prstGeom prst="rect">
            <a:avLst/>
          </a:prstGeom>
        </p:spPr>
        <p:txBody>
          <a:bodyPr vert="horz" lIns="0" tIns="0" rIns="0" bIns="0" rtlCol="0" anchor="b"/>
          <a:lstStyle>
            <a:lvl1pPr algn="r">
              <a:defRPr lang="en-US" sz="973" b="1" kern="1200">
                <a:solidFill>
                  <a:srgbClr val="58595B"/>
                </a:solidFill>
                <a:latin typeface="Calibri" panose="020F0502020204030204" pitchFamily="34" charset="0"/>
                <a:ea typeface="+mn-ea"/>
                <a:cs typeface="Calibri" panose="020F0502020204030204" pitchFamily="34" charset="0"/>
              </a:defRPr>
            </a:lvl1pPr>
          </a:lstStyle>
          <a:p>
            <a:endParaRPr lang="en-US" dirty="0"/>
          </a:p>
        </p:txBody>
      </p:sp>
      <p:pic>
        <p:nvPicPr>
          <p:cNvPr id="9" name="Picture 8">
            <a:extLst>
              <a:ext uri="{FF2B5EF4-FFF2-40B4-BE49-F238E27FC236}">
                <a16:creationId xmlns:a16="http://schemas.microsoft.com/office/drawing/2014/main" id="{6828311A-CB80-4A25-B082-35AB6FF52B02}"/>
              </a:ext>
            </a:extLst>
          </p:cNvPr>
          <p:cNvPicPr>
            <a:picLocks noChangeAspect="1"/>
          </p:cNvPicPr>
          <p:nvPr userDrawn="1"/>
        </p:nvPicPr>
        <p:blipFill>
          <a:blip r:embed="rId65"/>
          <a:stretch>
            <a:fillRect/>
          </a:stretch>
        </p:blipFill>
        <p:spPr>
          <a:xfrm>
            <a:off x="8712860" y="316455"/>
            <a:ext cx="1489931" cy="272856"/>
          </a:xfrm>
          <a:prstGeom prst="rect">
            <a:avLst/>
          </a:prstGeom>
        </p:spPr>
      </p:pic>
    </p:spTree>
    <p:custDataLst>
      <p:custData r:id="rId64"/>
    </p:custDataLst>
    <p:extLst>
      <p:ext uri="{BB962C8B-B14F-4D97-AF65-F5344CB8AC3E}">
        <p14:creationId xmlns:p14="http://schemas.microsoft.com/office/powerpoint/2010/main" val="158876759"/>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 id="2147483978" r:id="rId13"/>
    <p:sldLayoutId id="2147483979" r:id="rId14"/>
    <p:sldLayoutId id="2147483980" r:id="rId15"/>
    <p:sldLayoutId id="2147483981" r:id="rId16"/>
    <p:sldLayoutId id="2147483982" r:id="rId17"/>
    <p:sldLayoutId id="2147483983" r:id="rId18"/>
    <p:sldLayoutId id="2147483984" r:id="rId19"/>
    <p:sldLayoutId id="2147483985" r:id="rId20"/>
    <p:sldLayoutId id="2147483986" r:id="rId21"/>
    <p:sldLayoutId id="2147483987" r:id="rId22"/>
    <p:sldLayoutId id="2147483988" r:id="rId23"/>
    <p:sldLayoutId id="2147483989" r:id="rId24"/>
    <p:sldLayoutId id="2147483990" r:id="rId25"/>
    <p:sldLayoutId id="2147483991" r:id="rId26"/>
    <p:sldLayoutId id="2147483992" r:id="rId27"/>
    <p:sldLayoutId id="2147483993" r:id="rId28"/>
    <p:sldLayoutId id="2147483994" r:id="rId29"/>
    <p:sldLayoutId id="2147483995" r:id="rId30"/>
    <p:sldLayoutId id="2147483996" r:id="rId31"/>
    <p:sldLayoutId id="2147483997" r:id="rId32"/>
    <p:sldLayoutId id="2147483998" r:id="rId33"/>
    <p:sldLayoutId id="2147483999" r:id="rId34"/>
    <p:sldLayoutId id="2147484000" r:id="rId35"/>
    <p:sldLayoutId id="2147484001" r:id="rId36"/>
    <p:sldLayoutId id="2147484002" r:id="rId37"/>
    <p:sldLayoutId id="2147484003" r:id="rId38"/>
    <p:sldLayoutId id="2147484004" r:id="rId39"/>
    <p:sldLayoutId id="2147484005" r:id="rId40"/>
    <p:sldLayoutId id="2147484006" r:id="rId41"/>
    <p:sldLayoutId id="2147484007" r:id="rId42"/>
    <p:sldLayoutId id="2147484008" r:id="rId43"/>
    <p:sldLayoutId id="2147484009" r:id="rId44"/>
    <p:sldLayoutId id="2147484010" r:id="rId45"/>
    <p:sldLayoutId id="2147484011" r:id="rId46"/>
    <p:sldLayoutId id="2147484012" r:id="rId47"/>
    <p:sldLayoutId id="2147484013" r:id="rId48"/>
    <p:sldLayoutId id="2147484014" r:id="rId49"/>
    <p:sldLayoutId id="2147484015" r:id="rId50"/>
    <p:sldLayoutId id="2147484016" r:id="rId51"/>
    <p:sldLayoutId id="2147484017" r:id="rId52"/>
    <p:sldLayoutId id="2147484018" r:id="rId53"/>
    <p:sldLayoutId id="2147484019" r:id="rId54"/>
    <p:sldLayoutId id="2147484020" r:id="rId55"/>
    <p:sldLayoutId id="2147484021" r:id="rId56"/>
    <p:sldLayoutId id="2147484022" r:id="rId57"/>
    <p:sldLayoutId id="2147484023" r:id="rId58"/>
    <p:sldLayoutId id="2147484024" r:id="rId59"/>
    <p:sldLayoutId id="2147484025" r:id="rId60"/>
    <p:sldLayoutId id="2147484026" r:id="rId61"/>
    <p:sldLayoutId id="2147484027" r:id="rId62"/>
  </p:sldLayoutIdLst>
  <p:hf hdr="0"/>
  <p:txStyles>
    <p:titleStyle>
      <a:lvl1pPr algn="l" defTabSz="978682" rtl="0" eaLnBrk="1" latinLnBrk="0" hangingPunct="1">
        <a:lnSpc>
          <a:spcPct val="90000"/>
        </a:lnSpc>
        <a:spcBef>
          <a:spcPct val="0"/>
        </a:spcBef>
        <a:buNone/>
        <a:defRPr sz="2335" kern="1200">
          <a:solidFill>
            <a:schemeClr val="accent2"/>
          </a:solidFill>
          <a:latin typeface="Calibri" panose="020F0502020204030204" pitchFamily="34" charset="0"/>
          <a:ea typeface="+mj-ea"/>
          <a:cs typeface="Calibri" panose="020F0502020204030204" pitchFamily="34" charset="0"/>
        </a:defRPr>
      </a:lvl1pPr>
    </p:titleStyle>
    <p:bodyStyle>
      <a:lvl1pPr marL="177942" indent="-177942" algn="l" defTabSz="978682" rtl="0" eaLnBrk="1" latinLnBrk="0" hangingPunct="1">
        <a:lnSpc>
          <a:spcPct val="100000"/>
        </a:lnSpc>
        <a:spcBef>
          <a:spcPts val="0"/>
        </a:spcBef>
        <a:spcAft>
          <a:spcPts val="438"/>
        </a:spcAft>
        <a:buClr>
          <a:schemeClr val="accent2"/>
        </a:buClr>
        <a:buFont typeface="System Font Regular"/>
        <a:buChar char="■"/>
        <a:tabLst/>
        <a:defRPr sz="1168" b="0" kern="1200">
          <a:solidFill>
            <a:schemeClr val="tx1"/>
          </a:solidFill>
          <a:latin typeface="Calibri" panose="020F0502020204030204" pitchFamily="34" charset="0"/>
          <a:ea typeface="+mn-ea"/>
          <a:cs typeface="Calibri" panose="020F0502020204030204" pitchFamily="34" charset="0"/>
        </a:defRPr>
      </a:lvl1pPr>
      <a:lvl2pPr marL="391473" indent="-213531" algn="l" defTabSz="978682" rtl="0" eaLnBrk="1" latinLnBrk="0" hangingPunct="1">
        <a:lnSpc>
          <a:spcPct val="100000"/>
        </a:lnSpc>
        <a:spcBef>
          <a:spcPts val="0"/>
        </a:spcBef>
        <a:spcAft>
          <a:spcPts val="438"/>
        </a:spcAft>
        <a:buClr>
          <a:schemeClr val="accent2"/>
        </a:buClr>
        <a:buFont typeface="System Font Regular"/>
        <a:buChar char="—"/>
        <a:tabLst/>
        <a:defRPr sz="1168" kern="1200">
          <a:solidFill>
            <a:schemeClr val="tx1"/>
          </a:solidFill>
          <a:latin typeface="Calibri" panose="020F0502020204030204" pitchFamily="34" charset="0"/>
          <a:ea typeface="+mn-ea"/>
          <a:cs typeface="Calibri" panose="020F0502020204030204" pitchFamily="34" charset="0"/>
        </a:defRPr>
      </a:lvl2pPr>
      <a:lvl3pPr marL="560518" indent="-169045" algn="l" defTabSz="978682" rtl="0" eaLnBrk="1" latinLnBrk="0" hangingPunct="1">
        <a:lnSpc>
          <a:spcPct val="100000"/>
        </a:lnSpc>
        <a:spcBef>
          <a:spcPts val="0"/>
        </a:spcBef>
        <a:spcAft>
          <a:spcPts val="438"/>
        </a:spcAft>
        <a:buClr>
          <a:schemeClr val="accent2"/>
        </a:buClr>
        <a:buFont typeface="System Font Regular"/>
        <a:buChar char="○"/>
        <a:tabLst/>
        <a:defRPr sz="1168" kern="1200">
          <a:solidFill>
            <a:schemeClr val="tx1"/>
          </a:solidFill>
          <a:latin typeface="Calibri" panose="020F0502020204030204" pitchFamily="34" charset="0"/>
          <a:ea typeface="+mn-ea"/>
          <a:cs typeface="Calibri" panose="020F0502020204030204" pitchFamily="34" charset="0"/>
        </a:defRPr>
      </a:lvl3pPr>
      <a:lvl4pPr marL="729563" indent="-169045" algn="l" defTabSz="978682" rtl="0" eaLnBrk="1" latinLnBrk="0" hangingPunct="1">
        <a:lnSpc>
          <a:spcPct val="100000"/>
        </a:lnSpc>
        <a:spcBef>
          <a:spcPts val="0"/>
        </a:spcBef>
        <a:spcAft>
          <a:spcPts val="438"/>
        </a:spcAft>
        <a:buClr>
          <a:schemeClr val="accent2"/>
        </a:buClr>
        <a:buFont typeface="System Font Regular"/>
        <a:buChar char="○"/>
        <a:tabLst/>
        <a:defRPr sz="1168" kern="1200">
          <a:solidFill>
            <a:schemeClr val="tx1"/>
          </a:solidFill>
          <a:latin typeface="Calibri" panose="020F0502020204030204" pitchFamily="34" charset="0"/>
          <a:ea typeface="+mn-ea"/>
          <a:cs typeface="Calibri" panose="020F0502020204030204" pitchFamily="34" charset="0"/>
        </a:defRPr>
      </a:lvl4pPr>
      <a:lvl5pPr marL="898608" indent="-169045" algn="l" defTabSz="978682" rtl="0" eaLnBrk="1" latinLnBrk="0" hangingPunct="1">
        <a:lnSpc>
          <a:spcPct val="100000"/>
        </a:lnSpc>
        <a:spcBef>
          <a:spcPts val="0"/>
        </a:spcBef>
        <a:spcAft>
          <a:spcPts val="438"/>
        </a:spcAft>
        <a:buClr>
          <a:schemeClr val="accent2"/>
        </a:buClr>
        <a:buFont typeface="System Font Regular"/>
        <a:buChar char="○"/>
        <a:tabLst/>
        <a:defRPr sz="1168" kern="1200">
          <a:solidFill>
            <a:schemeClr val="tx1"/>
          </a:solidFill>
          <a:latin typeface="Calibri" panose="020F0502020204030204" pitchFamily="34" charset="0"/>
          <a:ea typeface="+mn-ea"/>
          <a:cs typeface="Calibri" panose="020F0502020204030204" pitchFamily="34" charset="0"/>
        </a:defRPr>
      </a:lvl5pPr>
      <a:lvl6pPr marL="644114" marR="0" indent="0" algn="l" defTabSz="978682" rtl="0" eaLnBrk="1" fontAlgn="auto" latinLnBrk="0" hangingPunct="1">
        <a:lnSpc>
          <a:spcPct val="110000"/>
        </a:lnSpc>
        <a:spcBef>
          <a:spcPts val="535"/>
        </a:spcBef>
        <a:spcAft>
          <a:spcPts val="0"/>
        </a:spcAft>
        <a:buClrTx/>
        <a:buSzTx/>
        <a:buFont typeface="System Font Regular"/>
        <a:buNone/>
        <a:tabLst/>
        <a:defRPr sz="1168" kern="1200">
          <a:solidFill>
            <a:schemeClr val="tx2"/>
          </a:solidFill>
          <a:latin typeface="Calibri" panose="020F0502020204030204" pitchFamily="34" charset="0"/>
          <a:ea typeface="+mn-ea"/>
          <a:cs typeface="Calibri" panose="020F0502020204030204" pitchFamily="34" charset="0"/>
        </a:defRPr>
      </a:lvl6pPr>
      <a:lvl7pPr marL="1007104" indent="-166821" algn="l" defTabSz="978682" rtl="0" eaLnBrk="1" latinLnBrk="0" hangingPunct="1">
        <a:lnSpc>
          <a:spcPct val="110000"/>
        </a:lnSpc>
        <a:spcBef>
          <a:spcPts val="535"/>
        </a:spcBef>
        <a:buFont typeface="System Font Regular"/>
        <a:buChar char="–"/>
        <a:tabLst/>
        <a:defRPr sz="1168" kern="1200">
          <a:solidFill>
            <a:schemeClr val="tx2"/>
          </a:solidFill>
          <a:latin typeface="Calibri" panose="020F0502020204030204" pitchFamily="34" charset="0"/>
          <a:ea typeface="+mn-ea"/>
          <a:cs typeface="Calibri" panose="020F0502020204030204" pitchFamily="34" charset="0"/>
        </a:defRPr>
      </a:lvl7pPr>
      <a:lvl8pPr marL="3670059" indent="-244671" algn="l" defTabSz="978682" rtl="0" eaLnBrk="1" latinLnBrk="0" hangingPunct="1">
        <a:lnSpc>
          <a:spcPct val="90000"/>
        </a:lnSpc>
        <a:spcBef>
          <a:spcPts val="535"/>
        </a:spcBef>
        <a:buFont typeface="Arial" panose="020B0604020202020204" pitchFamily="34" charset="0"/>
        <a:buChar char="•"/>
        <a:defRPr sz="1168" kern="1200">
          <a:solidFill>
            <a:schemeClr val="tx1"/>
          </a:solidFill>
          <a:latin typeface="+mn-lt"/>
          <a:ea typeface="+mn-ea"/>
          <a:cs typeface="+mn-cs"/>
        </a:defRPr>
      </a:lvl8pPr>
      <a:lvl9pPr marL="3914729" indent="0" algn="l" defTabSz="978682" rtl="0" eaLnBrk="1" latinLnBrk="0" hangingPunct="1">
        <a:lnSpc>
          <a:spcPct val="90000"/>
        </a:lnSpc>
        <a:spcBef>
          <a:spcPts val="535"/>
        </a:spcBef>
        <a:buFont typeface="Arial" panose="020B0604020202020204" pitchFamily="34" charset="0"/>
        <a:buNone/>
        <a:defRPr sz="1168" kern="1200">
          <a:solidFill>
            <a:schemeClr val="tx1"/>
          </a:solidFill>
          <a:latin typeface="+mn-lt"/>
          <a:ea typeface="+mn-ea"/>
          <a:cs typeface="+mn-cs"/>
        </a:defRPr>
      </a:lvl9pPr>
    </p:bodyStyle>
    <p:otherStyle>
      <a:defPPr>
        <a:defRPr lang="en-US"/>
      </a:defPPr>
      <a:lvl1pPr marL="0" algn="l" defTabSz="978682" rtl="0" eaLnBrk="1" latinLnBrk="0" hangingPunct="1">
        <a:defRPr sz="1168" kern="1200">
          <a:solidFill>
            <a:schemeClr val="tx1"/>
          </a:solidFill>
          <a:latin typeface="+mn-lt"/>
          <a:ea typeface="+mn-ea"/>
          <a:cs typeface="+mn-cs"/>
        </a:defRPr>
      </a:lvl1pPr>
      <a:lvl2pPr marL="489341" algn="l" defTabSz="978682" rtl="0" eaLnBrk="1" latinLnBrk="0" hangingPunct="1">
        <a:defRPr sz="1168" kern="1200">
          <a:solidFill>
            <a:schemeClr val="tx1"/>
          </a:solidFill>
          <a:latin typeface="+mn-lt"/>
          <a:ea typeface="+mn-ea"/>
          <a:cs typeface="+mn-cs"/>
        </a:defRPr>
      </a:lvl2pPr>
      <a:lvl3pPr marL="978682" algn="l" defTabSz="978682" rtl="0" eaLnBrk="1" latinLnBrk="0" hangingPunct="1">
        <a:defRPr sz="1168" kern="1200">
          <a:solidFill>
            <a:schemeClr val="tx1"/>
          </a:solidFill>
          <a:latin typeface="+mn-lt"/>
          <a:ea typeface="+mn-ea"/>
          <a:cs typeface="+mn-cs"/>
        </a:defRPr>
      </a:lvl3pPr>
      <a:lvl4pPr marL="1468023" algn="l" defTabSz="978682" rtl="0" eaLnBrk="1" latinLnBrk="0" hangingPunct="1">
        <a:defRPr sz="1168" kern="1200">
          <a:solidFill>
            <a:schemeClr val="tx1"/>
          </a:solidFill>
          <a:latin typeface="+mn-lt"/>
          <a:ea typeface="+mn-ea"/>
          <a:cs typeface="+mn-cs"/>
        </a:defRPr>
      </a:lvl4pPr>
      <a:lvl5pPr marL="1957365" algn="l" defTabSz="978682" rtl="0" eaLnBrk="1" latinLnBrk="0" hangingPunct="1">
        <a:defRPr sz="1168" kern="1200">
          <a:solidFill>
            <a:schemeClr val="tx1"/>
          </a:solidFill>
          <a:latin typeface="+mn-lt"/>
          <a:ea typeface="+mn-ea"/>
          <a:cs typeface="+mn-cs"/>
        </a:defRPr>
      </a:lvl5pPr>
      <a:lvl6pPr marL="2446706" algn="l" defTabSz="978682" rtl="0" eaLnBrk="1" latinLnBrk="0" hangingPunct="1">
        <a:defRPr sz="1168" kern="1200">
          <a:solidFill>
            <a:schemeClr val="tx1"/>
          </a:solidFill>
          <a:latin typeface="+mn-lt"/>
          <a:ea typeface="+mn-ea"/>
          <a:cs typeface="+mn-cs"/>
        </a:defRPr>
      </a:lvl6pPr>
      <a:lvl7pPr marL="2936047" algn="l" defTabSz="978682" rtl="0" eaLnBrk="1" latinLnBrk="0" hangingPunct="1">
        <a:defRPr sz="1168" kern="1200">
          <a:solidFill>
            <a:schemeClr val="tx1"/>
          </a:solidFill>
          <a:latin typeface="+mn-lt"/>
          <a:ea typeface="+mn-ea"/>
          <a:cs typeface="+mn-cs"/>
        </a:defRPr>
      </a:lvl7pPr>
      <a:lvl8pPr marL="3425388" algn="l" defTabSz="978682" rtl="0" eaLnBrk="1" latinLnBrk="0" hangingPunct="1">
        <a:defRPr sz="1168" kern="1200">
          <a:solidFill>
            <a:schemeClr val="tx1"/>
          </a:solidFill>
          <a:latin typeface="+mn-lt"/>
          <a:ea typeface="+mn-ea"/>
          <a:cs typeface="+mn-cs"/>
        </a:defRPr>
      </a:lvl8pPr>
      <a:lvl9pPr marL="3914729" algn="l" defTabSz="978682" rtl="0" eaLnBrk="1" latinLnBrk="0" hangingPunct="1">
        <a:defRPr sz="1168"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4">
          <p15:clr>
            <a:srgbClr val="A4A3A4"/>
          </p15:clr>
        </p15:guide>
        <p15:guide id="2" pos="285">
          <p15:clr>
            <a:srgbClr val="A4A3A4"/>
          </p15:clr>
        </p15:guide>
        <p15:guide id="3" pos="6192">
          <p15:clr>
            <a:srgbClr val="A4A3A4"/>
          </p15:clr>
        </p15:guide>
        <p15:guide id="4" pos="6048">
          <p15:clr>
            <a:srgbClr val="A4A3A4"/>
          </p15:clr>
        </p15:guide>
        <p15:guide id="5" pos="1128">
          <p15:clr>
            <a:srgbClr val="A4A3A4"/>
          </p15:clr>
        </p15:guide>
        <p15:guide id="6" pos="1272">
          <p15:clr>
            <a:srgbClr val="A4A3A4"/>
          </p15:clr>
        </p15:guide>
        <p15:guide id="7" pos="2112">
          <p15:clr>
            <a:srgbClr val="A4A3A4"/>
          </p15:clr>
        </p15:guide>
        <p15:guide id="8" pos="2256">
          <p15:clr>
            <a:srgbClr val="A4A3A4"/>
          </p15:clr>
        </p15:guide>
        <p15:guide id="9" pos="5208">
          <p15:clr>
            <a:srgbClr val="A4A3A4"/>
          </p15:clr>
        </p15:guide>
        <p15:guide id="10" pos="5064">
          <p15:clr>
            <a:srgbClr val="A4A3A4"/>
          </p15:clr>
        </p15:guide>
        <p15:guide id="11" pos="4224">
          <p15:clr>
            <a:srgbClr val="A4A3A4"/>
          </p15:clr>
        </p15:guide>
        <p15:guide id="12" pos="4080">
          <p15:clr>
            <a:srgbClr val="A4A3A4"/>
          </p15:clr>
        </p15:guide>
        <p15:guide id="13" pos="3096">
          <p15:clr>
            <a:srgbClr val="A4A3A4"/>
          </p15:clr>
        </p15:guide>
        <p15:guide id="14" pos="3240">
          <p15:clr>
            <a:srgbClr val="A4A3A4"/>
          </p15:clr>
        </p15:guide>
        <p15:guide id="15" orient="horz" pos="144">
          <p15:clr>
            <a:srgbClr val="A4A3A4"/>
          </p15:clr>
        </p15:guide>
        <p15:guide id="16" orient="horz" pos="288">
          <p15:clr>
            <a:srgbClr val="A4A3A4"/>
          </p15:clr>
        </p15:guide>
        <p15:guide id="17" orient="horz" pos="867">
          <p15:clr>
            <a:srgbClr val="A4A3A4"/>
          </p15:clr>
        </p15:guide>
        <p15:guide id="18" orient="horz" pos="945">
          <p15:clr>
            <a:srgbClr val="A4A3A4"/>
          </p15:clr>
        </p15:guide>
        <p15:guide id="19" orient="horz" pos="1147">
          <p15:clr>
            <a:srgbClr val="A4A3A4"/>
          </p15:clr>
        </p15:guide>
        <p15:guide id="20" orient="horz" pos="1440">
          <p15:clr>
            <a:srgbClr val="A4A3A4"/>
          </p15:clr>
        </p15:guide>
        <p15:guide id="21" orient="horz" pos="4392">
          <p15:clr>
            <a:srgbClr val="A4A3A4"/>
          </p15:clr>
        </p15:guide>
        <p15:guide id="22" orient="horz" pos="4608">
          <p15:clr>
            <a:srgbClr val="A4A3A4"/>
          </p15:clr>
        </p15:guide>
        <p15:guide id="23" orient="horz" pos="4752">
          <p15:clr>
            <a:srgbClr val="A4A3A4"/>
          </p15:clr>
        </p15:guide>
        <p15:guide id="24" orient="horz" pos="432">
          <p15:clr>
            <a:srgbClr val="A4A3A4"/>
          </p15:clr>
        </p15:guide>
        <p15:guide id="25" orient="horz" pos="1294">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5.xml"/></Relationships>
</file>

<file path=ppt/slides/_rels/slide1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44.emf"/><Relationship Id="rId1" Type="http://schemas.openxmlformats.org/officeDocument/2006/relationships/slideLayout" Target="../slideLayouts/slideLayout7.xml"/><Relationship Id="rId4" Type="http://schemas.openxmlformats.org/officeDocument/2006/relationships/image" Target="../media/image43.emf"/></Relationships>
</file>

<file path=ppt/slides/_rels/slide1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12.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chart" Target="../charts/chart1.xml"/><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17.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7.xml"/><Relationship Id="rId5" Type="http://schemas.openxmlformats.org/officeDocument/2006/relationships/image" Target="../media/image87.emf"/><Relationship Id="rId4" Type="http://schemas.openxmlformats.org/officeDocument/2006/relationships/image" Target="../media/image86.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97.sv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6.png"/><Relationship Id="rId17" Type="http://schemas.openxmlformats.org/officeDocument/2006/relationships/image" Target="../media/image101.svg"/><Relationship Id="rId2" Type="http://schemas.openxmlformats.org/officeDocument/2006/relationships/image" Target="../media/image29.emf"/><Relationship Id="rId16"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91.svg"/><Relationship Id="rId11" Type="http://schemas.openxmlformats.org/officeDocument/2006/relationships/image" Target="../media/image95.svg"/><Relationship Id="rId5" Type="http://schemas.openxmlformats.org/officeDocument/2006/relationships/image" Target="../media/image90.png"/><Relationship Id="rId15" Type="http://schemas.openxmlformats.org/officeDocument/2006/relationships/image" Target="../media/image99.svg"/><Relationship Id="rId10" Type="http://schemas.openxmlformats.org/officeDocument/2006/relationships/image" Target="../media/image94.png"/><Relationship Id="rId4" Type="http://schemas.openxmlformats.org/officeDocument/2006/relationships/image" Target="../media/image89.svg"/><Relationship Id="rId9" Type="http://schemas.openxmlformats.org/officeDocument/2006/relationships/chart" Target="../charts/chart2.xml"/><Relationship Id="rId14" Type="http://schemas.openxmlformats.org/officeDocument/2006/relationships/image" Target="../media/image9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emf"/><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emf"/><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7.xml"/><Relationship Id="rId5" Type="http://schemas.openxmlformats.org/officeDocument/2006/relationships/image" Target="../media/image45.emf"/><Relationship Id="rId4" Type="http://schemas.openxmlformats.org/officeDocument/2006/relationships/image" Target="../media/image44.emf"/></Relationships>
</file>

<file path=ppt/slides/_rels/slide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emf"/><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1.emf"/><Relationship Id="rId5" Type="http://schemas.openxmlformats.org/officeDocument/2006/relationships/image" Target="../media/image49.pn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png"/><Relationship Id="rId9" Type="http://schemas.openxmlformats.org/officeDocument/2006/relationships/image" Target="../media/image61.png"/></Relationships>
</file>

<file path=ppt/slides/_rels/slide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67.emf"/><Relationship Id="rId7" Type="http://schemas.openxmlformats.org/officeDocument/2006/relationships/image" Target="../media/image54.png"/><Relationship Id="rId2" Type="http://schemas.openxmlformats.org/officeDocument/2006/relationships/image" Target="../media/image66.emf"/><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7.png"/><Relationship Id="rId9"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2B0DD6FA-EEBC-483C-8933-2F97B18148C4}"/>
              </a:ext>
            </a:extLst>
          </p:cNvPr>
          <p:cNvSpPr>
            <a:spLocks noGrp="1"/>
          </p:cNvSpPr>
          <p:nvPr>
            <p:ph type="subTitle" idx="1"/>
          </p:nvPr>
        </p:nvSpPr>
        <p:spPr/>
        <p:txBody>
          <a:bodyPr/>
          <a:lstStyle/>
          <a:p>
            <a:r>
              <a:rPr lang="en-GB" dirty="0"/>
              <a:t>Jason Mann</a:t>
            </a:r>
          </a:p>
        </p:txBody>
      </p:sp>
      <p:sp>
        <p:nvSpPr>
          <p:cNvPr id="6" name="Title 5">
            <a:extLst>
              <a:ext uri="{FF2B5EF4-FFF2-40B4-BE49-F238E27FC236}">
                <a16:creationId xmlns:a16="http://schemas.microsoft.com/office/drawing/2014/main" id="{1346C408-5E5B-442A-B37D-E069CF9E7335}"/>
              </a:ext>
            </a:extLst>
          </p:cNvPr>
          <p:cNvSpPr>
            <a:spLocks noGrp="1"/>
          </p:cNvSpPr>
          <p:nvPr>
            <p:ph type="title"/>
          </p:nvPr>
        </p:nvSpPr>
        <p:spPr/>
        <p:txBody>
          <a:bodyPr/>
          <a:lstStyle/>
          <a:p>
            <a:r>
              <a:rPr lang="en-GB" sz="3100" dirty="0">
                <a:latin typeface="Calibri"/>
                <a:cs typeface="Calibri"/>
              </a:rPr>
              <a:t>Locational pricing: </a:t>
            </a:r>
            <a:br>
              <a:rPr lang="en-GB" sz="3100" dirty="0">
                <a:latin typeface="Calibri"/>
                <a:cs typeface="Calibri"/>
              </a:rPr>
            </a:br>
            <a:r>
              <a:rPr lang="en-GB" sz="3100" dirty="0">
                <a:latin typeface="Calibri"/>
                <a:cs typeface="Calibri"/>
              </a:rPr>
              <a:t>The REMA debate so far and a way forward</a:t>
            </a:r>
            <a:endParaRPr lang="en-US" dirty="0"/>
          </a:p>
        </p:txBody>
      </p:sp>
      <p:sp>
        <p:nvSpPr>
          <p:cNvPr id="8" name="Text Placeholder 7">
            <a:extLst>
              <a:ext uri="{FF2B5EF4-FFF2-40B4-BE49-F238E27FC236}">
                <a16:creationId xmlns:a16="http://schemas.microsoft.com/office/drawing/2014/main" id="{687DD27B-F922-45DD-A6D8-C4F56D6E2CFA}"/>
              </a:ext>
            </a:extLst>
          </p:cNvPr>
          <p:cNvSpPr>
            <a:spLocks noGrp="1"/>
          </p:cNvSpPr>
          <p:nvPr>
            <p:ph type="body" sz="quarter" idx="12"/>
          </p:nvPr>
        </p:nvSpPr>
        <p:spPr/>
        <p:txBody>
          <a:bodyPr/>
          <a:lstStyle/>
          <a:p>
            <a:r>
              <a:rPr lang="en-GB" dirty="0"/>
              <a:t>EPRG 2024</a:t>
            </a:r>
          </a:p>
        </p:txBody>
      </p:sp>
      <p:sp>
        <p:nvSpPr>
          <p:cNvPr id="9" name="Text Placeholder 8">
            <a:extLst>
              <a:ext uri="{FF2B5EF4-FFF2-40B4-BE49-F238E27FC236}">
                <a16:creationId xmlns:a16="http://schemas.microsoft.com/office/drawing/2014/main" id="{4FB32118-3602-46BA-8DDA-626CF4BA0B17}"/>
              </a:ext>
            </a:extLst>
          </p:cNvPr>
          <p:cNvSpPr>
            <a:spLocks noGrp="1"/>
          </p:cNvSpPr>
          <p:nvPr>
            <p:ph type="body" sz="quarter" idx="17"/>
          </p:nvPr>
        </p:nvSpPr>
        <p:spPr>
          <a:xfrm>
            <a:off x="8873656" y="6859782"/>
            <a:ext cx="1510110" cy="334126"/>
          </a:xfrm>
        </p:spPr>
        <p:txBody>
          <a:bodyPr anchor="ctr"/>
          <a:lstStyle/>
          <a:p>
            <a:pPr algn="r"/>
            <a:r>
              <a:rPr lang="en-GB" dirty="0"/>
              <a:t>17 May 2024</a:t>
            </a:r>
          </a:p>
        </p:txBody>
      </p:sp>
    </p:spTree>
    <p:extLst>
      <p:ext uri="{BB962C8B-B14F-4D97-AF65-F5344CB8AC3E}">
        <p14:creationId xmlns:p14="http://schemas.microsoft.com/office/powerpoint/2010/main" val="624938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BCB52-841A-2DEB-FF15-DBAE7DEA791F}"/>
              </a:ext>
            </a:extLst>
          </p:cNvPr>
          <p:cNvSpPr>
            <a:spLocks noGrp="1"/>
          </p:cNvSpPr>
          <p:nvPr>
            <p:ph type="title"/>
          </p:nvPr>
        </p:nvSpPr>
        <p:spPr/>
        <p:txBody>
          <a:bodyPr/>
          <a:lstStyle/>
          <a:p>
            <a:r>
              <a:rPr lang="en-GB" dirty="0"/>
              <a:t>Batteries and, eventually other flexibility assets such as V2G and demand side in general, will frequently face perverse signals in a national wholesale market</a:t>
            </a:r>
          </a:p>
        </p:txBody>
      </p:sp>
      <p:sp>
        <p:nvSpPr>
          <p:cNvPr id="3" name="Slide Number Placeholder 2">
            <a:extLst>
              <a:ext uri="{FF2B5EF4-FFF2-40B4-BE49-F238E27FC236}">
                <a16:creationId xmlns:a16="http://schemas.microsoft.com/office/drawing/2014/main" id="{3D16EBA2-C8A0-027A-4DA5-CCC03D1C6AE9}"/>
              </a:ext>
            </a:extLst>
          </p:cNvPr>
          <p:cNvSpPr>
            <a:spLocks noGrp="1"/>
          </p:cNvSpPr>
          <p:nvPr>
            <p:ph type="sldNum" sz="quarter" idx="4"/>
          </p:nvPr>
        </p:nvSpPr>
        <p:spPr/>
        <p:txBody>
          <a:bodyPr/>
          <a:lstStyle/>
          <a:p>
            <a:fld id="{495CDFE8-06BB-8C4A-81DE-67EF32F50FC9}" type="slidenum">
              <a:rPr lang="en-US" smtClean="0"/>
              <a:pPr/>
              <a:t>10</a:t>
            </a:fld>
            <a:endParaRPr lang="en-US" dirty="0"/>
          </a:p>
        </p:txBody>
      </p:sp>
      <p:pic>
        <p:nvPicPr>
          <p:cNvPr id="6" name="Picture 5">
            <a:extLst>
              <a:ext uri="{FF2B5EF4-FFF2-40B4-BE49-F238E27FC236}">
                <a16:creationId xmlns:a16="http://schemas.microsoft.com/office/drawing/2014/main" id="{C3E38A3F-64D0-AC5A-7C9E-7066E91FC15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1708"/>
          <a:stretch/>
        </p:blipFill>
        <p:spPr bwMode="auto">
          <a:xfrm>
            <a:off x="423948" y="1374286"/>
            <a:ext cx="3302881" cy="2593505"/>
          </a:xfrm>
          <a:prstGeom prst="rect">
            <a:avLst/>
          </a:prstGeom>
          <a:noFill/>
          <a:ln>
            <a:noFill/>
          </a:ln>
        </p:spPr>
      </p:pic>
      <p:pic>
        <p:nvPicPr>
          <p:cNvPr id="1026" name="Picture 2" descr="No alt text provided for this image">
            <a:extLst>
              <a:ext uri="{FF2B5EF4-FFF2-40B4-BE49-F238E27FC236}">
                <a16:creationId xmlns:a16="http://schemas.microsoft.com/office/drawing/2014/main" id="{45494DFB-DDE2-9A65-713B-89B09E666B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707" b="28063"/>
          <a:stretch/>
        </p:blipFill>
        <p:spPr bwMode="auto">
          <a:xfrm>
            <a:off x="4236049" y="4149822"/>
            <a:ext cx="5710974" cy="16606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739F612-7B80-F5A6-C712-E15B6F811610}"/>
              </a:ext>
            </a:extLst>
          </p:cNvPr>
          <p:cNvSpPr txBox="1"/>
          <p:nvPr/>
        </p:nvSpPr>
        <p:spPr>
          <a:xfrm>
            <a:off x="4410455" y="1603269"/>
            <a:ext cx="5547767" cy="1438004"/>
          </a:xfrm>
          <a:prstGeom prst="wedgeRoundRectCallout">
            <a:avLst>
              <a:gd name="adj1" fmla="val -26183"/>
              <a:gd name="adj2" fmla="val 30068"/>
              <a:gd name="adj3" fmla="val 16667"/>
            </a:avLst>
          </a:prstGeom>
          <a:noFill/>
          <a:ln>
            <a:noFill/>
          </a:ln>
        </p:spPr>
        <p:txBody>
          <a:bodyPr wrap="square" rtlCol="0" anchor="ctr">
            <a:noAutofit/>
          </a:bodyPr>
          <a:lstStyle/>
          <a:p>
            <a:r>
              <a:rPr lang="en-GB" sz="1400" dirty="0">
                <a:solidFill>
                  <a:schemeClr val="accent1"/>
                </a:solidFill>
              </a:rPr>
              <a:t>In northern windy hours with active constraints such as this one, </a:t>
            </a:r>
            <a:r>
              <a:rPr lang="en-GB" sz="1400" b="1" dirty="0">
                <a:solidFill>
                  <a:schemeClr val="accent1"/>
                </a:solidFill>
              </a:rPr>
              <a:t>storage in the north has signal to discharge which worsens congestion </a:t>
            </a:r>
            <a:r>
              <a:rPr lang="en-GB" sz="1400" dirty="0">
                <a:solidFill>
                  <a:schemeClr val="accent1"/>
                </a:solidFill>
              </a:rPr>
              <a:t>(same applies to pumped storage)</a:t>
            </a:r>
            <a:br>
              <a:rPr lang="en-GB" sz="1400" b="1" dirty="0">
                <a:solidFill>
                  <a:schemeClr val="accent1"/>
                </a:solidFill>
              </a:rPr>
            </a:br>
            <a:endParaRPr lang="en-GB" sz="1400" b="1" dirty="0">
              <a:solidFill>
                <a:schemeClr val="accent1"/>
              </a:solidFill>
            </a:endParaRPr>
          </a:p>
        </p:txBody>
      </p:sp>
      <p:sp>
        <p:nvSpPr>
          <p:cNvPr id="10" name="TextBox 9">
            <a:extLst>
              <a:ext uri="{FF2B5EF4-FFF2-40B4-BE49-F238E27FC236}">
                <a16:creationId xmlns:a16="http://schemas.microsoft.com/office/drawing/2014/main" id="{317208DD-83EE-50E6-B754-D1992B0282D1}"/>
              </a:ext>
            </a:extLst>
          </p:cNvPr>
          <p:cNvSpPr txBox="1"/>
          <p:nvPr/>
        </p:nvSpPr>
        <p:spPr>
          <a:xfrm>
            <a:off x="4410349" y="3383762"/>
            <a:ext cx="5586875" cy="738664"/>
          </a:xfrm>
          <a:prstGeom prst="rect">
            <a:avLst/>
          </a:prstGeom>
          <a:noFill/>
        </p:spPr>
        <p:txBody>
          <a:bodyPr wrap="square">
            <a:spAutoFit/>
          </a:bodyPr>
          <a:lstStyle/>
          <a:p>
            <a:r>
              <a:rPr lang="en-GB" sz="1400" dirty="0">
                <a:solidFill>
                  <a:srgbClr val="CC9B00"/>
                </a:solidFill>
              </a:rPr>
              <a:t>The </a:t>
            </a:r>
            <a:r>
              <a:rPr lang="en-GB" sz="1400" b="1" dirty="0">
                <a:solidFill>
                  <a:srgbClr val="CC9B00"/>
                </a:solidFill>
              </a:rPr>
              <a:t>converse is true in other hours of plentiful wind for southern sited storage</a:t>
            </a:r>
            <a:r>
              <a:rPr lang="en-GB" sz="1400" dirty="0">
                <a:solidFill>
                  <a:srgbClr val="CC9B00"/>
                </a:solidFill>
              </a:rPr>
              <a:t>…</a:t>
            </a:r>
          </a:p>
          <a:p>
            <a:pPr algn="r"/>
            <a:r>
              <a:rPr lang="en-GB" sz="1400" dirty="0">
                <a:solidFill>
                  <a:srgbClr val="CC9B00"/>
                </a:solidFill>
              </a:rPr>
              <a:t>…as happened on 6</a:t>
            </a:r>
            <a:r>
              <a:rPr lang="en-GB" sz="1400" baseline="30000" dirty="0">
                <a:solidFill>
                  <a:srgbClr val="CC9B00"/>
                </a:solidFill>
              </a:rPr>
              <a:t>th</a:t>
            </a:r>
            <a:r>
              <a:rPr lang="en-GB" sz="1400" dirty="0">
                <a:solidFill>
                  <a:srgbClr val="CC9B00"/>
                </a:solidFill>
              </a:rPr>
              <a:t> April this year </a:t>
            </a:r>
          </a:p>
        </p:txBody>
      </p:sp>
      <p:sp>
        <p:nvSpPr>
          <p:cNvPr id="12" name="TextBox 11">
            <a:extLst>
              <a:ext uri="{FF2B5EF4-FFF2-40B4-BE49-F238E27FC236}">
                <a16:creationId xmlns:a16="http://schemas.microsoft.com/office/drawing/2014/main" id="{F529AAC4-F53B-BCB8-2592-3F6E1B18DA1C}"/>
              </a:ext>
            </a:extLst>
          </p:cNvPr>
          <p:cNvSpPr txBox="1"/>
          <p:nvPr/>
        </p:nvSpPr>
        <p:spPr>
          <a:xfrm>
            <a:off x="4325250" y="6460908"/>
            <a:ext cx="5518300" cy="684507"/>
          </a:xfrm>
          <a:prstGeom prst="rect">
            <a:avLst/>
          </a:prstGeom>
          <a:solidFill>
            <a:schemeClr val="bg1"/>
          </a:solidFill>
          <a:ln>
            <a:noFill/>
          </a:ln>
        </p:spPr>
        <p:txBody>
          <a:bodyPr wrap="square" rtlCol="0" anchor="ctr">
            <a:noAutofit/>
          </a:bodyPr>
          <a:lstStyle/>
          <a:p>
            <a:r>
              <a:rPr lang="en-GB" sz="1400" dirty="0">
                <a:solidFill>
                  <a:schemeClr val="accent2"/>
                </a:solidFill>
              </a:rPr>
              <a:t>We find that in 2035, the % of hours where batteries (in aggregate) were scheduled to run in the “</a:t>
            </a:r>
            <a:r>
              <a:rPr lang="en-GB" sz="1400" i="1" dirty="0">
                <a:solidFill>
                  <a:schemeClr val="accent2"/>
                </a:solidFill>
              </a:rPr>
              <a:t>wrong direction”</a:t>
            </a:r>
            <a:r>
              <a:rPr lang="en-GB" sz="1400" dirty="0">
                <a:solidFill>
                  <a:schemeClr val="accent2"/>
                </a:solidFill>
              </a:rPr>
              <a:t> was </a:t>
            </a:r>
            <a:r>
              <a:rPr lang="en-GB" sz="1400" b="1" dirty="0">
                <a:solidFill>
                  <a:schemeClr val="accent2"/>
                </a:solidFill>
              </a:rPr>
              <a:t>over 20%</a:t>
            </a:r>
            <a:endParaRPr lang="en-GB" sz="1400" b="1" baseline="30000" dirty="0">
              <a:solidFill>
                <a:schemeClr val="accent2"/>
              </a:solidFill>
            </a:endParaRPr>
          </a:p>
        </p:txBody>
      </p:sp>
      <p:sp>
        <p:nvSpPr>
          <p:cNvPr id="4" name="Rectangle 3">
            <a:extLst>
              <a:ext uri="{FF2B5EF4-FFF2-40B4-BE49-F238E27FC236}">
                <a16:creationId xmlns:a16="http://schemas.microsoft.com/office/drawing/2014/main" id="{6110DCB2-4663-DB09-D884-A117D1D9FE3A}"/>
              </a:ext>
            </a:extLst>
          </p:cNvPr>
          <p:cNvSpPr/>
          <p:nvPr/>
        </p:nvSpPr>
        <p:spPr>
          <a:xfrm>
            <a:off x="4371454" y="1603267"/>
            <a:ext cx="5625769" cy="1438005"/>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3" name="Straight Arrow Connector 12">
            <a:extLst>
              <a:ext uri="{FF2B5EF4-FFF2-40B4-BE49-F238E27FC236}">
                <a16:creationId xmlns:a16="http://schemas.microsoft.com/office/drawing/2014/main" id="{FD73D59C-593B-432C-C8A0-B52B7FE32745}"/>
              </a:ext>
            </a:extLst>
          </p:cNvPr>
          <p:cNvCxnSpPr>
            <a:cxnSpLocks/>
            <a:endCxn id="4" idx="1"/>
          </p:cNvCxnSpPr>
          <p:nvPr/>
        </p:nvCxnSpPr>
        <p:spPr>
          <a:xfrm>
            <a:off x="3067050" y="2322270"/>
            <a:ext cx="13044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1489B56-CF55-9D6F-2ECA-6FAB85895A15}"/>
              </a:ext>
            </a:extLst>
          </p:cNvPr>
          <p:cNvSpPr/>
          <p:nvPr/>
        </p:nvSpPr>
        <p:spPr>
          <a:xfrm>
            <a:off x="4371455" y="3272944"/>
            <a:ext cx="5625769" cy="2792576"/>
          </a:xfrm>
          <a:prstGeom prst="rect">
            <a:avLst/>
          </a:prstGeom>
          <a:noFill/>
          <a:ln>
            <a:solidFill>
              <a:srgbClr val="CC9B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9" name="Connector: Elbow 18">
            <a:extLst>
              <a:ext uri="{FF2B5EF4-FFF2-40B4-BE49-F238E27FC236}">
                <a16:creationId xmlns:a16="http://schemas.microsoft.com/office/drawing/2014/main" id="{3DE34544-B4C8-C4A5-3470-B71BB5D42044}"/>
              </a:ext>
            </a:extLst>
          </p:cNvPr>
          <p:cNvCxnSpPr>
            <a:cxnSpLocks/>
            <a:stCxn id="23" idx="2"/>
            <a:endCxn id="15" idx="1"/>
          </p:cNvCxnSpPr>
          <p:nvPr/>
        </p:nvCxnSpPr>
        <p:spPr>
          <a:xfrm flipV="1">
            <a:off x="3796112" y="4669232"/>
            <a:ext cx="575343" cy="1747960"/>
          </a:xfrm>
          <a:prstGeom prst="bentConnector3">
            <a:avLst>
              <a:gd name="adj1" fmla="val 50000"/>
            </a:avLst>
          </a:prstGeom>
          <a:ln>
            <a:solidFill>
              <a:srgbClr val="CC9B00"/>
            </a:solidFill>
            <a:tailEnd type="triangle"/>
          </a:ln>
        </p:spPr>
        <p:style>
          <a:lnRef idx="1">
            <a:schemeClr val="accent1"/>
          </a:lnRef>
          <a:fillRef idx="0">
            <a:schemeClr val="accent1"/>
          </a:fillRef>
          <a:effectRef idx="0">
            <a:schemeClr val="accent1"/>
          </a:effectRef>
          <a:fontRef idx="minor">
            <a:schemeClr val="tx1"/>
          </a:fontRef>
        </p:style>
      </p:cxnSp>
      <p:grpSp>
        <p:nvGrpSpPr>
          <p:cNvPr id="1030" name="Group 1029">
            <a:extLst>
              <a:ext uri="{FF2B5EF4-FFF2-40B4-BE49-F238E27FC236}">
                <a16:creationId xmlns:a16="http://schemas.microsoft.com/office/drawing/2014/main" id="{4320118E-A618-59DA-5F5C-FB72B2112323}"/>
              </a:ext>
            </a:extLst>
          </p:cNvPr>
          <p:cNvGrpSpPr/>
          <p:nvPr/>
        </p:nvGrpSpPr>
        <p:grpSpPr>
          <a:xfrm>
            <a:off x="501247" y="4237642"/>
            <a:ext cx="3302881" cy="2792576"/>
            <a:chOff x="501247" y="4237642"/>
            <a:chExt cx="3302881" cy="2792576"/>
          </a:xfrm>
        </p:grpSpPr>
        <p:pic>
          <p:nvPicPr>
            <p:cNvPr id="5" name="Picture 4">
              <a:extLst>
                <a:ext uri="{FF2B5EF4-FFF2-40B4-BE49-F238E27FC236}">
                  <a16:creationId xmlns:a16="http://schemas.microsoft.com/office/drawing/2014/main" id="{3F563BF9-CD0C-F7FB-FC80-CC8C9A2F0B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1242"/>
            <a:stretch/>
          </p:blipFill>
          <p:spPr bwMode="auto">
            <a:xfrm>
              <a:off x="501247" y="4237642"/>
              <a:ext cx="3302881" cy="2792576"/>
            </a:xfrm>
            <a:prstGeom prst="rect">
              <a:avLst/>
            </a:prstGeom>
            <a:noFill/>
            <a:ln>
              <a:noFill/>
            </a:ln>
          </p:spPr>
        </p:pic>
        <p:sp>
          <p:nvSpPr>
            <p:cNvPr id="23" name="Oval 22">
              <a:extLst>
                <a:ext uri="{FF2B5EF4-FFF2-40B4-BE49-F238E27FC236}">
                  <a16:creationId xmlns:a16="http://schemas.microsoft.com/office/drawing/2014/main" id="{1C43526B-CA1E-D5AF-4A1C-DA5599B72061}"/>
                </a:ext>
              </a:extLst>
            </p:cNvPr>
            <p:cNvSpPr/>
            <p:nvPr/>
          </p:nvSpPr>
          <p:spPr>
            <a:xfrm flipH="1">
              <a:off x="3750393" y="6394332"/>
              <a:ext cx="45719" cy="45719"/>
            </a:xfrm>
            <a:prstGeom prst="ellipse">
              <a:avLst/>
            </a:prstGeom>
            <a:solidFill>
              <a:srgbClr val="CC9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7" name="TextBox 26">
            <a:extLst>
              <a:ext uri="{FF2B5EF4-FFF2-40B4-BE49-F238E27FC236}">
                <a16:creationId xmlns:a16="http://schemas.microsoft.com/office/drawing/2014/main" id="{EA61EC6C-7147-1A57-FC9F-290945BE6EEC}"/>
              </a:ext>
            </a:extLst>
          </p:cNvPr>
          <p:cNvSpPr txBox="1"/>
          <p:nvPr/>
        </p:nvSpPr>
        <p:spPr>
          <a:xfrm>
            <a:off x="1482959" y="2481084"/>
            <a:ext cx="1305609" cy="830997"/>
          </a:xfrm>
          <a:prstGeom prst="rect">
            <a:avLst/>
          </a:prstGeom>
          <a:noFill/>
        </p:spPr>
        <p:txBody>
          <a:bodyPr wrap="square">
            <a:spAutoFit/>
          </a:bodyPr>
          <a:lstStyle>
            <a:defPPr>
              <a:defRPr lang="en-US"/>
            </a:defPPr>
            <a:lvl1pPr>
              <a:spcAft>
                <a:spcPts val="1000"/>
              </a:spcAft>
              <a:defRPr sz="1200" b="1" i="1">
                <a:solidFill>
                  <a:srgbClr val="003763"/>
                </a:solidFill>
                <a:effectLst/>
                <a:latin typeface="Calibri" panose="020F0502020204030204" pitchFamily="34" charset="0"/>
                <a:ea typeface="Calibri" panose="020F0502020204030204" pitchFamily="34" charset="0"/>
                <a:cs typeface="Arial" panose="020B0604020202020204" pitchFamily="34" charset="0"/>
              </a:defRPr>
            </a:lvl1pPr>
          </a:lstStyle>
          <a:p>
            <a:pPr algn="ctr"/>
            <a:r>
              <a:rPr lang="en-GB" dirty="0">
                <a:solidFill>
                  <a:schemeClr val="tx1">
                    <a:lumMod val="50000"/>
                    <a:lumOff val="50000"/>
                  </a:schemeClr>
                </a:solidFill>
              </a:rPr>
              <a:t>Example of a moderately high wind hour in the north</a:t>
            </a:r>
          </a:p>
        </p:txBody>
      </p:sp>
      <p:sp>
        <p:nvSpPr>
          <p:cNvPr id="28" name="TextBox 27">
            <a:extLst>
              <a:ext uri="{FF2B5EF4-FFF2-40B4-BE49-F238E27FC236}">
                <a16:creationId xmlns:a16="http://schemas.microsoft.com/office/drawing/2014/main" id="{BB393AA8-E21C-104D-6554-E134D070EA0A}"/>
              </a:ext>
            </a:extLst>
          </p:cNvPr>
          <p:cNvSpPr txBox="1"/>
          <p:nvPr/>
        </p:nvSpPr>
        <p:spPr>
          <a:xfrm>
            <a:off x="1601633" y="5432305"/>
            <a:ext cx="1186935" cy="830997"/>
          </a:xfrm>
          <a:prstGeom prst="rect">
            <a:avLst/>
          </a:prstGeom>
          <a:noFill/>
        </p:spPr>
        <p:txBody>
          <a:bodyPr wrap="square">
            <a:spAutoFit/>
          </a:bodyPr>
          <a:lstStyle>
            <a:defPPr>
              <a:defRPr lang="en-US"/>
            </a:defPPr>
            <a:lvl1pPr marL="540385">
              <a:spcAft>
                <a:spcPts val="1000"/>
              </a:spcAft>
              <a:defRPr i="1">
                <a:solidFill>
                  <a:srgbClr val="003763"/>
                </a:solidFill>
                <a:effectLst/>
                <a:latin typeface="Calibri" panose="020F0502020204030204" pitchFamily="34" charset="0"/>
                <a:ea typeface="Calibri" panose="020F0502020204030204" pitchFamily="34" charset="0"/>
                <a:cs typeface="Arial" panose="020B0604020202020204" pitchFamily="34" charset="0"/>
              </a:defRPr>
            </a:lvl1pPr>
          </a:lstStyle>
          <a:p>
            <a:pPr marL="0" algn="ctr"/>
            <a:r>
              <a:rPr lang="en-GB" sz="1200" b="1" dirty="0">
                <a:solidFill>
                  <a:schemeClr val="tx1">
                    <a:lumMod val="50000"/>
                    <a:lumOff val="50000"/>
                  </a:schemeClr>
                </a:solidFill>
              </a:rPr>
              <a:t>Example of a very high wind hour in the north</a:t>
            </a:r>
          </a:p>
        </p:txBody>
      </p:sp>
      <p:sp>
        <p:nvSpPr>
          <p:cNvPr id="1024" name="Isosceles Triangle 1023">
            <a:extLst>
              <a:ext uri="{FF2B5EF4-FFF2-40B4-BE49-F238E27FC236}">
                <a16:creationId xmlns:a16="http://schemas.microsoft.com/office/drawing/2014/main" id="{7C194926-7442-2109-9098-E836A8E1CABA}"/>
              </a:ext>
            </a:extLst>
          </p:cNvPr>
          <p:cNvSpPr/>
          <p:nvPr/>
        </p:nvSpPr>
        <p:spPr>
          <a:xfrm flipV="1">
            <a:off x="5898679" y="6182955"/>
            <a:ext cx="2496136" cy="209057"/>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27" name="TextBox 1026">
            <a:extLst>
              <a:ext uri="{FF2B5EF4-FFF2-40B4-BE49-F238E27FC236}">
                <a16:creationId xmlns:a16="http://schemas.microsoft.com/office/drawing/2014/main" id="{B22E8B6A-F431-154D-90B4-133A3A27B38F}"/>
              </a:ext>
            </a:extLst>
          </p:cNvPr>
          <p:cNvSpPr txBox="1"/>
          <p:nvPr/>
        </p:nvSpPr>
        <p:spPr>
          <a:xfrm>
            <a:off x="4371455" y="5826389"/>
            <a:ext cx="4023360" cy="215444"/>
          </a:xfrm>
          <a:prstGeom prst="rect">
            <a:avLst/>
          </a:prstGeom>
          <a:noFill/>
        </p:spPr>
        <p:txBody>
          <a:bodyPr wrap="square" rtlCol="0">
            <a:spAutoFit/>
          </a:bodyPr>
          <a:lstStyle/>
          <a:p>
            <a:r>
              <a:rPr lang="en-GB" sz="800" i="1" dirty="0"/>
              <a:t>Source: John Perkins LinkedIn post in April 2024, chart derived from bessanalytics</a:t>
            </a:r>
          </a:p>
        </p:txBody>
      </p:sp>
      <p:sp>
        <p:nvSpPr>
          <p:cNvPr id="1029" name="TextBox 1028">
            <a:extLst>
              <a:ext uri="{FF2B5EF4-FFF2-40B4-BE49-F238E27FC236}">
                <a16:creationId xmlns:a16="http://schemas.microsoft.com/office/drawing/2014/main" id="{1ABDC61D-E199-FAD1-A01C-47F531B4527D}"/>
              </a:ext>
            </a:extLst>
          </p:cNvPr>
          <p:cNvSpPr txBox="1"/>
          <p:nvPr/>
        </p:nvSpPr>
        <p:spPr>
          <a:xfrm>
            <a:off x="274551" y="7128586"/>
            <a:ext cx="9672472" cy="215444"/>
          </a:xfrm>
          <a:prstGeom prst="rect">
            <a:avLst/>
          </a:prstGeom>
          <a:noFill/>
        </p:spPr>
        <p:txBody>
          <a:bodyPr wrap="square" rtlCol="0">
            <a:spAutoFit/>
          </a:bodyPr>
          <a:lstStyle/>
          <a:p>
            <a:r>
              <a:rPr lang="en-GB" sz="800" i="1" dirty="0"/>
              <a:t>Source: FTI Consulting</a:t>
            </a:r>
            <a:endParaRPr lang="en-GB" sz="800" i="1" dirty="0">
              <a:highlight>
                <a:srgbClr val="FFFF00"/>
              </a:highlight>
            </a:endParaRPr>
          </a:p>
        </p:txBody>
      </p:sp>
    </p:spTree>
    <p:extLst>
      <p:ext uri="{BB962C8B-B14F-4D97-AF65-F5344CB8AC3E}">
        <p14:creationId xmlns:p14="http://schemas.microsoft.com/office/powerpoint/2010/main" val="1303468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EBE4C-BA6C-FA51-53C7-2A5F406200F8}"/>
              </a:ext>
            </a:extLst>
          </p:cNvPr>
          <p:cNvSpPr>
            <a:spLocks noGrp="1"/>
          </p:cNvSpPr>
          <p:nvPr>
            <p:ph type="title"/>
          </p:nvPr>
        </p:nvSpPr>
        <p:spPr/>
        <p:txBody>
          <a:bodyPr/>
          <a:lstStyle/>
          <a:p>
            <a:r>
              <a:rPr lang="en-GB" dirty="0"/>
              <a:t>Under current market design flexible assets will struggle to get regulatory approval in Scotland and southern England</a:t>
            </a:r>
          </a:p>
        </p:txBody>
      </p:sp>
      <p:sp>
        <p:nvSpPr>
          <p:cNvPr id="3" name="Slide Number Placeholder 2">
            <a:extLst>
              <a:ext uri="{FF2B5EF4-FFF2-40B4-BE49-F238E27FC236}">
                <a16:creationId xmlns:a16="http://schemas.microsoft.com/office/drawing/2014/main" id="{8DBF7D4F-DBBF-9B9A-2C3F-6C9067C9A835}"/>
              </a:ext>
            </a:extLst>
          </p:cNvPr>
          <p:cNvSpPr>
            <a:spLocks noGrp="1"/>
          </p:cNvSpPr>
          <p:nvPr>
            <p:ph type="sldNum" sz="quarter" idx="4"/>
          </p:nvPr>
        </p:nvSpPr>
        <p:spPr/>
        <p:txBody>
          <a:bodyPr/>
          <a:lstStyle/>
          <a:p>
            <a:fld id="{495CDFE8-06BB-8C4A-81DE-67EF32F50FC9}" type="slidenum">
              <a:rPr lang="en-US" smtClean="0"/>
              <a:pPr/>
              <a:t>11</a:t>
            </a:fld>
            <a:endParaRPr lang="en-US"/>
          </a:p>
        </p:txBody>
      </p:sp>
      <p:pic>
        <p:nvPicPr>
          <p:cNvPr id="5" name="Picture 4" descr="A map of united kingdom with different colors&#10;&#10;Description automatically generated">
            <a:extLst>
              <a:ext uri="{FF2B5EF4-FFF2-40B4-BE49-F238E27FC236}">
                <a16:creationId xmlns:a16="http://schemas.microsoft.com/office/drawing/2014/main" id="{E6FEE166-A6E7-4CFC-8306-B1933DEE6C44}"/>
              </a:ext>
            </a:extLst>
          </p:cNvPr>
          <p:cNvPicPr>
            <a:picLocks noChangeAspect="1"/>
          </p:cNvPicPr>
          <p:nvPr/>
        </p:nvPicPr>
        <p:blipFill rotWithShape="1">
          <a:blip r:embed="rId2"/>
          <a:srcRect l="45851" t="11462" r="25464" b="10615"/>
          <a:stretch/>
        </p:blipFill>
        <p:spPr>
          <a:xfrm>
            <a:off x="1216733" y="2062103"/>
            <a:ext cx="1991980" cy="4058384"/>
          </a:xfrm>
          <a:prstGeom prst="rect">
            <a:avLst/>
          </a:prstGeom>
        </p:spPr>
      </p:pic>
      <p:sp>
        <p:nvSpPr>
          <p:cNvPr id="6" name="Rectangle 5">
            <a:extLst>
              <a:ext uri="{FF2B5EF4-FFF2-40B4-BE49-F238E27FC236}">
                <a16:creationId xmlns:a16="http://schemas.microsoft.com/office/drawing/2014/main" id="{4F0D66D9-398E-7BBD-6BFF-DEDEC3D0AFFA}"/>
              </a:ext>
            </a:extLst>
          </p:cNvPr>
          <p:cNvSpPr/>
          <p:nvPr/>
        </p:nvSpPr>
        <p:spPr>
          <a:xfrm>
            <a:off x="4076300" y="4853844"/>
            <a:ext cx="4743194" cy="2419792"/>
          </a:xfrm>
          <a:prstGeom prst="rect">
            <a:avLst/>
          </a:prstGeom>
          <a:no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F0DB5AEC-F583-5EAE-9C03-3720382630E8}"/>
              </a:ext>
            </a:extLst>
          </p:cNvPr>
          <p:cNvSpPr txBox="1"/>
          <p:nvPr/>
        </p:nvSpPr>
        <p:spPr>
          <a:xfrm>
            <a:off x="4154999" y="4862274"/>
            <a:ext cx="4357435" cy="523220"/>
          </a:xfrm>
          <a:prstGeom prst="rect">
            <a:avLst/>
          </a:prstGeom>
          <a:noFill/>
        </p:spPr>
        <p:txBody>
          <a:bodyPr wrap="square" rtlCol="0">
            <a:spAutoFit/>
          </a:bodyPr>
          <a:lstStyle/>
          <a:p>
            <a:r>
              <a:rPr lang="en-GB" sz="1400" dirty="0">
                <a:solidFill>
                  <a:schemeClr val="accent1"/>
                </a:solidFill>
              </a:rPr>
              <a:t>Ofgem modelling shows </a:t>
            </a:r>
            <a:r>
              <a:rPr lang="en-GB" sz="1400" b="1" dirty="0">
                <a:solidFill>
                  <a:schemeClr val="accent1"/>
                </a:solidFill>
              </a:rPr>
              <a:t>proposed interconnectors south of London</a:t>
            </a:r>
            <a:r>
              <a:rPr lang="en-GB" sz="1400" dirty="0">
                <a:solidFill>
                  <a:schemeClr val="accent1"/>
                </a:solidFill>
              </a:rPr>
              <a:t> </a:t>
            </a:r>
            <a:r>
              <a:rPr lang="en-GB" sz="1400" b="1" dirty="0">
                <a:solidFill>
                  <a:schemeClr val="accent1"/>
                </a:solidFill>
              </a:rPr>
              <a:t>failing regulatory test due congestion costs </a:t>
            </a:r>
          </a:p>
        </p:txBody>
      </p:sp>
      <p:pic>
        <p:nvPicPr>
          <p:cNvPr id="8" name="Picture 7" descr="A map of united kingdom with different colors&#10;&#10;Description automatically generated">
            <a:extLst>
              <a:ext uri="{FF2B5EF4-FFF2-40B4-BE49-F238E27FC236}">
                <a16:creationId xmlns:a16="http://schemas.microsoft.com/office/drawing/2014/main" id="{D3582BB3-072A-891F-76A6-94C981C2FFB4}"/>
              </a:ext>
            </a:extLst>
          </p:cNvPr>
          <p:cNvPicPr>
            <a:picLocks noChangeAspect="1"/>
          </p:cNvPicPr>
          <p:nvPr/>
        </p:nvPicPr>
        <p:blipFill rotWithShape="1">
          <a:blip r:embed="rId2"/>
          <a:srcRect l="75712" t="11462" r="14915" b="10615"/>
          <a:stretch/>
        </p:blipFill>
        <p:spPr>
          <a:xfrm>
            <a:off x="624954" y="2376947"/>
            <a:ext cx="577496" cy="3600815"/>
          </a:xfrm>
          <a:prstGeom prst="rect">
            <a:avLst/>
          </a:prstGeom>
        </p:spPr>
      </p:pic>
      <p:sp>
        <p:nvSpPr>
          <p:cNvPr id="9" name="Oval 8">
            <a:extLst>
              <a:ext uri="{FF2B5EF4-FFF2-40B4-BE49-F238E27FC236}">
                <a16:creationId xmlns:a16="http://schemas.microsoft.com/office/drawing/2014/main" id="{488580A0-1123-1640-D27C-8F78DE4BE6BC}"/>
              </a:ext>
            </a:extLst>
          </p:cNvPr>
          <p:cNvSpPr/>
          <p:nvPr/>
        </p:nvSpPr>
        <p:spPr>
          <a:xfrm rot="20619157">
            <a:off x="1631374" y="5201438"/>
            <a:ext cx="1604300" cy="598085"/>
          </a:xfrm>
          <a:prstGeom prst="ellipse">
            <a:avLst/>
          </a:prstGeom>
          <a:noFill/>
          <a:ln w="190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BC9A96D-5928-214A-0646-A379D915E169}"/>
              </a:ext>
            </a:extLst>
          </p:cNvPr>
          <p:cNvSpPr/>
          <p:nvPr/>
        </p:nvSpPr>
        <p:spPr>
          <a:xfrm>
            <a:off x="4052475" y="1449027"/>
            <a:ext cx="4767019" cy="1438005"/>
          </a:xfrm>
          <a:prstGeom prst="rect">
            <a:avLst/>
          </a:prstGeom>
          <a:no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4EA5A8F3-453F-F562-7EDC-089929B2E037}"/>
              </a:ext>
            </a:extLst>
          </p:cNvPr>
          <p:cNvSpPr txBox="1"/>
          <p:nvPr/>
        </p:nvSpPr>
        <p:spPr>
          <a:xfrm>
            <a:off x="5193594" y="1581604"/>
            <a:ext cx="3343530" cy="1169551"/>
          </a:xfrm>
          <a:prstGeom prst="rect">
            <a:avLst/>
          </a:prstGeom>
          <a:noFill/>
        </p:spPr>
        <p:txBody>
          <a:bodyPr wrap="square" rtlCol="0">
            <a:spAutoFit/>
          </a:bodyPr>
          <a:lstStyle/>
          <a:p>
            <a:r>
              <a:rPr lang="en-GB" sz="1400" dirty="0">
                <a:solidFill>
                  <a:schemeClr val="accent1"/>
                </a:solidFill>
              </a:rPr>
              <a:t>LCP / Regen found that </a:t>
            </a:r>
            <a:r>
              <a:rPr lang="en-GB" sz="1400" b="1" dirty="0">
                <a:solidFill>
                  <a:schemeClr val="accent1"/>
                </a:solidFill>
              </a:rPr>
              <a:t>10GW LDES in Scotland could increase constraint costs</a:t>
            </a:r>
            <a:r>
              <a:rPr lang="en-GB" sz="1400" dirty="0">
                <a:solidFill>
                  <a:schemeClr val="accent1"/>
                </a:solidFill>
              </a:rPr>
              <a:t> by £0.7bn as may be “</a:t>
            </a:r>
            <a:r>
              <a:rPr lang="en-GB" sz="1400" i="1" dirty="0">
                <a:solidFill>
                  <a:schemeClr val="accent1"/>
                </a:solidFill>
              </a:rPr>
              <a:t>often discharge at times of locational constraints over the B2 and/or B6 boundaries”</a:t>
            </a:r>
            <a:r>
              <a:rPr lang="en-GB" sz="1400" dirty="0">
                <a:solidFill>
                  <a:schemeClr val="accent1"/>
                </a:solidFill>
              </a:rPr>
              <a:t> </a:t>
            </a:r>
          </a:p>
        </p:txBody>
      </p:sp>
      <p:sp>
        <p:nvSpPr>
          <p:cNvPr id="12" name="Rectangle 11">
            <a:extLst>
              <a:ext uri="{FF2B5EF4-FFF2-40B4-BE49-F238E27FC236}">
                <a16:creationId xmlns:a16="http://schemas.microsoft.com/office/drawing/2014/main" id="{CE30D6BD-1E1D-4A55-3160-A29C3D2803D4}"/>
              </a:ext>
            </a:extLst>
          </p:cNvPr>
          <p:cNvSpPr/>
          <p:nvPr/>
        </p:nvSpPr>
        <p:spPr>
          <a:xfrm>
            <a:off x="4052475" y="3121436"/>
            <a:ext cx="4767019" cy="1438005"/>
          </a:xfrm>
          <a:prstGeom prst="rect">
            <a:avLst/>
          </a:prstGeom>
          <a:noFill/>
          <a:ln>
            <a:solidFill>
              <a:schemeClr val="accent5"/>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64D3BAD9-5175-3C92-1659-E12E0600E58C}"/>
              </a:ext>
            </a:extLst>
          </p:cNvPr>
          <p:cNvSpPr txBox="1"/>
          <p:nvPr/>
        </p:nvSpPr>
        <p:spPr>
          <a:xfrm>
            <a:off x="4292259" y="3491510"/>
            <a:ext cx="4082914" cy="738664"/>
          </a:xfrm>
          <a:prstGeom prst="rect">
            <a:avLst/>
          </a:prstGeom>
          <a:noFill/>
        </p:spPr>
        <p:txBody>
          <a:bodyPr wrap="square" rtlCol="0">
            <a:spAutoFit/>
          </a:bodyPr>
          <a:lstStyle/>
          <a:p>
            <a:pPr algn="ctr"/>
            <a:r>
              <a:rPr lang="en-GB" sz="1400" dirty="0">
                <a:solidFill>
                  <a:schemeClr val="accent5"/>
                </a:solidFill>
              </a:rPr>
              <a:t>A consequence of national pricing is </a:t>
            </a:r>
            <a:r>
              <a:rPr lang="en-GB" sz="1400" b="1" dirty="0">
                <a:solidFill>
                  <a:schemeClr val="accent5"/>
                </a:solidFill>
              </a:rPr>
              <a:t>flexible assets might only be able to be built in the middle of country</a:t>
            </a:r>
            <a:r>
              <a:rPr lang="en-GB" sz="1400" dirty="0">
                <a:solidFill>
                  <a:schemeClr val="accent5"/>
                </a:solidFill>
              </a:rPr>
              <a:t> (and perhaps not even in East of GB too)</a:t>
            </a:r>
          </a:p>
        </p:txBody>
      </p:sp>
      <p:pic>
        <p:nvPicPr>
          <p:cNvPr id="15" name="Picture 14">
            <a:extLst>
              <a:ext uri="{FF2B5EF4-FFF2-40B4-BE49-F238E27FC236}">
                <a16:creationId xmlns:a16="http://schemas.microsoft.com/office/drawing/2014/main" id="{96E53E13-A53C-244A-2539-B04245D62CE9}"/>
              </a:ext>
            </a:extLst>
          </p:cNvPr>
          <p:cNvPicPr>
            <a:picLocks noChangeAspect="1"/>
          </p:cNvPicPr>
          <p:nvPr/>
        </p:nvPicPr>
        <p:blipFill>
          <a:blip r:embed="rId3"/>
          <a:stretch>
            <a:fillRect/>
          </a:stretch>
        </p:blipFill>
        <p:spPr>
          <a:xfrm>
            <a:off x="4236826" y="5379380"/>
            <a:ext cx="4408255" cy="1832565"/>
          </a:xfrm>
          <a:prstGeom prst="rect">
            <a:avLst/>
          </a:prstGeom>
        </p:spPr>
      </p:pic>
      <p:sp>
        <p:nvSpPr>
          <p:cNvPr id="16" name="Oval 15">
            <a:extLst>
              <a:ext uri="{FF2B5EF4-FFF2-40B4-BE49-F238E27FC236}">
                <a16:creationId xmlns:a16="http://schemas.microsoft.com/office/drawing/2014/main" id="{59F0BE00-9789-DF9E-0A3F-A9569820D420}"/>
              </a:ext>
            </a:extLst>
          </p:cNvPr>
          <p:cNvSpPr/>
          <p:nvPr/>
        </p:nvSpPr>
        <p:spPr>
          <a:xfrm rot="20619157">
            <a:off x="1195743" y="2969656"/>
            <a:ext cx="1604300" cy="598085"/>
          </a:xfrm>
          <a:prstGeom prst="ellipse">
            <a:avLst/>
          </a:prstGeom>
          <a:noFill/>
          <a:ln w="190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1C35064B-293C-0F97-6B51-2B94096F93DD}"/>
              </a:ext>
            </a:extLst>
          </p:cNvPr>
          <p:cNvPicPr>
            <a:picLocks noChangeAspect="1"/>
          </p:cNvPicPr>
          <p:nvPr/>
        </p:nvPicPr>
        <p:blipFill rotWithShape="1">
          <a:blip r:embed="rId4"/>
          <a:srcRect t="1390"/>
          <a:stretch/>
        </p:blipFill>
        <p:spPr>
          <a:xfrm>
            <a:off x="4159717" y="1507089"/>
            <a:ext cx="901945" cy="1266922"/>
          </a:xfrm>
          <a:prstGeom prst="rect">
            <a:avLst/>
          </a:prstGeom>
          <a:ln>
            <a:solidFill>
              <a:schemeClr val="tx2"/>
            </a:solidFill>
          </a:ln>
        </p:spPr>
      </p:pic>
      <p:cxnSp>
        <p:nvCxnSpPr>
          <p:cNvPr id="20" name="Straight Connector 19">
            <a:extLst>
              <a:ext uri="{FF2B5EF4-FFF2-40B4-BE49-F238E27FC236}">
                <a16:creationId xmlns:a16="http://schemas.microsoft.com/office/drawing/2014/main" id="{7AB8313C-E4C8-95C1-881C-A60040940A7E}"/>
              </a:ext>
            </a:extLst>
          </p:cNvPr>
          <p:cNvCxnSpPr>
            <a:stCxn id="16" idx="6"/>
            <a:endCxn id="10" idx="1"/>
          </p:cNvCxnSpPr>
          <p:nvPr/>
        </p:nvCxnSpPr>
        <p:spPr>
          <a:xfrm flipV="1">
            <a:off x="2767615" y="2168030"/>
            <a:ext cx="1284860" cy="874896"/>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D6AA071-4EDC-2133-0B52-44EC3311EDFD}"/>
              </a:ext>
            </a:extLst>
          </p:cNvPr>
          <p:cNvCxnSpPr>
            <a:cxnSpLocks/>
            <a:stCxn id="9" idx="6"/>
            <a:endCxn id="6" idx="1"/>
          </p:cNvCxnSpPr>
          <p:nvPr/>
        </p:nvCxnSpPr>
        <p:spPr>
          <a:xfrm>
            <a:off x="3203246" y="5274708"/>
            <a:ext cx="873054" cy="789032"/>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25A3DCF-F299-07A2-8523-D7027B869222}"/>
              </a:ext>
            </a:extLst>
          </p:cNvPr>
          <p:cNvCxnSpPr>
            <a:cxnSpLocks/>
            <a:stCxn id="25" idx="6"/>
            <a:endCxn id="12" idx="1"/>
          </p:cNvCxnSpPr>
          <p:nvPr/>
        </p:nvCxnSpPr>
        <p:spPr>
          <a:xfrm flipV="1">
            <a:off x="2862919" y="3840439"/>
            <a:ext cx="1189556" cy="649647"/>
          </a:xfrm>
          <a:prstGeom prst="line">
            <a:avLst/>
          </a:prstGeom>
          <a:ln w="12700">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75BA396D-DA7B-98CF-703B-47FDDB902255}"/>
              </a:ext>
            </a:extLst>
          </p:cNvPr>
          <p:cNvSpPr/>
          <p:nvPr/>
        </p:nvSpPr>
        <p:spPr>
          <a:xfrm rot="21427322">
            <a:off x="1675093" y="3990975"/>
            <a:ext cx="1188576" cy="1057900"/>
          </a:xfrm>
          <a:prstGeom prst="ellipse">
            <a:avLst/>
          </a:prstGeom>
          <a:noFill/>
          <a:ln w="19050">
            <a:solidFill>
              <a:schemeClr val="accent5"/>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0950D256-AFE4-7296-5A0A-A6522B319BB0}"/>
              </a:ext>
            </a:extLst>
          </p:cNvPr>
          <p:cNvSpPr txBox="1"/>
          <p:nvPr/>
        </p:nvSpPr>
        <p:spPr>
          <a:xfrm>
            <a:off x="714894" y="6259484"/>
            <a:ext cx="2654823" cy="215444"/>
          </a:xfrm>
          <a:prstGeom prst="rect">
            <a:avLst/>
          </a:prstGeom>
          <a:noFill/>
        </p:spPr>
        <p:txBody>
          <a:bodyPr wrap="square" rtlCol="0">
            <a:spAutoFit/>
          </a:bodyPr>
          <a:lstStyle/>
          <a:p>
            <a:r>
              <a:rPr lang="en-GB" sz="800" i="1" dirty="0"/>
              <a:t>Source: FTI Consulting, LtW (HND) scenario, 2035</a:t>
            </a:r>
          </a:p>
        </p:txBody>
      </p:sp>
    </p:spTree>
    <p:extLst>
      <p:ext uri="{BB962C8B-B14F-4D97-AF65-F5344CB8AC3E}">
        <p14:creationId xmlns:p14="http://schemas.microsoft.com/office/powerpoint/2010/main" val="421320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P spid="10" grpId="0" animBg="1"/>
      <p:bldP spid="11" grpId="0"/>
      <p:bldP spid="12" grpId="0" animBg="1"/>
      <p:bldP spid="13" grpId="0"/>
      <p:bldP spid="16"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6" descr="Free download EDF Energy logo | Energy ...">
            <a:extLst>
              <a:ext uri="{FF2B5EF4-FFF2-40B4-BE49-F238E27FC236}">
                <a16:creationId xmlns:a16="http://schemas.microsoft.com/office/drawing/2014/main" id="{CDB6B0DE-342C-A750-2A63-A7F1B5D61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1141" y="6024853"/>
            <a:ext cx="512411" cy="51241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7D46E85-682E-3462-6F91-9A2CE1DD1B24}"/>
              </a:ext>
            </a:extLst>
          </p:cNvPr>
          <p:cNvSpPr>
            <a:spLocks noGrp="1"/>
          </p:cNvSpPr>
          <p:nvPr>
            <p:ph type="title"/>
          </p:nvPr>
        </p:nvSpPr>
        <p:spPr>
          <a:xfrm>
            <a:off x="438538" y="676469"/>
            <a:ext cx="9774936" cy="685800"/>
          </a:xfrm>
        </p:spPr>
        <p:txBody>
          <a:bodyPr/>
          <a:lstStyle/>
          <a:p>
            <a:r>
              <a:rPr lang="en-GB" dirty="0"/>
              <a:t>To fix the flexible asset issue a plethora of “overlays” to current market design suggested by proponents of status quo.  Bad news is none of them will work….</a:t>
            </a:r>
          </a:p>
        </p:txBody>
      </p:sp>
      <p:sp>
        <p:nvSpPr>
          <p:cNvPr id="3" name="Slide Number Placeholder 2">
            <a:extLst>
              <a:ext uri="{FF2B5EF4-FFF2-40B4-BE49-F238E27FC236}">
                <a16:creationId xmlns:a16="http://schemas.microsoft.com/office/drawing/2014/main" id="{4D9CC45C-3BA2-4A8D-AC02-DAADDCF19FA0}"/>
              </a:ext>
            </a:extLst>
          </p:cNvPr>
          <p:cNvSpPr>
            <a:spLocks noGrp="1"/>
          </p:cNvSpPr>
          <p:nvPr>
            <p:ph type="sldNum" sz="quarter" idx="4"/>
          </p:nvPr>
        </p:nvSpPr>
        <p:spPr/>
        <p:txBody>
          <a:bodyPr/>
          <a:lstStyle/>
          <a:p>
            <a:fld id="{495CDFE8-06BB-8C4A-81DE-67EF32F50FC9}" type="slidenum">
              <a:rPr lang="en-US" smtClean="0"/>
              <a:pPr/>
              <a:t>12</a:t>
            </a:fld>
            <a:endParaRPr lang="en-US" dirty="0"/>
          </a:p>
        </p:txBody>
      </p:sp>
      <p:cxnSp>
        <p:nvCxnSpPr>
          <p:cNvPr id="5" name="Straight Connector 4">
            <a:extLst>
              <a:ext uri="{FF2B5EF4-FFF2-40B4-BE49-F238E27FC236}">
                <a16:creationId xmlns:a16="http://schemas.microsoft.com/office/drawing/2014/main" id="{9C2174EC-2797-C83F-22CD-F7CE9F656BFB}"/>
              </a:ext>
            </a:extLst>
          </p:cNvPr>
          <p:cNvCxnSpPr>
            <a:cxnSpLocks/>
          </p:cNvCxnSpPr>
          <p:nvPr/>
        </p:nvCxnSpPr>
        <p:spPr>
          <a:xfrm>
            <a:off x="413404" y="2025806"/>
            <a:ext cx="9826647"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80C32C8-6BB0-948C-2F13-7E610B8D07AC}"/>
              </a:ext>
            </a:extLst>
          </p:cNvPr>
          <p:cNvSpPr txBox="1"/>
          <p:nvPr/>
        </p:nvSpPr>
        <p:spPr>
          <a:xfrm>
            <a:off x="413405" y="1446335"/>
            <a:ext cx="5016168" cy="439065"/>
          </a:xfrm>
          <a:prstGeom prst="rect">
            <a:avLst/>
          </a:prstGeom>
          <a:solidFill>
            <a:srgbClr val="595A5C"/>
          </a:solidFill>
        </p:spPr>
        <p:txBody>
          <a:bodyPr wrap="square" lIns="91440" tIns="45720" rIns="91440" bIns="45720" rtlCol="0" anchor="ctr">
            <a:noAutofit/>
          </a:bodyPr>
          <a:lstStyle/>
          <a:p>
            <a:pPr algn="ctr"/>
            <a:r>
              <a:rPr lang="en-GB" sz="1400" b="1" dirty="0">
                <a:solidFill>
                  <a:schemeClr val="bg1"/>
                </a:solidFill>
              </a:rPr>
              <a:t>Continue firm access rights for ICs and/or other flex assets…</a:t>
            </a:r>
          </a:p>
        </p:txBody>
      </p:sp>
      <p:sp>
        <p:nvSpPr>
          <p:cNvPr id="16" name="TextBox 15">
            <a:extLst>
              <a:ext uri="{FF2B5EF4-FFF2-40B4-BE49-F238E27FC236}">
                <a16:creationId xmlns:a16="http://schemas.microsoft.com/office/drawing/2014/main" id="{37920DAD-5C9C-A5B8-00E9-497AD42B06A8}"/>
              </a:ext>
            </a:extLst>
          </p:cNvPr>
          <p:cNvSpPr txBox="1"/>
          <p:nvPr/>
        </p:nvSpPr>
        <p:spPr>
          <a:xfrm>
            <a:off x="5768189" y="1454792"/>
            <a:ext cx="4463948" cy="442455"/>
          </a:xfrm>
          <a:prstGeom prst="rect">
            <a:avLst/>
          </a:prstGeom>
          <a:solidFill>
            <a:schemeClr val="accent6">
              <a:lumMod val="50000"/>
            </a:schemeClr>
          </a:solidFill>
        </p:spPr>
        <p:txBody>
          <a:bodyPr wrap="square" lIns="91440" tIns="45720" rIns="91440" bIns="45720" rtlCol="0" anchor="ctr">
            <a:noAutofit/>
          </a:bodyPr>
          <a:lstStyle>
            <a:defPPr>
              <a:defRPr lang="en-US"/>
            </a:defPPr>
            <a:lvl1pPr algn="ctr">
              <a:defRPr sz="1250" b="1">
                <a:solidFill>
                  <a:schemeClr val="accent4">
                    <a:lumMod val="50000"/>
                  </a:schemeClr>
                </a:solidFill>
              </a:defRPr>
            </a:lvl1pPr>
          </a:lstStyle>
          <a:p>
            <a:r>
              <a:rPr lang="en-GB" sz="1400" dirty="0">
                <a:solidFill>
                  <a:schemeClr val="bg1"/>
                </a:solidFill>
              </a:rPr>
              <a:t>Change to non-firm rights for ICs  and/or  other assets</a:t>
            </a:r>
          </a:p>
          <a:p>
            <a:r>
              <a:rPr lang="en-GB" sz="1400" dirty="0">
                <a:solidFill>
                  <a:schemeClr val="bg1"/>
                </a:solidFill>
              </a:rPr>
              <a:t>(e.g. new assets, or some other types)</a:t>
            </a:r>
          </a:p>
        </p:txBody>
      </p:sp>
      <p:sp>
        <p:nvSpPr>
          <p:cNvPr id="17" name="Oval 16">
            <a:extLst>
              <a:ext uri="{FF2B5EF4-FFF2-40B4-BE49-F238E27FC236}">
                <a16:creationId xmlns:a16="http://schemas.microsoft.com/office/drawing/2014/main" id="{26D7116F-3E0B-77BA-9233-AEED6CC770BF}"/>
              </a:ext>
            </a:extLst>
          </p:cNvPr>
          <p:cNvSpPr/>
          <p:nvPr/>
        </p:nvSpPr>
        <p:spPr>
          <a:xfrm>
            <a:off x="312074" y="1408948"/>
            <a:ext cx="249674" cy="244800"/>
          </a:xfrm>
          <a:prstGeom prst="ellipse">
            <a:avLst/>
          </a:prstGeom>
          <a:solidFill>
            <a:schemeClr val="accent4">
              <a:lumMod val="50000"/>
            </a:schemeClr>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dirty="0"/>
              <a:t>1</a:t>
            </a:r>
          </a:p>
        </p:txBody>
      </p:sp>
      <p:sp>
        <p:nvSpPr>
          <p:cNvPr id="18" name="Oval 17">
            <a:extLst>
              <a:ext uri="{FF2B5EF4-FFF2-40B4-BE49-F238E27FC236}">
                <a16:creationId xmlns:a16="http://schemas.microsoft.com/office/drawing/2014/main" id="{0B1B2504-CEBF-65FF-D1D2-23AF016EE836}"/>
              </a:ext>
            </a:extLst>
          </p:cNvPr>
          <p:cNvSpPr/>
          <p:nvPr/>
        </p:nvSpPr>
        <p:spPr>
          <a:xfrm>
            <a:off x="5634386" y="1365293"/>
            <a:ext cx="249674" cy="244836"/>
          </a:xfrm>
          <a:prstGeom prst="ellipse">
            <a:avLst/>
          </a:prstGeom>
          <a:solidFill>
            <a:schemeClr val="accent6">
              <a:lumMod val="5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dirty="0"/>
              <a:t>2</a:t>
            </a:r>
          </a:p>
        </p:txBody>
      </p:sp>
      <p:sp>
        <p:nvSpPr>
          <p:cNvPr id="64" name="TextBox 63">
            <a:extLst>
              <a:ext uri="{FF2B5EF4-FFF2-40B4-BE49-F238E27FC236}">
                <a16:creationId xmlns:a16="http://schemas.microsoft.com/office/drawing/2014/main" id="{3916E389-9BB6-0366-6946-8D8E76247CBA}"/>
              </a:ext>
            </a:extLst>
          </p:cNvPr>
          <p:cNvSpPr txBox="1"/>
          <p:nvPr/>
        </p:nvSpPr>
        <p:spPr>
          <a:xfrm>
            <a:off x="350965" y="6731745"/>
            <a:ext cx="5116126" cy="726190"/>
          </a:xfrm>
          <a:prstGeom prst="rect">
            <a:avLst/>
          </a:prstGeom>
          <a:solidFill>
            <a:srgbClr val="595A5C"/>
          </a:solidFill>
        </p:spPr>
        <p:txBody>
          <a:bodyPr wrap="square" lIns="91440" tIns="45720" rIns="91440" bIns="45720" rtlCol="0" anchor="ctr">
            <a:noAutofit/>
          </a:bodyPr>
          <a:lstStyle>
            <a:defPPr>
              <a:defRPr lang="en-US"/>
            </a:defPPr>
            <a:lvl1pPr algn="ctr">
              <a:defRPr sz="1200" b="1">
                <a:solidFill>
                  <a:schemeClr val="bg1"/>
                </a:solidFill>
              </a:defRPr>
            </a:lvl1pPr>
          </a:lstStyle>
          <a:p>
            <a:r>
              <a:rPr lang="en-GB" sz="1400" dirty="0"/>
              <a:t>By design cannot lower constraint volumes…</a:t>
            </a:r>
          </a:p>
          <a:p>
            <a:r>
              <a:rPr lang="en-GB" sz="1400" dirty="0"/>
              <a:t>…..but may lower costs (a bit)</a:t>
            </a:r>
          </a:p>
        </p:txBody>
      </p:sp>
      <p:sp>
        <p:nvSpPr>
          <p:cNvPr id="79" name="Oval 78">
            <a:extLst>
              <a:ext uri="{FF2B5EF4-FFF2-40B4-BE49-F238E27FC236}">
                <a16:creationId xmlns:a16="http://schemas.microsoft.com/office/drawing/2014/main" id="{F258C2C0-4AF3-E843-EAC3-B4CF670E4079}"/>
              </a:ext>
            </a:extLst>
          </p:cNvPr>
          <p:cNvSpPr/>
          <p:nvPr/>
        </p:nvSpPr>
        <p:spPr>
          <a:xfrm>
            <a:off x="1064599" y="1894664"/>
            <a:ext cx="249674" cy="2448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dirty="0"/>
              <a:t>A</a:t>
            </a:r>
          </a:p>
        </p:txBody>
      </p:sp>
      <p:sp>
        <p:nvSpPr>
          <p:cNvPr id="80" name="Oval 79">
            <a:extLst>
              <a:ext uri="{FF2B5EF4-FFF2-40B4-BE49-F238E27FC236}">
                <a16:creationId xmlns:a16="http://schemas.microsoft.com/office/drawing/2014/main" id="{68A6DFFC-641A-F2CC-2ADA-4613059A9549}"/>
              </a:ext>
            </a:extLst>
          </p:cNvPr>
          <p:cNvSpPr/>
          <p:nvPr/>
        </p:nvSpPr>
        <p:spPr>
          <a:xfrm>
            <a:off x="2774867" y="1895786"/>
            <a:ext cx="249674" cy="244836"/>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dirty="0"/>
              <a:t>B</a:t>
            </a:r>
            <a:endParaRPr lang="en-GB" sz="1200" dirty="0"/>
          </a:p>
        </p:txBody>
      </p:sp>
      <p:sp>
        <p:nvSpPr>
          <p:cNvPr id="81" name="Oval 80">
            <a:extLst>
              <a:ext uri="{FF2B5EF4-FFF2-40B4-BE49-F238E27FC236}">
                <a16:creationId xmlns:a16="http://schemas.microsoft.com/office/drawing/2014/main" id="{28BCDCD6-2DA0-0B09-1322-AB8DB6E00614}"/>
              </a:ext>
            </a:extLst>
          </p:cNvPr>
          <p:cNvSpPr/>
          <p:nvPr/>
        </p:nvSpPr>
        <p:spPr>
          <a:xfrm>
            <a:off x="6728561" y="1910738"/>
            <a:ext cx="236048" cy="24483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dirty="0"/>
              <a:t>A</a:t>
            </a:r>
          </a:p>
        </p:txBody>
      </p:sp>
      <p:sp>
        <p:nvSpPr>
          <p:cNvPr id="82" name="Oval 81">
            <a:extLst>
              <a:ext uri="{FF2B5EF4-FFF2-40B4-BE49-F238E27FC236}">
                <a16:creationId xmlns:a16="http://schemas.microsoft.com/office/drawing/2014/main" id="{D274DE24-C613-05DE-B2AE-85698EE4D373}"/>
              </a:ext>
            </a:extLst>
          </p:cNvPr>
          <p:cNvSpPr/>
          <p:nvPr/>
        </p:nvSpPr>
        <p:spPr>
          <a:xfrm>
            <a:off x="9244119" y="1918528"/>
            <a:ext cx="249674" cy="244836"/>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dirty="0"/>
              <a:t>B</a:t>
            </a:r>
          </a:p>
        </p:txBody>
      </p:sp>
      <p:sp>
        <p:nvSpPr>
          <p:cNvPr id="83" name="TextBox 82">
            <a:extLst>
              <a:ext uri="{FF2B5EF4-FFF2-40B4-BE49-F238E27FC236}">
                <a16:creationId xmlns:a16="http://schemas.microsoft.com/office/drawing/2014/main" id="{FFD28501-8C1F-ECAD-3957-CD9C928F1247}"/>
              </a:ext>
            </a:extLst>
          </p:cNvPr>
          <p:cNvSpPr txBox="1"/>
          <p:nvPr/>
        </p:nvSpPr>
        <p:spPr>
          <a:xfrm>
            <a:off x="486895" y="2141926"/>
            <a:ext cx="1445811" cy="276999"/>
          </a:xfrm>
          <a:prstGeom prst="rect">
            <a:avLst/>
          </a:prstGeom>
          <a:noFill/>
        </p:spPr>
        <p:txBody>
          <a:bodyPr wrap="square" lIns="91440" tIns="45720" rIns="91440" bIns="45720" rtlCol="0" anchor="t">
            <a:spAutoFit/>
          </a:bodyPr>
          <a:lstStyle/>
          <a:p>
            <a:pPr algn="ctr"/>
            <a:r>
              <a:rPr lang="en-GB" sz="1200" b="1" dirty="0">
                <a:solidFill>
                  <a:schemeClr val="accent5"/>
                </a:solidFill>
              </a:rPr>
              <a:t>Earlier gate closure</a:t>
            </a:r>
          </a:p>
        </p:txBody>
      </p:sp>
      <p:sp>
        <p:nvSpPr>
          <p:cNvPr id="84" name="TextBox 83">
            <a:extLst>
              <a:ext uri="{FF2B5EF4-FFF2-40B4-BE49-F238E27FC236}">
                <a16:creationId xmlns:a16="http://schemas.microsoft.com/office/drawing/2014/main" id="{84E6582C-E5B9-1933-1802-E19819522AD2}"/>
              </a:ext>
            </a:extLst>
          </p:cNvPr>
          <p:cNvSpPr txBox="1"/>
          <p:nvPr/>
        </p:nvSpPr>
        <p:spPr>
          <a:xfrm>
            <a:off x="2136145" y="2134369"/>
            <a:ext cx="1445811" cy="646331"/>
          </a:xfrm>
          <a:prstGeom prst="rect">
            <a:avLst/>
          </a:prstGeom>
          <a:noFill/>
        </p:spPr>
        <p:txBody>
          <a:bodyPr wrap="square" lIns="91440" tIns="45720" rIns="91440" bIns="45720" rtlCol="0" anchor="t">
            <a:spAutoFit/>
          </a:bodyPr>
          <a:lstStyle/>
          <a:p>
            <a:pPr algn="ctr"/>
            <a:r>
              <a:rPr lang="en-GB" sz="1200" b="1" dirty="0">
                <a:solidFill>
                  <a:schemeClr val="accent6">
                    <a:lumMod val="75000"/>
                  </a:schemeClr>
                </a:solidFill>
              </a:rPr>
              <a:t>Split and extended market for constraints</a:t>
            </a:r>
          </a:p>
        </p:txBody>
      </p:sp>
      <p:sp>
        <p:nvSpPr>
          <p:cNvPr id="85" name="TextBox 84">
            <a:extLst>
              <a:ext uri="{FF2B5EF4-FFF2-40B4-BE49-F238E27FC236}">
                <a16:creationId xmlns:a16="http://schemas.microsoft.com/office/drawing/2014/main" id="{5FE3ACB3-1956-B33C-F796-3CE3F544E685}"/>
              </a:ext>
            </a:extLst>
          </p:cNvPr>
          <p:cNvSpPr txBox="1"/>
          <p:nvPr/>
        </p:nvSpPr>
        <p:spPr>
          <a:xfrm>
            <a:off x="5750705" y="2163364"/>
            <a:ext cx="2111042" cy="461665"/>
          </a:xfrm>
          <a:prstGeom prst="rect">
            <a:avLst/>
          </a:prstGeom>
          <a:noFill/>
        </p:spPr>
        <p:txBody>
          <a:bodyPr wrap="square" lIns="91440" tIns="45720" rIns="91440" bIns="45720" rtlCol="0" anchor="t">
            <a:spAutoFit/>
          </a:bodyPr>
          <a:lstStyle/>
          <a:p>
            <a:pPr algn="ctr"/>
            <a:r>
              <a:rPr lang="en-GB" sz="1200" b="1" dirty="0">
                <a:solidFill>
                  <a:schemeClr val="accent2"/>
                </a:solidFill>
              </a:rPr>
              <a:t>Restrict entry &amp; exit capacity onto GB grid dynamically</a:t>
            </a:r>
          </a:p>
        </p:txBody>
      </p:sp>
      <p:sp>
        <p:nvSpPr>
          <p:cNvPr id="86" name="TextBox 85">
            <a:extLst>
              <a:ext uri="{FF2B5EF4-FFF2-40B4-BE49-F238E27FC236}">
                <a16:creationId xmlns:a16="http://schemas.microsoft.com/office/drawing/2014/main" id="{07826A18-239A-C115-DA65-FC5DBBA06FFE}"/>
              </a:ext>
            </a:extLst>
          </p:cNvPr>
          <p:cNvSpPr txBox="1"/>
          <p:nvPr/>
        </p:nvSpPr>
        <p:spPr>
          <a:xfrm>
            <a:off x="8293085" y="2134369"/>
            <a:ext cx="2027372" cy="461665"/>
          </a:xfrm>
          <a:prstGeom prst="rect">
            <a:avLst/>
          </a:prstGeom>
          <a:noFill/>
        </p:spPr>
        <p:txBody>
          <a:bodyPr wrap="square" lIns="91440" tIns="45720" rIns="91440" bIns="45720" rtlCol="0" anchor="t">
            <a:spAutoFit/>
          </a:bodyPr>
          <a:lstStyle/>
          <a:p>
            <a:pPr algn="ctr"/>
            <a:r>
              <a:rPr lang="en-GB" sz="1200" b="1" dirty="0">
                <a:solidFill>
                  <a:schemeClr val="accent2">
                    <a:lumMod val="60000"/>
                    <a:lumOff val="40000"/>
                  </a:schemeClr>
                </a:solidFill>
              </a:rPr>
              <a:t>Dynamic entry and exit TNUoS for ICs (or others)</a:t>
            </a:r>
          </a:p>
        </p:txBody>
      </p:sp>
      <p:sp>
        <p:nvSpPr>
          <p:cNvPr id="87" name="Oval 86">
            <a:extLst>
              <a:ext uri="{FF2B5EF4-FFF2-40B4-BE49-F238E27FC236}">
                <a16:creationId xmlns:a16="http://schemas.microsoft.com/office/drawing/2014/main" id="{B972A22B-0D49-8DEF-9757-179892F846AC}"/>
              </a:ext>
            </a:extLst>
          </p:cNvPr>
          <p:cNvSpPr/>
          <p:nvPr/>
        </p:nvSpPr>
        <p:spPr>
          <a:xfrm>
            <a:off x="4567480" y="1903388"/>
            <a:ext cx="249674" cy="244836"/>
          </a:xfrm>
          <a:prstGeom prst="ellipse">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dirty="0"/>
              <a:t>C</a:t>
            </a:r>
            <a:endParaRPr lang="en-GB" sz="1200" dirty="0"/>
          </a:p>
        </p:txBody>
      </p:sp>
      <p:sp>
        <p:nvSpPr>
          <p:cNvPr id="88" name="TextBox 87">
            <a:extLst>
              <a:ext uri="{FF2B5EF4-FFF2-40B4-BE49-F238E27FC236}">
                <a16:creationId xmlns:a16="http://schemas.microsoft.com/office/drawing/2014/main" id="{98C73D03-CB06-A940-9E2D-C19D519AFD2A}"/>
              </a:ext>
            </a:extLst>
          </p:cNvPr>
          <p:cNvSpPr txBox="1"/>
          <p:nvPr/>
        </p:nvSpPr>
        <p:spPr>
          <a:xfrm>
            <a:off x="3733253" y="2116960"/>
            <a:ext cx="1741887" cy="646331"/>
          </a:xfrm>
          <a:prstGeom prst="rect">
            <a:avLst/>
          </a:prstGeom>
          <a:noFill/>
        </p:spPr>
        <p:txBody>
          <a:bodyPr wrap="square" lIns="91440" tIns="45720" rIns="91440" bIns="45720" rtlCol="0" anchor="t">
            <a:spAutoFit/>
          </a:bodyPr>
          <a:lstStyle/>
          <a:p>
            <a:pPr algn="ctr"/>
            <a:r>
              <a:rPr lang="en-GB" sz="1200" b="1" dirty="0">
                <a:solidFill>
                  <a:schemeClr val="accent6">
                    <a:lumMod val="50000"/>
                  </a:schemeClr>
                </a:solidFill>
              </a:rPr>
              <a:t>Incentivise more accurate Physical Notifications</a:t>
            </a:r>
          </a:p>
        </p:txBody>
      </p:sp>
      <p:grpSp>
        <p:nvGrpSpPr>
          <p:cNvPr id="115" name="Group 114">
            <a:extLst>
              <a:ext uri="{FF2B5EF4-FFF2-40B4-BE49-F238E27FC236}">
                <a16:creationId xmlns:a16="http://schemas.microsoft.com/office/drawing/2014/main" id="{4008C941-EEA0-3ABB-3D8E-1C0BB6477A22}"/>
              </a:ext>
            </a:extLst>
          </p:cNvPr>
          <p:cNvGrpSpPr/>
          <p:nvPr/>
        </p:nvGrpSpPr>
        <p:grpSpPr>
          <a:xfrm>
            <a:off x="18949" y="2687470"/>
            <a:ext cx="1839142" cy="783113"/>
            <a:chOff x="182868" y="2889998"/>
            <a:chExt cx="2102159" cy="783113"/>
          </a:xfrm>
        </p:grpSpPr>
        <p:cxnSp>
          <p:nvCxnSpPr>
            <p:cNvPr id="102" name="Straight Connector 101">
              <a:extLst>
                <a:ext uri="{FF2B5EF4-FFF2-40B4-BE49-F238E27FC236}">
                  <a16:creationId xmlns:a16="http://schemas.microsoft.com/office/drawing/2014/main" id="{755F91A1-930A-E286-9B93-1A7238D9AAFF}"/>
                </a:ext>
              </a:extLst>
            </p:cNvPr>
            <p:cNvCxnSpPr>
              <a:cxnSpLocks/>
            </p:cNvCxnSpPr>
            <p:nvPr/>
          </p:nvCxnSpPr>
          <p:spPr>
            <a:xfrm>
              <a:off x="1603932" y="2889998"/>
              <a:ext cx="0" cy="610211"/>
            </a:xfrm>
            <a:prstGeom prst="line">
              <a:avLst/>
            </a:prstGeom>
            <a:ln w="1905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3D708518-9F4F-97A5-5179-5F5659EF5E9E}"/>
                </a:ext>
              </a:extLst>
            </p:cNvPr>
            <p:cNvCxnSpPr>
              <a:cxnSpLocks/>
            </p:cNvCxnSpPr>
            <p:nvPr/>
          </p:nvCxnSpPr>
          <p:spPr>
            <a:xfrm>
              <a:off x="2110723" y="2893067"/>
              <a:ext cx="0" cy="610211"/>
            </a:xfrm>
            <a:prstGeom prst="line">
              <a:avLst/>
            </a:prstGeom>
            <a:ln w="1905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AAB0222-E7C2-7298-716A-DB988409B5E4}"/>
                </a:ext>
              </a:extLst>
            </p:cNvPr>
            <p:cNvCxnSpPr>
              <a:cxnSpLocks/>
            </p:cNvCxnSpPr>
            <p:nvPr/>
          </p:nvCxnSpPr>
          <p:spPr>
            <a:xfrm>
              <a:off x="1115401" y="2893068"/>
              <a:ext cx="0" cy="610211"/>
            </a:xfrm>
            <a:prstGeom prst="line">
              <a:avLst/>
            </a:prstGeom>
            <a:ln w="19050">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2E50F687-0B70-D0FC-B7E1-A743BCB59FB4}"/>
                </a:ext>
              </a:extLst>
            </p:cNvPr>
            <p:cNvSpPr txBox="1"/>
            <p:nvPr/>
          </p:nvSpPr>
          <p:spPr>
            <a:xfrm>
              <a:off x="811399" y="3472418"/>
              <a:ext cx="584984" cy="200055"/>
            </a:xfrm>
            <a:prstGeom prst="rect">
              <a:avLst/>
            </a:prstGeom>
            <a:noFill/>
          </p:spPr>
          <p:txBody>
            <a:bodyPr wrap="square" rtlCol="0">
              <a:spAutoFit/>
            </a:bodyPr>
            <a:lstStyle/>
            <a:p>
              <a:r>
                <a:rPr lang="en-GB" sz="700" dirty="0"/>
                <a:t>E.g.: T-8</a:t>
              </a:r>
            </a:p>
          </p:txBody>
        </p:sp>
        <p:sp>
          <p:nvSpPr>
            <p:cNvPr id="106" name="TextBox 105">
              <a:extLst>
                <a:ext uri="{FF2B5EF4-FFF2-40B4-BE49-F238E27FC236}">
                  <a16:creationId xmlns:a16="http://schemas.microsoft.com/office/drawing/2014/main" id="{DD154E12-3A3E-07A2-EE6C-5711057D68A3}"/>
                </a:ext>
              </a:extLst>
            </p:cNvPr>
            <p:cNvSpPr txBox="1"/>
            <p:nvPr/>
          </p:nvSpPr>
          <p:spPr>
            <a:xfrm>
              <a:off x="1462668" y="3471554"/>
              <a:ext cx="345612" cy="200055"/>
            </a:xfrm>
            <a:prstGeom prst="rect">
              <a:avLst/>
            </a:prstGeom>
            <a:noFill/>
          </p:spPr>
          <p:txBody>
            <a:bodyPr wrap="square" rtlCol="0">
              <a:spAutoFit/>
            </a:bodyPr>
            <a:lstStyle/>
            <a:p>
              <a:r>
                <a:rPr lang="en-GB" sz="700" dirty="0"/>
                <a:t>T-1</a:t>
              </a:r>
            </a:p>
          </p:txBody>
        </p:sp>
        <p:sp>
          <p:nvSpPr>
            <p:cNvPr id="107" name="TextBox 106">
              <a:extLst>
                <a:ext uri="{FF2B5EF4-FFF2-40B4-BE49-F238E27FC236}">
                  <a16:creationId xmlns:a16="http://schemas.microsoft.com/office/drawing/2014/main" id="{8BDF4357-5297-A5AE-6624-7D12561F4568}"/>
                </a:ext>
              </a:extLst>
            </p:cNvPr>
            <p:cNvSpPr txBox="1"/>
            <p:nvPr/>
          </p:nvSpPr>
          <p:spPr>
            <a:xfrm>
              <a:off x="1964998" y="3473056"/>
              <a:ext cx="320029" cy="200055"/>
            </a:xfrm>
            <a:prstGeom prst="rect">
              <a:avLst/>
            </a:prstGeom>
            <a:noFill/>
          </p:spPr>
          <p:txBody>
            <a:bodyPr wrap="square" rtlCol="0">
              <a:spAutoFit/>
            </a:bodyPr>
            <a:lstStyle/>
            <a:p>
              <a:r>
                <a:rPr lang="en-GB" sz="700" dirty="0"/>
                <a:t>RT</a:t>
              </a:r>
            </a:p>
          </p:txBody>
        </p:sp>
        <p:sp>
          <p:nvSpPr>
            <p:cNvPr id="108" name="Rectangle 107">
              <a:extLst>
                <a:ext uri="{FF2B5EF4-FFF2-40B4-BE49-F238E27FC236}">
                  <a16:creationId xmlns:a16="http://schemas.microsoft.com/office/drawing/2014/main" id="{B13726C3-701B-33BD-AF9B-AF1F91988145}"/>
                </a:ext>
              </a:extLst>
            </p:cNvPr>
            <p:cNvSpPr/>
            <p:nvPr/>
          </p:nvSpPr>
          <p:spPr>
            <a:xfrm>
              <a:off x="1656448" y="2985462"/>
              <a:ext cx="400180" cy="173288"/>
            </a:xfrm>
            <a:prstGeom prst="rect">
              <a:avLst/>
            </a:prstGeom>
            <a:solidFill>
              <a:schemeClr val="bg1">
                <a:lumMod val="95000"/>
              </a:schemeClr>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accent2"/>
                  </a:solidFill>
                </a:rPr>
                <a:t>BM</a:t>
              </a:r>
            </a:p>
          </p:txBody>
        </p:sp>
        <p:sp>
          <p:nvSpPr>
            <p:cNvPr id="109" name="Rectangle 108">
              <a:extLst>
                <a:ext uri="{FF2B5EF4-FFF2-40B4-BE49-F238E27FC236}">
                  <a16:creationId xmlns:a16="http://schemas.microsoft.com/office/drawing/2014/main" id="{E4D05946-0115-B616-A3DE-9AF779B52F09}"/>
                </a:ext>
              </a:extLst>
            </p:cNvPr>
            <p:cNvSpPr/>
            <p:nvPr/>
          </p:nvSpPr>
          <p:spPr>
            <a:xfrm>
              <a:off x="680965" y="2985462"/>
              <a:ext cx="868872" cy="173288"/>
            </a:xfrm>
            <a:prstGeom prst="rect">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accent1"/>
                  </a:solidFill>
                </a:rPr>
                <a:t>WM</a:t>
              </a:r>
            </a:p>
          </p:txBody>
        </p:sp>
        <p:sp>
          <p:nvSpPr>
            <p:cNvPr id="110" name="Rectangle 109">
              <a:extLst>
                <a:ext uri="{FF2B5EF4-FFF2-40B4-BE49-F238E27FC236}">
                  <a16:creationId xmlns:a16="http://schemas.microsoft.com/office/drawing/2014/main" id="{9BDF057F-B8C1-2B40-F6C4-6C7DF343028F}"/>
                </a:ext>
              </a:extLst>
            </p:cNvPr>
            <p:cNvSpPr/>
            <p:nvPr/>
          </p:nvSpPr>
          <p:spPr>
            <a:xfrm>
              <a:off x="1169497" y="3224395"/>
              <a:ext cx="887131" cy="173288"/>
            </a:xfrm>
            <a:prstGeom prst="rect">
              <a:avLst/>
            </a:prstGeom>
            <a:solidFill>
              <a:schemeClr val="bg1">
                <a:lumMod val="95000"/>
              </a:schemeClr>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accent2"/>
                  </a:solidFill>
                </a:rPr>
                <a:t>BM</a:t>
              </a:r>
            </a:p>
          </p:txBody>
        </p:sp>
        <p:sp>
          <p:nvSpPr>
            <p:cNvPr id="111" name="Rectangle 110">
              <a:extLst>
                <a:ext uri="{FF2B5EF4-FFF2-40B4-BE49-F238E27FC236}">
                  <a16:creationId xmlns:a16="http://schemas.microsoft.com/office/drawing/2014/main" id="{90A30FDC-D7B8-EDA0-29E1-01176716856C}"/>
                </a:ext>
              </a:extLst>
            </p:cNvPr>
            <p:cNvSpPr/>
            <p:nvPr/>
          </p:nvSpPr>
          <p:spPr>
            <a:xfrm>
              <a:off x="680965" y="3224395"/>
              <a:ext cx="380340" cy="173288"/>
            </a:xfrm>
            <a:prstGeom prst="rect">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en-GB" sz="900" b="1" dirty="0">
                  <a:solidFill>
                    <a:schemeClr val="accent1"/>
                  </a:solidFill>
                </a:rPr>
                <a:t>WM</a:t>
              </a:r>
            </a:p>
          </p:txBody>
        </p:sp>
        <p:sp>
          <p:nvSpPr>
            <p:cNvPr id="112" name="TextBox 111">
              <a:extLst>
                <a:ext uri="{FF2B5EF4-FFF2-40B4-BE49-F238E27FC236}">
                  <a16:creationId xmlns:a16="http://schemas.microsoft.com/office/drawing/2014/main" id="{1174996F-C826-78EA-3C11-A808136E466A}"/>
                </a:ext>
              </a:extLst>
            </p:cNvPr>
            <p:cNvSpPr txBox="1"/>
            <p:nvPr/>
          </p:nvSpPr>
          <p:spPr>
            <a:xfrm>
              <a:off x="238155" y="2967215"/>
              <a:ext cx="523500" cy="200055"/>
            </a:xfrm>
            <a:prstGeom prst="rect">
              <a:avLst/>
            </a:prstGeom>
            <a:noFill/>
          </p:spPr>
          <p:txBody>
            <a:bodyPr wrap="square" rtlCol="0">
              <a:spAutoFit/>
            </a:bodyPr>
            <a:lstStyle/>
            <a:p>
              <a:r>
                <a:rPr lang="en-GB" sz="700" i="1" dirty="0"/>
                <a:t>Current</a:t>
              </a:r>
            </a:p>
          </p:txBody>
        </p:sp>
        <p:sp>
          <p:nvSpPr>
            <p:cNvPr id="113" name="TextBox 112">
              <a:extLst>
                <a:ext uri="{FF2B5EF4-FFF2-40B4-BE49-F238E27FC236}">
                  <a16:creationId xmlns:a16="http://schemas.microsoft.com/office/drawing/2014/main" id="{6DB07647-8432-B501-8D8A-71486AE40F68}"/>
                </a:ext>
              </a:extLst>
            </p:cNvPr>
            <p:cNvSpPr txBox="1"/>
            <p:nvPr/>
          </p:nvSpPr>
          <p:spPr>
            <a:xfrm>
              <a:off x="182868" y="3185046"/>
              <a:ext cx="543817" cy="307777"/>
            </a:xfrm>
            <a:prstGeom prst="rect">
              <a:avLst/>
            </a:prstGeom>
            <a:noFill/>
          </p:spPr>
          <p:txBody>
            <a:bodyPr wrap="square" rtlCol="0">
              <a:spAutoFit/>
            </a:bodyPr>
            <a:lstStyle/>
            <a:p>
              <a:pPr algn="r"/>
              <a:r>
                <a:rPr lang="en-GB" sz="700" i="1" dirty="0"/>
                <a:t>Option 1A</a:t>
              </a:r>
            </a:p>
          </p:txBody>
        </p:sp>
      </p:grpSp>
      <p:grpSp>
        <p:nvGrpSpPr>
          <p:cNvPr id="114" name="Group 113">
            <a:extLst>
              <a:ext uri="{FF2B5EF4-FFF2-40B4-BE49-F238E27FC236}">
                <a16:creationId xmlns:a16="http://schemas.microsoft.com/office/drawing/2014/main" id="{17436E5B-D351-AAB3-B5B4-97CC1DEAFAAC}"/>
              </a:ext>
            </a:extLst>
          </p:cNvPr>
          <p:cNvGrpSpPr/>
          <p:nvPr/>
        </p:nvGrpSpPr>
        <p:grpSpPr>
          <a:xfrm>
            <a:off x="1860265" y="2694195"/>
            <a:ext cx="1972026" cy="787409"/>
            <a:chOff x="2201555" y="2889998"/>
            <a:chExt cx="2254047" cy="787409"/>
          </a:xfrm>
        </p:grpSpPr>
        <p:cxnSp>
          <p:nvCxnSpPr>
            <p:cNvPr id="92" name="Straight Connector 91">
              <a:extLst>
                <a:ext uri="{FF2B5EF4-FFF2-40B4-BE49-F238E27FC236}">
                  <a16:creationId xmlns:a16="http://schemas.microsoft.com/office/drawing/2014/main" id="{474D1C3C-FA2A-507E-57BA-4EB2DD76EAF1}"/>
                </a:ext>
              </a:extLst>
            </p:cNvPr>
            <p:cNvCxnSpPr>
              <a:cxnSpLocks/>
            </p:cNvCxnSpPr>
            <p:nvPr/>
          </p:nvCxnSpPr>
          <p:spPr>
            <a:xfrm>
              <a:off x="4297458" y="2915126"/>
              <a:ext cx="0" cy="610211"/>
            </a:xfrm>
            <a:prstGeom prst="line">
              <a:avLst/>
            </a:prstGeom>
            <a:ln w="1905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8436D0A-8803-04F4-1863-B2869D4B9E1F}"/>
                </a:ext>
              </a:extLst>
            </p:cNvPr>
            <p:cNvCxnSpPr>
              <a:cxnSpLocks/>
            </p:cNvCxnSpPr>
            <p:nvPr/>
          </p:nvCxnSpPr>
          <p:spPr>
            <a:xfrm>
              <a:off x="3737028" y="2889998"/>
              <a:ext cx="0" cy="610211"/>
            </a:xfrm>
            <a:prstGeom prst="line">
              <a:avLst/>
            </a:prstGeom>
            <a:ln w="1905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E650F1-FCD6-307E-7490-FEF716B837DA}"/>
                </a:ext>
              </a:extLst>
            </p:cNvPr>
            <p:cNvCxnSpPr>
              <a:cxnSpLocks/>
            </p:cNvCxnSpPr>
            <p:nvPr/>
          </p:nvCxnSpPr>
          <p:spPr>
            <a:xfrm>
              <a:off x="2872011" y="2900862"/>
              <a:ext cx="0" cy="610211"/>
            </a:xfrm>
            <a:prstGeom prst="line">
              <a:avLst/>
            </a:prstGeom>
            <a:ln w="19050">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52B60060-5374-2D05-F532-C0CC74436783}"/>
                </a:ext>
              </a:extLst>
            </p:cNvPr>
            <p:cNvSpPr txBox="1"/>
            <p:nvPr/>
          </p:nvSpPr>
          <p:spPr>
            <a:xfrm>
              <a:off x="3553693" y="3477352"/>
              <a:ext cx="366667" cy="200055"/>
            </a:xfrm>
            <a:prstGeom prst="rect">
              <a:avLst/>
            </a:prstGeom>
            <a:noFill/>
          </p:spPr>
          <p:txBody>
            <a:bodyPr wrap="square" rtlCol="0">
              <a:spAutoFit/>
            </a:bodyPr>
            <a:lstStyle/>
            <a:p>
              <a:r>
                <a:rPr lang="en-GB" sz="700" dirty="0"/>
                <a:t>T-1</a:t>
              </a:r>
            </a:p>
          </p:txBody>
        </p:sp>
        <p:sp>
          <p:nvSpPr>
            <p:cNvPr id="96" name="TextBox 95">
              <a:extLst>
                <a:ext uri="{FF2B5EF4-FFF2-40B4-BE49-F238E27FC236}">
                  <a16:creationId xmlns:a16="http://schemas.microsoft.com/office/drawing/2014/main" id="{82FA798A-60DC-92F1-FC0D-A2816D0EC24E}"/>
                </a:ext>
              </a:extLst>
            </p:cNvPr>
            <p:cNvSpPr txBox="1"/>
            <p:nvPr/>
          </p:nvSpPr>
          <p:spPr>
            <a:xfrm>
              <a:off x="4140741" y="3477352"/>
              <a:ext cx="314861" cy="200055"/>
            </a:xfrm>
            <a:prstGeom prst="rect">
              <a:avLst/>
            </a:prstGeom>
            <a:noFill/>
          </p:spPr>
          <p:txBody>
            <a:bodyPr wrap="square" rtlCol="0">
              <a:spAutoFit/>
            </a:bodyPr>
            <a:lstStyle/>
            <a:p>
              <a:r>
                <a:rPr lang="en-GB" sz="700" dirty="0"/>
                <a:t>RT</a:t>
              </a:r>
            </a:p>
          </p:txBody>
        </p:sp>
        <p:sp>
          <p:nvSpPr>
            <p:cNvPr id="97" name="Rectangle 96">
              <a:extLst>
                <a:ext uri="{FF2B5EF4-FFF2-40B4-BE49-F238E27FC236}">
                  <a16:creationId xmlns:a16="http://schemas.microsoft.com/office/drawing/2014/main" id="{E6A0C9F4-1B81-71C0-862F-0712E607A72F}"/>
                </a:ext>
              </a:extLst>
            </p:cNvPr>
            <p:cNvSpPr/>
            <p:nvPr/>
          </p:nvSpPr>
          <p:spPr>
            <a:xfrm>
              <a:off x="3785728" y="3009792"/>
              <a:ext cx="463030" cy="421184"/>
            </a:xfrm>
            <a:prstGeom prst="rect">
              <a:avLst/>
            </a:prstGeom>
            <a:solidFill>
              <a:schemeClr val="bg1">
                <a:lumMod val="95000"/>
              </a:schemeClr>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accent2"/>
                  </a:solidFill>
                </a:rPr>
                <a:t>BM</a:t>
              </a:r>
            </a:p>
          </p:txBody>
        </p:sp>
        <p:sp>
          <p:nvSpPr>
            <p:cNvPr id="98" name="Rectangle 97">
              <a:extLst>
                <a:ext uri="{FF2B5EF4-FFF2-40B4-BE49-F238E27FC236}">
                  <a16:creationId xmlns:a16="http://schemas.microsoft.com/office/drawing/2014/main" id="{AD26F81D-6A0B-E0DD-7827-B5D072AD9F35}"/>
                </a:ext>
              </a:extLst>
            </p:cNvPr>
            <p:cNvSpPr/>
            <p:nvPr/>
          </p:nvSpPr>
          <p:spPr>
            <a:xfrm>
              <a:off x="2893899" y="2995817"/>
              <a:ext cx="794432" cy="173409"/>
            </a:xfrm>
            <a:prstGeom prst="rect">
              <a:avLst/>
            </a:prstGeom>
            <a:solidFill>
              <a:schemeClr val="bg1">
                <a:lumMod val="95000"/>
              </a:schemeClr>
            </a:solidFill>
            <a:ln w="285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en-GB" sz="900" b="1" dirty="0">
                  <a:solidFill>
                    <a:schemeClr val="accent6">
                      <a:lumMod val="75000"/>
                    </a:schemeClr>
                  </a:solidFill>
                </a:rPr>
                <a:t>IC redispatch</a:t>
              </a:r>
            </a:p>
          </p:txBody>
        </p:sp>
        <p:sp>
          <p:nvSpPr>
            <p:cNvPr id="99" name="TextBox 98">
              <a:extLst>
                <a:ext uri="{FF2B5EF4-FFF2-40B4-BE49-F238E27FC236}">
                  <a16:creationId xmlns:a16="http://schemas.microsoft.com/office/drawing/2014/main" id="{9730DFB2-2EA3-C020-14C9-5359DEDF51DD}"/>
                </a:ext>
              </a:extLst>
            </p:cNvPr>
            <p:cNvSpPr txBox="1"/>
            <p:nvPr/>
          </p:nvSpPr>
          <p:spPr>
            <a:xfrm>
              <a:off x="2201555" y="3068317"/>
              <a:ext cx="503733" cy="307777"/>
            </a:xfrm>
            <a:prstGeom prst="rect">
              <a:avLst/>
            </a:prstGeom>
            <a:noFill/>
          </p:spPr>
          <p:txBody>
            <a:bodyPr wrap="square" rtlCol="0">
              <a:spAutoFit/>
            </a:bodyPr>
            <a:lstStyle/>
            <a:p>
              <a:pPr algn="r"/>
              <a:r>
                <a:rPr lang="en-GB" sz="700" i="1" dirty="0"/>
                <a:t>Option</a:t>
              </a:r>
              <a:br>
                <a:rPr lang="en-GB" sz="700" i="1" dirty="0"/>
              </a:br>
              <a:r>
                <a:rPr lang="en-GB" sz="700" i="1" dirty="0"/>
                <a:t> 1B</a:t>
              </a:r>
            </a:p>
          </p:txBody>
        </p:sp>
        <p:sp>
          <p:nvSpPr>
            <p:cNvPr id="100" name="L-Shape 99">
              <a:extLst>
                <a:ext uri="{FF2B5EF4-FFF2-40B4-BE49-F238E27FC236}">
                  <a16:creationId xmlns:a16="http://schemas.microsoft.com/office/drawing/2014/main" id="{1CEB1745-F00A-AA87-3774-A7D712FFA5E9}"/>
                </a:ext>
              </a:extLst>
            </p:cNvPr>
            <p:cNvSpPr/>
            <p:nvPr/>
          </p:nvSpPr>
          <p:spPr bwMode="gray">
            <a:xfrm>
              <a:off x="2669685" y="3001037"/>
              <a:ext cx="1018645" cy="392959"/>
            </a:xfrm>
            <a:prstGeom prst="corner">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accent1"/>
                  </a:solidFill>
                </a:rPr>
                <a:t>WM</a:t>
              </a:r>
            </a:p>
          </p:txBody>
        </p:sp>
        <p:sp>
          <p:nvSpPr>
            <p:cNvPr id="101" name="TextBox 100">
              <a:extLst>
                <a:ext uri="{FF2B5EF4-FFF2-40B4-BE49-F238E27FC236}">
                  <a16:creationId xmlns:a16="http://schemas.microsoft.com/office/drawing/2014/main" id="{D491DACA-9D44-19E1-F75F-D5A88B163F17}"/>
                </a:ext>
              </a:extLst>
            </p:cNvPr>
            <p:cNvSpPr txBox="1"/>
            <p:nvPr/>
          </p:nvSpPr>
          <p:spPr>
            <a:xfrm>
              <a:off x="2610930" y="3477352"/>
              <a:ext cx="620623" cy="200055"/>
            </a:xfrm>
            <a:prstGeom prst="rect">
              <a:avLst/>
            </a:prstGeom>
            <a:noFill/>
          </p:spPr>
          <p:txBody>
            <a:bodyPr wrap="square" rtlCol="0">
              <a:spAutoFit/>
            </a:bodyPr>
            <a:lstStyle/>
            <a:p>
              <a:r>
                <a:rPr lang="en-GB" sz="700" dirty="0"/>
                <a:t>E.g.: T-8</a:t>
              </a:r>
            </a:p>
          </p:txBody>
        </p:sp>
      </p:grpSp>
      <p:grpSp>
        <p:nvGrpSpPr>
          <p:cNvPr id="127" name="Group 126">
            <a:extLst>
              <a:ext uri="{FF2B5EF4-FFF2-40B4-BE49-F238E27FC236}">
                <a16:creationId xmlns:a16="http://schemas.microsoft.com/office/drawing/2014/main" id="{4B2A1A0C-2405-FA58-65AC-E4711FF3EE55}"/>
              </a:ext>
            </a:extLst>
          </p:cNvPr>
          <p:cNvGrpSpPr/>
          <p:nvPr/>
        </p:nvGrpSpPr>
        <p:grpSpPr>
          <a:xfrm>
            <a:off x="5755067" y="2702327"/>
            <a:ext cx="2144393" cy="906798"/>
            <a:chOff x="6163411" y="2805170"/>
            <a:chExt cx="2173078" cy="906798"/>
          </a:xfrm>
        </p:grpSpPr>
        <p:pic>
          <p:nvPicPr>
            <p:cNvPr id="128" name="Picture 2">
              <a:extLst>
                <a:ext uri="{FF2B5EF4-FFF2-40B4-BE49-F238E27FC236}">
                  <a16:creationId xmlns:a16="http://schemas.microsoft.com/office/drawing/2014/main" id="{E3FAA8C4-B257-D368-A3B5-D82BD80C0E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733"/>
            <a:stretch/>
          </p:blipFill>
          <p:spPr bwMode="auto">
            <a:xfrm>
              <a:off x="6377477" y="2805170"/>
              <a:ext cx="1161382" cy="430326"/>
            </a:xfrm>
            <a:prstGeom prst="rect">
              <a:avLst/>
            </a:prstGeom>
            <a:noFill/>
            <a:extLst>
              <a:ext uri="{909E8E84-426E-40DD-AFC4-6F175D3DCCD1}">
                <a14:hiddenFill xmlns:a14="http://schemas.microsoft.com/office/drawing/2010/main">
                  <a:solidFill>
                    <a:srgbClr val="FFFFFF"/>
                  </a:solidFill>
                </a14:hiddenFill>
              </a:ext>
            </a:extLst>
          </p:spPr>
        </p:pic>
        <p:cxnSp>
          <p:nvCxnSpPr>
            <p:cNvPr id="129" name="Straight Arrow Connector 128">
              <a:extLst>
                <a:ext uri="{FF2B5EF4-FFF2-40B4-BE49-F238E27FC236}">
                  <a16:creationId xmlns:a16="http://schemas.microsoft.com/office/drawing/2014/main" id="{C40ABD1D-6B1D-3465-E84F-A8BB0AB00B18}"/>
                </a:ext>
              </a:extLst>
            </p:cNvPr>
            <p:cNvCxnSpPr>
              <a:cxnSpLocks/>
            </p:cNvCxnSpPr>
            <p:nvPr/>
          </p:nvCxnSpPr>
          <p:spPr>
            <a:xfrm>
              <a:off x="7204745" y="3118274"/>
              <a:ext cx="334114" cy="4218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AF1052A8-8FA8-7F6D-15D9-CC4E4955DB73}"/>
                </a:ext>
              </a:extLst>
            </p:cNvPr>
            <p:cNvCxnSpPr>
              <a:cxnSpLocks/>
            </p:cNvCxnSpPr>
            <p:nvPr/>
          </p:nvCxnSpPr>
          <p:spPr>
            <a:xfrm flipH="1" flipV="1">
              <a:off x="7319577" y="3094010"/>
              <a:ext cx="260615" cy="3140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DE65330D-4EB1-E255-27CC-FAD2D6829AD3}"/>
                </a:ext>
              </a:extLst>
            </p:cNvPr>
            <p:cNvSpPr txBox="1"/>
            <p:nvPr/>
          </p:nvSpPr>
          <p:spPr>
            <a:xfrm>
              <a:off x="6163411" y="3088210"/>
              <a:ext cx="1263936" cy="507831"/>
            </a:xfrm>
            <a:prstGeom prst="rect">
              <a:avLst/>
            </a:prstGeom>
            <a:noFill/>
          </p:spPr>
          <p:txBody>
            <a:bodyPr wrap="square" rtlCol="0">
              <a:spAutoFit/>
            </a:bodyPr>
            <a:lstStyle/>
            <a:p>
              <a:r>
                <a:rPr lang="en-GB" sz="900" dirty="0"/>
                <a:t>Exit limit: </a:t>
              </a:r>
            </a:p>
            <a:p>
              <a:r>
                <a:rPr lang="en-GB" sz="900" dirty="0"/>
                <a:t>Hour (H)1: 600MW</a:t>
              </a:r>
            </a:p>
            <a:p>
              <a:r>
                <a:rPr lang="en-GB" sz="900" dirty="0"/>
                <a:t>H2: 200MW</a:t>
              </a:r>
            </a:p>
          </p:txBody>
        </p:sp>
        <p:sp>
          <p:nvSpPr>
            <p:cNvPr id="132" name="TextBox 131">
              <a:extLst>
                <a:ext uri="{FF2B5EF4-FFF2-40B4-BE49-F238E27FC236}">
                  <a16:creationId xmlns:a16="http://schemas.microsoft.com/office/drawing/2014/main" id="{30A84C43-600F-E10E-9836-2B448AAB4D04}"/>
                </a:ext>
              </a:extLst>
            </p:cNvPr>
            <p:cNvSpPr txBox="1"/>
            <p:nvPr/>
          </p:nvSpPr>
          <p:spPr>
            <a:xfrm>
              <a:off x="7479582" y="2927138"/>
              <a:ext cx="856907" cy="784830"/>
            </a:xfrm>
            <a:prstGeom prst="rect">
              <a:avLst/>
            </a:prstGeom>
            <a:noFill/>
          </p:spPr>
          <p:txBody>
            <a:bodyPr wrap="square" rtlCol="0">
              <a:spAutoFit/>
            </a:bodyPr>
            <a:lstStyle/>
            <a:p>
              <a:r>
                <a:rPr lang="en-GB" sz="900" dirty="0"/>
                <a:t>Entry limit: H1: 1000MW</a:t>
              </a:r>
            </a:p>
            <a:p>
              <a:r>
                <a:rPr lang="en-GB" sz="900" dirty="0"/>
                <a:t>H2: 1,200MW</a:t>
              </a:r>
            </a:p>
          </p:txBody>
        </p:sp>
      </p:grpSp>
      <p:pic>
        <p:nvPicPr>
          <p:cNvPr id="133" name="Picture 132">
            <a:extLst>
              <a:ext uri="{FF2B5EF4-FFF2-40B4-BE49-F238E27FC236}">
                <a16:creationId xmlns:a16="http://schemas.microsoft.com/office/drawing/2014/main" id="{769C21F4-EA80-94D4-86F2-7678AAEB4A34}"/>
              </a:ext>
            </a:extLst>
          </p:cNvPr>
          <p:cNvPicPr>
            <a:picLocks noChangeAspect="1"/>
          </p:cNvPicPr>
          <p:nvPr/>
        </p:nvPicPr>
        <p:blipFill rotWithShape="1">
          <a:blip r:embed="rId4"/>
          <a:srcRect t="45165" b="2772"/>
          <a:stretch/>
        </p:blipFill>
        <p:spPr>
          <a:xfrm>
            <a:off x="8710614" y="2674190"/>
            <a:ext cx="1167746" cy="943035"/>
          </a:xfrm>
          <a:prstGeom prst="rect">
            <a:avLst/>
          </a:prstGeom>
        </p:spPr>
      </p:pic>
      <p:sp>
        <p:nvSpPr>
          <p:cNvPr id="134" name="TextBox 133">
            <a:extLst>
              <a:ext uri="{FF2B5EF4-FFF2-40B4-BE49-F238E27FC236}">
                <a16:creationId xmlns:a16="http://schemas.microsoft.com/office/drawing/2014/main" id="{C8CC7271-A634-695C-8E44-445CEDA45BA1}"/>
              </a:ext>
            </a:extLst>
          </p:cNvPr>
          <p:cNvSpPr txBox="1"/>
          <p:nvPr/>
        </p:nvSpPr>
        <p:spPr>
          <a:xfrm>
            <a:off x="9293795" y="3433674"/>
            <a:ext cx="1013470" cy="507831"/>
          </a:xfrm>
          <a:prstGeom prst="rect">
            <a:avLst/>
          </a:prstGeom>
          <a:noFill/>
        </p:spPr>
        <p:txBody>
          <a:bodyPr wrap="square" rtlCol="0">
            <a:spAutoFit/>
          </a:bodyPr>
          <a:lstStyle/>
          <a:p>
            <a:r>
              <a:rPr lang="en-GB" sz="900" dirty="0"/>
              <a:t>Entry TNUoS at Y: </a:t>
            </a:r>
          </a:p>
          <a:p>
            <a:r>
              <a:rPr lang="en-GB" sz="900" dirty="0"/>
              <a:t>H1: £Y/kW</a:t>
            </a:r>
          </a:p>
          <a:p>
            <a:r>
              <a:rPr lang="en-GB" sz="900" dirty="0"/>
              <a:t>H2: £Y - 6/kW</a:t>
            </a:r>
          </a:p>
        </p:txBody>
      </p:sp>
      <p:sp>
        <p:nvSpPr>
          <p:cNvPr id="135" name="Oval 134">
            <a:extLst>
              <a:ext uri="{FF2B5EF4-FFF2-40B4-BE49-F238E27FC236}">
                <a16:creationId xmlns:a16="http://schemas.microsoft.com/office/drawing/2014/main" id="{A6D6E1BF-5268-4AAE-CB91-275AD2A84E60}"/>
              </a:ext>
            </a:extLst>
          </p:cNvPr>
          <p:cNvSpPr/>
          <p:nvPr/>
        </p:nvSpPr>
        <p:spPr>
          <a:xfrm>
            <a:off x="8992759" y="3404384"/>
            <a:ext cx="244619" cy="244836"/>
          </a:xfrm>
          <a:prstGeom prst="ellipse">
            <a:avLst/>
          </a:prstGeom>
          <a:solidFill>
            <a:schemeClr val="bg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b="1" dirty="0">
                <a:solidFill>
                  <a:schemeClr val="accent6"/>
                </a:solidFill>
              </a:rPr>
              <a:t>Y</a:t>
            </a:r>
          </a:p>
        </p:txBody>
      </p:sp>
      <p:sp>
        <p:nvSpPr>
          <p:cNvPr id="136" name="Oval 135">
            <a:extLst>
              <a:ext uri="{FF2B5EF4-FFF2-40B4-BE49-F238E27FC236}">
                <a16:creationId xmlns:a16="http://schemas.microsoft.com/office/drawing/2014/main" id="{994B7A8F-BCDD-6B4C-23C2-A3F15235E71B}"/>
              </a:ext>
            </a:extLst>
          </p:cNvPr>
          <p:cNvSpPr/>
          <p:nvPr/>
        </p:nvSpPr>
        <p:spPr>
          <a:xfrm>
            <a:off x="9339206" y="2618684"/>
            <a:ext cx="244619" cy="244836"/>
          </a:xfrm>
          <a:prstGeom prst="ellipse">
            <a:avLst/>
          </a:prstGeom>
          <a:solidFill>
            <a:schemeClr val="bg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b="1" dirty="0">
                <a:solidFill>
                  <a:schemeClr val="accent6"/>
                </a:solidFill>
              </a:rPr>
              <a:t>X</a:t>
            </a:r>
          </a:p>
        </p:txBody>
      </p:sp>
      <p:sp>
        <p:nvSpPr>
          <p:cNvPr id="137" name="TextBox 136">
            <a:extLst>
              <a:ext uri="{FF2B5EF4-FFF2-40B4-BE49-F238E27FC236}">
                <a16:creationId xmlns:a16="http://schemas.microsoft.com/office/drawing/2014/main" id="{FE104447-8DFA-1793-E0A2-7B207E61D1DE}"/>
              </a:ext>
            </a:extLst>
          </p:cNvPr>
          <p:cNvSpPr txBox="1"/>
          <p:nvPr/>
        </p:nvSpPr>
        <p:spPr>
          <a:xfrm>
            <a:off x="9624651" y="2528857"/>
            <a:ext cx="1027132" cy="646331"/>
          </a:xfrm>
          <a:prstGeom prst="rect">
            <a:avLst/>
          </a:prstGeom>
          <a:noFill/>
        </p:spPr>
        <p:txBody>
          <a:bodyPr wrap="square" rtlCol="0">
            <a:spAutoFit/>
          </a:bodyPr>
          <a:lstStyle/>
          <a:p>
            <a:r>
              <a:rPr lang="en-GB" sz="900" dirty="0"/>
              <a:t> Entry TNUoS charge at X: </a:t>
            </a:r>
            <a:br>
              <a:rPr lang="en-GB" sz="900" dirty="0"/>
            </a:br>
            <a:r>
              <a:rPr lang="en-GB" sz="900" dirty="0"/>
              <a:t>H1: £X/kW</a:t>
            </a:r>
          </a:p>
          <a:p>
            <a:r>
              <a:rPr lang="en-GB" sz="900" dirty="0"/>
              <a:t>H2: £X+10/kW</a:t>
            </a:r>
          </a:p>
        </p:txBody>
      </p:sp>
      <p:grpSp>
        <p:nvGrpSpPr>
          <p:cNvPr id="166" name="Group 165">
            <a:extLst>
              <a:ext uri="{FF2B5EF4-FFF2-40B4-BE49-F238E27FC236}">
                <a16:creationId xmlns:a16="http://schemas.microsoft.com/office/drawing/2014/main" id="{D5331D69-B1A9-BD4A-19F3-54DA76A6015C}"/>
              </a:ext>
            </a:extLst>
          </p:cNvPr>
          <p:cNvGrpSpPr/>
          <p:nvPr/>
        </p:nvGrpSpPr>
        <p:grpSpPr>
          <a:xfrm>
            <a:off x="3858802" y="2643791"/>
            <a:ext cx="1691548" cy="783113"/>
            <a:chOff x="3272439" y="3820606"/>
            <a:chExt cx="1905376" cy="783113"/>
          </a:xfrm>
        </p:grpSpPr>
        <p:cxnSp>
          <p:nvCxnSpPr>
            <p:cNvPr id="150" name="Straight Connector 149">
              <a:extLst>
                <a:ext uri="{FF2B5EF4-FFF2-40B4-BE49-F238E27FC236}">
                  <a16:creationId xmlns:a16="http://schemas.microsoft.com/office/drawing/2014/main" id="{061A7FC9-4994-DFB8-5DE6-D74E153A292B}"/>
                </a:ext>
              </a:extLst>
            </p:cNvPr>
            <p:cNvCxnSpPr>
              <a:cxnSpLocks/>
            </p:cNvCxnSpPr>
            <p:nvPr/>
          </p:nvCxnSpPr>
          <p:spPr>
            <a:xfrm>
              <a:off x="4558616" y="3820606"/>
              <a:ext cx="0" cy="610211"/>
            </a:xfrm>
            <a:prstGeom prst="line">
              <a:avLst/>
            </a:prstGeom>
            <a:ln w="1905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618FDED-2465-47A6-0AA8-3881744DD2BB}"/>
                </a:ext>
              </a:extLst>
            </p:cNvPr>
            <p:cNvCxnSpPr>
              <a:cxnSpLocks/>
            </p:cNvCxnSpPr>
            <p:nvPr/>
          </p:nvCxnSpPr>
          <p:spPr>
            <a:xfrm>
              <a:off x="5019351" y="3823675"/>
              <a:ext cx="0" cy="610211"/>
            </a:xfrm>
            <a:prstGeom prst="line">
              <a:avLst/>
            </a:prstGeom>
            <a:ln w="1905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AEEEE6FC-8399-F5A9-A9E4-5952C9C84C64}"/>
                </a:ext>
              </a:extLst>
            </p:cNvPr>
            <p:cNvCxnSpPr>
              <a:cxnSpLocks/>
            </p:cNvCxnSpPr>
            <p:nvPr/>
          </p:nvCxnSpPr>
          <p:spPr>
            <a:xfrm>
              <a:off x="4114483" y="3823676"/>
              <a:ext cx="0" cy="610211"/>
            </a:xfrm>
            <a:prstGeom prst="line">
              <a:avLst/>
            </a:prstGeom>
            <a:ln w="19050">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5102456E-5792-0DB0-228C-3191BA3FADD6}"/>
                </a:ext>
              </a:extLst>
            </p:cNvPr>
            <p:cNvSpPr txBox="1"/>
            <p:nvPr/>
          </p:nvSpPr>
          <p:spPr>
            <a:xfrm>
              <a:off x="3956050" y="4403026"/>
              <a:ext cx="413879" cy="200055"/>
            </a:xfrm>
            <a:prstGeom prst="rect">
              <a:avLst/>
            </a:prstGeom>
            <a:noFill/>
          </p:spPr>
          <p:txBody>
            <a:bodyPr wrap="square" rtlCol="0">
              <a:spAutoFit/>
            </a:bodyPr>
            <a:lstStyle/>
            <a:p>
              <a:r>
                <a:rPr lang="en-GB" sz="700" dirty="0"/>
                <a:t>D-1</a:t>
              </a:r>
            </a:p>
          </p:txBody>
        </p:sp>
        <p:sp>
          <p:nvSpPr>
            <p:cNvPr id="154" name="TextBox 153">
              <a:extLst>
                <a:ext uri="{FF2B5EF4-FFF2-40B4-BE49-F238E27FC236}">
                  <a16:creationId xmlns:a16="http://schemas.microsoft.com/office/drawing/2014/main" id="{F543CDB6-6BB8-145E-5F7B-3B6C10398B42}"/>
                </a:ext>
              </a:extLst>
            </p:cNvPr>
            <p:cNvSpPr txBox="1"/>
            <p:nvPr/>
          </p:nvSpPr>
          <p:spPr>
            <a:xfrm>
              <a:off x="4375754" y="4402162"/>
              <a:ext cx="368639" cy="200055"/>
            </a:xfrm>
            <a:prstGeom prst="rect">
              <a:avLst/>
            </a:prstGeom>
            <a:noFill/>
          </p:spPr>
          <p:txBody>
            <a:bodyPr wrap="square" rtlCol="0">
              <a:spAutoFit/>
            </a:bodyPr>
            <a:lstStyle/>
            <a:p>
              <a:r>
                <a:rPr lang="en-GB" sz="700" dirty="0"/>
                <a:t>T-1</a:t>
              </a:r>
            </a:p>
          </p:txBody>
        </p:sp>
        <p:sp>
          <p:nvSpPr>
            <p:cNvPr id="155" name="TextBox 154">
              <a:extLst>
                <a:ext uri="{FF2B5EF4-FFF2-40B4-BE49-F238E27FC236}">
                  <a16:creationId xmlns:a16="http://schemas.microsoft.com/office/drawing/2014/main" id="{0741D9F5-E493-5958-78FD-EE06EBC7B13F}"/>
                </a:ext>
              </a:extLst>
            </p:cNvPr>
            <p:cNvSpPr txBox="1"/>
            <p:nvPr/>
          </p:nvSpPr>
          <p:spPr>
            <a:xfrm>
              <a:off x="4860794" y="4403664"/>
              <a:ext cx="317021" cy="200055"/>
            </a:xfrm>
            <a:prstGeom prst="rect">
              <a:avLst/>
            </a:prstGeom>
            <a:noFill/>
          </p:spPr>
          <p:txBody>
            <a:bodyPr wrap="square" rtlCol="0">
              <a:spAutoFit/>
            </a:bodyPr>
            <a:lstStyle/>
            <a:p>
              <a:r>
                <a:rPr lang="en-GB" sz="700" dirty="0"/>
                <a:t>RT</a:t>
              </a:r>
            </a:p>
          </p:txBody>
        </p:sp>
        <p:sp>
          <p:nvSpPr>
            <p:cNvPr id="156" name="Rectangle 155">
              <a:extLst>
                <a:ext uri="{FF2B5EF4-FFF2-40B4-BE49-F238E27FC236}">
                  <a16:creationId xmlns:a16="http://schemas.microsoft.com/office/drawing/2014/main" id="{A3DBCE46-24F0-FD15-C859-BBFBBEF826B6}"/>
                </a:ext>
              </a:extLst>
            </p:cNvPr>
            <p:cNvSpPr/>
            <p:nvPr/>
          </p:nvSpPr>
          <p:spPr>
            <a:xfrm>
              <a:off x="4606360" y="4163720"/>
              <a:ext cx="363812" cy="173288"/>
            </a:xfrm>
            <a:prstGeom prst="rect">
              <a:avLst/>
            </a:prstGeom>
            <a:solidFill>
              <a:schemeClr val="bg1">
                <a:lumMod val="95000"/>
              </a:schemeClr>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en-GB" sz="900" b="1" dirty="0">
                  <a:solidFill>
                    <a:schemeClr val="accent2"/>
                  </a:solidFill>
                </a:rPr>
                <a:t>BM</a:t>
              </a:r>
            </a:p>
          </p:txBody>
        </p:sp>
        <p:sp>
          <p:nvSpPr>
            <p:cNvPr id="157" name="Rectangle 156">
              <a:extLst>
                <a:ext uri="{FF2B5EF4-FFF2-40B4-BE49-F238E27FC236}">
                  <a16:creationId xmlns:a16="http://schemas.microsoft.com/office/drawing/2014/main" id="{28A7B575-10D3-5E1B-5198-E21CA0B57FA9}"/>
                </a:ext>
              </a:extLst>
            </p:cNvPr>
            <p:cNvSpPr/>
            <p:nvPr/>
          </p:nvSpPr>
          <p:spPr>
            <a:xfrm>
              <a:off x="3719528" y="4163720"/>
              <a:ext cx="789910" cy="173288"/>
            </a:xfrm>
            <a:prstGeom prst="rect">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accent1"/>
                  </a:solidFill>
                </a:rPr>
                <a:t>WM</a:t>
              </a:r>
            </a:p>
          </p:txBody>
        </p:sp>
        <p:sp>
          <p:nvSpPr>
            <p:cNvPr id="160" name="TextBox 159">
              <a:extLst>
                <a:ext uri="{FF2B5EF4-FFF2-40B4-BE49-F238E27FC236}">
                  <a16:creationId xmlns:a16="http://schemas.microsoft.com/office/drawing/2014/main" id="{2B4DD326-A231-5107-7034-D8D2C921319E}"/>
                </a:ext>
              </a:extLst>
            </p:cNvPr>
            <p:cNvSpPr txBox="1"/>
            <p:nvPr/>
          </p:nvSpPr>
          <p:spPr>
            <a:xfrm>
              <a:off x="3272439" y="4150229"/>
              <a:ext cx="526820" cy="200055"/>
            </a:xfrm>
            <a:prstGeom prst="rect">
              <a:avLst/>
            </a:prstGeom>
            <a:noFill/>
          </p:spPr>
          <p:txBody>
            <a:bodyPr wrap="square" rtlCol="0">
              <a:spAutoFit/>
            </a:bodyPr>
            <a:lstStyle/>
            <a:p>
              <a:r>
                <a:rPr lang="en-GB" sz="700" i="1" dirty="0"/>
                <a:t>Current</a:t>
              </a:r>
            </a:p>
          </p:txBody>
        </p:sp>
        <p:sp>
          <p:nvSpPr>
            <p:cNvPr id="162" name="TextBox 161">
              <a:extLst>
                <a:ext uri="{FF2B5EF4-FFF2-40B4-BE49-F238E27FC236}">
                  <a16:creationId xmlns:a16="http://schemas.microsoft.com/office/drawing/2014/main" id="{15C4F19E-0587-6683-4D63-B834081D94C7}"/>
                </a:ext>
              </a:extLst>
            </p:cNvPr>
            <p:cNvSpPr txBox="1"/>
            <p:nvPr/>
          </p:nvSpPr>
          <p:spPr>
            <a:xfrm>
              <a:off x="3780516" y="3924496"/>
              <a:ext cx="475925" cy="200055"/>
            </a:xfrm>
            <a:prstGeom prst="rect">
              <a:avLst/>
            </a:prstGeom>
            <a:noFill/>
          </p:spPr>
          <p:txBody>
            <a:bodyPr wrap="square" rtlCol="0">
              <a:spAutoFit/>
            </a:bodyPr>
            <a:lstStyle/>
            <a:p>
              <a:r>
                <a:rPr lang="en-GB" sz="700" i="1" dirty="0"/>
                <a:t>IPN</a:t>
              </a:r>
            </a:p>
          </p:txBody>
        </p:sp>
        <p:sp>
          <p:nvSpPr>
            <p:cNvPr id="163" name="Isosceles Triangle 162">
              <a:extLst>
                <a:ext uri="{FF2B5EF4-FFF2-40B4-BE49-F238E27FC236}">
                  <a16:creationId xmlns:a16="http://schemas.microsoft.com/office/drawing/2014/main" id="{9BCB18B0-FA19-8268-FF4E-321D7BA9527E}"/>
                </a:ext>
              </a:extLst>
            </p:cNvPr>
            <p:cNvSpPr/>
            <p:nvPr/>
          </p:nvSpPr>
          <p:spPr>
            <a:xfrm>
              <a:off x="4052317" y="3968038"/>
              <a:ext cx="124331" cy="107182"/>
            </a:xfrm>
            <a:prstGeom prst="triangle">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4" name="Isosceles Triangle 163">
              <a:extLst>
                <a:ext uri="{FF2B5EF4-FFF2-40B4-BE49-F238E27FC236}">
                  <a16:creationId xmlns:a16="http://schemas.microsoft.com/office/drawing/2014/main" id="{28448492-3D6D-E7F9-4B2F-E93268459929}"/>
                </a:ext>
              </a:extLst>
            </p:cNvPr>
            <p:cNvSpPr/>
            <p:nvPr/>
          </p:nvSpPr>
          <p:spPr>
            <a:xfrm>
              <a:off x="4495908" y="3962145"/>
              <a:ext cx="124331" cy="107182"/>
            </a:xfrm>
            <a:prstGeom prst="triangle">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5" name="TextBox 164">
              <a:extLst>
                <a:ext uri="{FF2B5EF4-FFF2-40B4-BE49-F238E27FC236}">
                  <a16:creationId xmlns:a16="http://schemas.microsoft.com/office/drawing/2014/main" id="{48DB8335-FBA7-FEF8-93CB-6CAC6EA93CB7}"/>
                </a:ext>
              </a:extLst>
            </p:cNvPr>
            <p:cNvSpPr txBox="1"/>
            <p:nvPr/>
          </p:nvSpPr>
          <p:spPr>
            <a:xfrm>
              <a:off x="4221286" y="3927760"/>
              <a:ext cx="475925" cy="200055"/>
            </a:xfrm>
            <a:prstGeom prst="rect">
              <a:avLst/>
            </a:prstGeom>
            <a:noFill/>
          </p:spPr>
          <p:txBody>
            <a:bodyPr wrap="square" rtlCol="0">
              <a:spAutoFit/>
            </a:bodyPr>
            <a:lstStyle/>
            <a:p>
              <a:r>
                <a:rPr lang="en-GB" sz="700" i="1" dirty="0"/>
                <a:t>FPN</a:t>
              </a:r>
            </a:p>
          </p:txBody>
        </p:sp>
      </p:grpSp>
      <p:cxnSp>
        <p:nvCxnSpPr>
          <p:cNvPr id="167" name="Straight Connector 166">
            <a:extLst>
              <a:ext uri="{FF2B5EF4-FFF2-40B4-BE49-F238E27FC236}">
                <a16:creationId xmlns:a16="http://schemas.microsoft.com/office/drawing/2014/main" id="{80448BB0-17C4-E31E-FBCF-5A9D730B6BF9}"/>
              </a:ext>
            </a:extLst>
          </p:cNvPr>
          <p:cNvCxnSpPr>
            <a:cxnSpLocks/>
          </p:cNvCxnSpPr>
          <p:nvPr/>
        </p:nvCxnSpPr>
        <p:spPr>
          <a:xfrm flipV="1">
            <a:off x="3804298" y="2055750"/>
            <a:ext cx="0" cy="4268943"/>
          </a:xfrm>
          <a:prstGeom prst="line">
            <a:avLst/>
          </a:prstGeom>
          <a:ln>
            <a:solidFill>
              <a:schemeClr val="tx2"/>
            </a:solidFill>
            <a:prstDash val="lgDash"/>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F568E0CE-9F70-4C2D-6CFB-C7D244EA930D}"/>
              </a:ext>
            </a:extLst>
          </p:cNvPr>
          <p:cNvCxnSpPr>
            <a:cxnSpLocks/>
          </p:cNvCxnSpPr>
          <p:nvPr/>
        </p:nvCxnSpPr>
        <p:spPr>
          <a:xfrm flipV="1">
            <a:off x="1917644" y="2037037"/>
            <a:ext cx="14748" cy="4328418"/>
          </a:xfrm>
          <a:prstGeom prst="line">
            <a:avLst/>
          </a:prstGeom>
          <a:ln>
            <a:solidFill>
              <a:schemeClr val="tx2"/>
            </a:solidFill>
            <a:prstDash val="lgDash"/>
          </a:ln>
        </p:spPr>
        <p:style>
          <a:lnRef idx="1">
            <a:schemeClr val="accent1"/>
          </a:lnRef>
          <a:fillRef idx="0">
            <a:schemeClr val="accent1"/>
          </a:fillRef>
          <a:effectRef idx="0">
            <a:schemeClr val="accent1"/>
          </a:effectRef>
          <a:fontRef idx="minor">
            <a:schemeClr val="tx1"/>
          </a:fontRef>
        </p:style>
      </p:cxnSp>
      <p:sp>
        <p:nvSpPr>
          <p:cNvPr id="170" name="Rectangle 169">
            <a:extLst>
              <a:ext uri="{FF2B5EF4-FFF2-40B4-BE49-F238E27FC236}">
                <a16:creationId xmlns:a16="http://schemas.microsoft.com/office/drawing/2014/main" id="{9D2250ED-B029-B71C-FD9B-7C5DD6718D35}"/>
              </a:ext>
            </a:extLst>
          </p:cNvPr>
          <p:cNvSpPr/>
          <p:nvPr/>
        </p:nvSpPr>
        <p:spPr bwMode="gray">
          <a:xfrm>
            <a:off x="5467091" y="1964627"/>
            <a:ext cx="301097" cy="169742"/>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400" b="1" dirty="0">
              <a:solidFill>
                <a:schemeClr val="bg1"/>
              </a:solidFill>
            </a:endParaRPr>
          </a:p>
        </p:txBody>
      </p:sp>
      <p:cxnSp>
        <p:nvCxnSpPr>
          <p:cNvPr id="169" name="Straight Connector 168">
            <a:extLst>
              <a:ext uri="{FF2B5EF4-FFF2-40B4-BE49-F238E27FC236}">
                <a16:creationId xmlns:a16="http://schemas.microsoft.com/office/drawing/2014/main" id="{34629DCE-8629-AD18-9759-BB9638E2B58C}"/>
              </a:ext>
            </a:extLst>
          </p:cNvPr>
          <p:cNvCxnSpPr>
            <a:cxnSpLocks/>
          </p:cNvCxnSpPr>
          <p:nvPr/>
        </p:nvCxnSpPr>
        <p:spPr>
          <a:xfrm flipV="1">
            <a:off x="5571782" y="1524120"/>
            <a:ext cx="3904" cy="5473592"/>
          </a:xfrm>
          <a:prstGeom prst="line">
            <a:avLst/>
          </a:prstGeom>
          <a:ln>
            <a:solidFill>
              <a:schemeClr val="tx2"/>
            </a:solidFill>
            <a:prstDash val="lgDash"/>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5628A6F5-7E24-8997-269E-EB467728E1BB}"/>
              </a:ext>
            </a:extLst>
          </p:cNvPr>
          <p:cNvCxnSpPr>
            <a:cxnSpLocks/>
          </p:cNvCxnSpPr>
          <p:nvPr/>
        </p:nvCxnSpPr>
        <p:spPr>
          <a:xfrm flipV="1">
            <a:off x="8293085" y="2026352"/>
            <a:ext cx="0" cy="4602436"/>
          </a:xfrm>
          <a:prstGeom prst="line">
            <a:avLst/>
          </a:prstGeom>
          <a:ln>
            <a:solidFill>
              <a:schemeClr val="tx2"/>
            </a:solidFill>
            <a:prstDash val="lgDash"/>
          </a:ln>
        </p:spPr>
        <p:style>
          <a:lnRef idx="1">
            <a:schemeClr val="accent1"/>
          </a:lnRef>
          <a:fillRef idx="0">
            <a:schemeClr val="accent1"/>
          </a:fillRef>
          <a:effectRef idx="0">
            <a:schemeClr val="accent1"/>
          </a:effectRef>
          <a:fontRef idx="minor">
            <a:schemeClr val="tx1"/>
          </a:fontRef>
        </p:style>
      </p:cxnSp>
      <p:sp>
        <p:nvSpPr>
          <p:cNvPr id="173" name="Rectangle 172">
            <a:extLst>
              <a:ext uri="{FF2B5EF4-FFF2-40B4-BE49-F238E27FC236}">
                <a16:creationId xmlns:a16="http://schemas.microsoft.com/office/drawing/2014/main" id="{DE63C093-EA16-7CE9-B21A-34C47BE592DE}"/>
              </a:ext>
            </a:extLst>
          </p:cNvPr>
          <p:cNvSpPr/>
          <p:nvPr/>
        </p:nvSpPr>
        <p:spPr bwMode="gray">
          <a:xfrm>
            <a:off x="6964609" y="3553136"/>
            <a:ext cx="1149881" cy="791519"/>
          </a:xfrm>
          <a:prstGeom prst="rect">
            <a:avLst/>
          </a:prstGeom>
          <a:solidFill>
            <a:schemeClr val="tx2">
              <a:lumMod val="50000"/>
              <a:lumOff val="50000"/>
            </a:schemeClr>
          </a:solidFill>
          <a:ln w="19050" algn="ctr">
            <a:noFill/>
            <a:miter lim="800000"/>
            <a:headEnd/>
            <a:tailEnd/>
          </a:ln>
        </p:spPr>
        <p:txBody>
          <a:bodyPr wrap="square" lIns="88900" tIns="88900" rIns="88900" bIns="88900" rtlCol="0" anchor="ctr"/>
          <a:lstStyle/>
          <a:p>
            <a:pPr algn="ctr">
              <a:lnSpc>
                <a:spcPct val="106000"/>
              </a:lnSpc>
            </a:pPr>
            <a:r>
              <a:rPr lang="en-GB" sz="1100" b="1" dirty="0">
                <a:solidFill>
                  <a:schemeClr val="bg1"/>
                </a:solidFill>
              </a:rPr>
              <a:t>Auctions entry / exit capacity </a:t>
            </a:r>
            <a:br>
              <a:rPr lang="en-GB" sz="1100" b="1" dirty="0">
                <a:solidFill>
                  <a:schemeClr val="bg1"/>
                </a:solidFill>
              </a:rPr>
            </a:br>
            <a:r>
              <a:rPr lang="en-GB" sz="1100" b="1" dirty="0">
                <a:solidFill>
                  <a:schemeClr val="bg1"/>
                </a:solidFill>
              </a:rPr>
              <a:t>(e.g. NBP entry)</a:t>
            </a:r>
          </a:p>
        </p:txBody>
      </p:sp>
      <p:sp>
        <p:nvSpPr>
          <p:cNvPr id="174" name="Rectangle 173">
            <a:extLst>
              <a:ext uri="{FF2B5EF4-FFF2-40B4-BE49-F238E27FC236}">
                <a16:creationId xmlns:a16="http://schemas.microsoft.com/office/drawing/2014/main" id="{32FC88DA-C796-928B-5E08-77971D9C5363}"/>
              </a:ext>
            </a:extLst>
          </p:cNvPr>
          <p:cNvSpPr/>
          <p:nvPr/>
        </p:nvSpPr>
        <p:spPr bwMode="gray">
          <a:xfrm>
            <a:off x="5672328" y="3568563"/>
            <a:ext cx="1223643" cy="776888"/>
          </a:xfrm>
          <a:prstGeom prst="rect">
            <a:avLst/>
          </a:prstGeom>
          <a:solidFill>
            <a:schemeClr val="tx2">
              <a:lumMod val="50000"/>
              <a:lumOff val="50000"/>
            </a:schemeClr>
          </a:solidFill>
          <a:ln w="19050" algn="ctr">
            <a:noFill/>
            <a:miter lim="800000"/>
            <a:headEnd/>
            <a:tailEnd/>
          </a:ln>
        </p:spPr>
        <p:txBody>
          <a:bodyPr wrap="square" lIns="88900" tIns="88900" rIns="88900" bIns="88900" rtlCol="0" anchor="ctr"/>
          <a:lstStyle/>
          <a:p>
            <a:pPr algn="ctr">
              <a:lnSpc>
                <a:spcPct val="106000"/>
              </a:lnSpc>
            </a:pPr>
            <a:r>
              <a:rPr lang="en-GB" sz="1100" b="1" dirty="0">
                <a:solidFill>
                  <a:schemeClr val="bg1"/>
                </a:solidFill>
              </a:rPr>
              <a:t>Uncompensated curtailment </a:t>
            </a:r>
            <a:br>
              <a:rPr lang="en-GB" sz="1100" b="1" dirty="0">
                <a:solidFill>
                  <a:schemeClr val="bg1"/>
                </a:solidFill>
              </a:rPr>
            </a:br>
            <a:r>
              <a:rPr lang="en-GB" sz="1100" b="1" dirty="0">
                <a:solidFill>
                  <a:schemeClr val="bg1"/>
                </a:solidFill>
              </a:rPr>
              <a:t>(e.g Germany I/Cs / Australia) </a:t>
            </a:r>
          </a:p>
        </p:txBody>
      </p:sp>
      <p:sp>
        <p:nvSpPr>
          <p:cNvPr id="175" name="Oval 174">
            <a:extLst>
              <a:ext uri="{FF2B5EF4-FFF2-40B4-BE49-F238E27FC236}">
                <a16:creationId xmlns:a16="http://schemas.microsoft.com/office/drawing/2014/main" id="{776C2F8C-B0BC-D8C4-2441-6BEC40796FD9}"/>
              </a:ext>
            </a:extLst>
          </p:cNvPr>
          <p:cNvSpPr/>
          <p:nvPr/>
        </p:nvSpPr>
        <p:spPr>
          <a:xfrm>
            <a:off x="6897470" y="3507428"/>
            <a:ext cx="155901" cy="158433"/>
          </a:xfrm>
          <a:prstGeom prst="ellipse">
            <a:avLst/>
          </a:prstGeom>
          <a:solidFill>
            <a:schemeClr val="tx2">
              <a:lumMod val="50000"/>
              <a:lumOff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900" b="1" dirty="0"/>
              <a:t>II</a:t>
            </a:r>
          </a:p>
        </p:txBody>
      </p:sp>
      <p:sp>
        <p:nvSpPr>
          <p:cNvPr id="176" name="Oval 175">
            <a:extLst>
              <a:ext uri="{FF2B5EF4-FFF2-40B4-BE49-F238E27FC236}">
                <a16:creationId xmlns:a16="http://schemas.microsoft.com/office/drawing/2014/main" id="{09D26953-4791-61FF-A5CB-BA3AAC11C014}"/>
              </a:ext>
            </a:extLst>
          </p:cNvPr>
          <p:cNvSpPr/>
          <p:nvPr/>
        </p:nvSpPr>
        <p:spPr>
          <a:xfrm>
            <a:off x="5607544" y="3493778"/>
            <a:ext cx="155901" cy="158433"/>
          </a:xfrm>
          <a:prstGeom prst="ellipse">
            <a:avLst/>
          </a:prstGeom>
          <a:solidFill>
            <a:schemeClr val="tx2">
              <a:lumMod val="50000"/>
              <a:lumOff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900" b="1" dirty="0"/>
              <a:t>I</a:t>
            </a:r>
          </a:p>
        </p:txBody>
      </p:sp>
      <p:sp>
        <p:nvSpPr>
          <p:cNvPr id="189" name="Rectangle 188">
            <a:extLst>
              <a:ext uri="{FF2B5EF4-FFF2-40B4-BE49-F238E27FC236}">
                <a16:creationId xmlns:a16="http://schemas.microsoft.com/office/drawing/2014/main" id="{6FFC5AB3-0A97-A9A8-B4EB-3904B7F2E7B7}"/>
              </a:ext>
            </a:extLst>
          </p:cNvPr>
          <p:cNvSpPr/>
          <p:nvPr/>
        </p:nvSpPr>
        <p:spPr bwMode="gray">
          <a:xfrm>
            <a:off x="2818463" y="3540213"/>
            <a:ext cx="914790" cy="804483"/>
          </a:xfrm>
          <a:prstGeom prst="rect">
            <a:avLst/>
          </a:prstGeom>
          <a:solidFill>
            <a:schemeClr val="tx2">
              <a:lumMod val="50000"/>
              <a:lumOff val="50000"/>
            </a:schemeClr>
          </a:solidFill>
          <a:ln w="19050" algn="ctr">
            <a:noFill/>
            <a:miter lim="800000"/>
            <a:headEnd/>
            <a:tailEnd/>
          </a:ln>
        </p:spPr>
        <p:txBody>
          <a:bodyPr wrap="square" lIns="88900" tIns="88900" rIns="88900" bIns="88900" rtlCol="0" anchor="ctr"/>
          <a:lstStyle/>
          <a:p>
            <a:pPr algn="ctr">
              <a:lnSpc>
                <a:spcPct val="106000"/>
              </a:lnSpc>
            </a:pPr>
            <a:r>
              <a:rPr lang="en-GB" sz="1100" b="1" dirty="0">
                <a:solidFill>
                  <a:schemeClr val="bg1"/>
                </a:solidFill>
              </a:rPr>
              <a:t>Separate constraints market (e.g. CMIS)</a:t>
            </a:r>
          </a:p>
        </p:txBody>
      </p:sp>
      <p:sp>
        <p:nvSpPr>
          <p:cNvPr id="190" name="Rectangle 189">
            <a:extLst>
              <a:ext uri="{FF2B5EF4-FFF2-40B4-BE49-F238E27FC236}">
                <a16:creationId xmlns:a16="http://schemas.microsoft.com/office/drawing/2014/main" id="{7C29E6DF-EE9F-39AD-473C-E95658DF06EE}"/>
              </a:ext>
            </a:extLst>
          </p:cNvPr>
          <p:cNvSpPr/>
          <p:nvPr/>
        </p:nvSpPr>
        <p:spPr bwMode="gray">
          <a:xfrm>
            <a:off x="2063536" y="3554304"/>
            <a:ext cx="650994" cy="789612"/>
          </a:xfrm>
          <a:prstGeom prst="rect">
            <a:avLst/>
          </a:prstGeom>
          <a:solidFill>
            <a:schemeClr val="tx2">
              <a:lumMod val="50000"/>
              <a:lumOff val="50000"/>
            </a:schemeClr>
          </a:solidFill>
          <a:ln w="19050" algn="ctr">
            <a:noFill/>
            <a:miter lim="800000"/>
            <a:headEnd/>
            <a:tailEnd/>
          </a:ln>
        </p:spPr>
        <p:txBody>
          <a:bodyPr wrap="square" lIns="0" tIns="0" rIns="0" bIns="0" rtlCol="0" anchor="ctr"/>
          <a:lstStyle/>
          <a:p>
            <a:pPr algn="ctr">
              <a:lnSpc>
                <a:spcPct val="106000"/>
              </a:lnSpc>
            </a:pPr>
            <a:r>
              <a:rPr lang="en-GB" sz="1100" b="1" dirty="0">
                <a:solidFill>
                  <a:schemeClr val="bg1"/>
                </a:solidFill>
              </a:rPr>
              <a:t>IC redispatch</a:t>
            </a:r>
          </a:p>
        </p:txBody>
      </p:sp>
      <p:sp>
        <p:nvSpPr>
          <p:cNvPr id="191" name="Oval 190">
            <a:extLst>
              <a:ext uri="{FF2B5EF4-FFF2-40B4-BE49-F238E27FC236}">
                <a16:creationId xmlns:a16="http://schemas.microsoft.com/office/drawing/2014/main" id="{6653A23B-B000-23C5-2674-F9CBC637675E}"/>
              </a:ext>
            </a:extLst>
          </p:cNvPr>
          <p:cNvSpPr/>
          <p:nvPr/>
        </p:nvSpPr>
        <p:spPr>
          <a:xfrm>
            <a:off x="2751323" y="3494505"/>
            <a:ext cx="155901" cy="158433"/>
          </a:xfrm>
          <a:prstGeom prst="ellipse">
            <a:avLst/>
          </a:prstGeom>
          <a:solidFill>
            <a:schemeClr val="tx2">
              <a:lumMod val="50000"/>
              <a:lumOff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900" b="1" dirty="0"/>
              <a:t>II</a:t>
            </a:r>
          </a:p>
        </p:txBody>
      </p:sp>
      <p:sp>
        <p:nvSpPr>
          <p:cNvPr id="192" name="Oval 191">
            <a:extLst>
              <a:ext uri="{FF2B5EF4-FFF2-40B4-BE49-F238E27FC236}">
                <a16:creationId xmlns:a16="http://schemas.microsoft.com/office/drawing/2014/main" id="{D3CC7BE7-8B5D-342C-99E7-E6F6654FCC55}"/>
              </a:ext>
            </a:extLst>
          </p:cNvPr>
          <p:cNvSpPr/>
          <p:nvPr/>
        </p:nvSpPr>
        <p:spPr>
          <a:xfrm>
            <a:off x="1993120" y="3478291"/>
            <a:ext cx="155901" cy="158433"/>
          </a:xfrm>
          <a:prstGeom prst="ellipse">
            <a:avLst/>
          </a:prstGeom>
          <a:solidFill>
            <a:schemeClr val="tx2">
              <a:lumMod val="50000"/>
              <a:lumOff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900" b="1" dirty="0"/>
              <a:t>I</a:t>
            </a:r>
          </a:p>
        </p:txBody>
      </p:sp>
      <p:sp>
        <p:nvSpPr>
          <p:cNvPr id="195" name="Rectangle 194">
            <a:extLst>
              <a:ext uri="{FF2B5EF4-FFF2-40B4-BE49-F238E27FC236}">
                <a16:creationId xmlns:a16="http://schemas.microsoft.com/office/drawing/2014/main" id="{0F9ADE4D-5729-C6F3-9A2F-03147C1A634E}"/>
              </a:ext>
            </a:extLst>
          </p:cNvPr>
          <p:cNvSpPr/>
          <p:nvPr/>
        </p:nvSpPr>
        <p:spPr bwMode="gray">
          <a:xfrm>
            <a:off x="4893512" y="3549544"/>
            <a:ext cx="607854" cy="804483"/>
          </a:xfrm>
          <a:prstGeom prst="rect">
            <a:avLst/>
          </a:prstGeom>
          <a:solidFill>
            <a:schemeClr val="tx2">
              <a:lumMod val="50000"/>
              <a:lumOff val="50000"/>
            </a:schemeClr>
          </a:solidFill>
          <a:ln w="19050" algn="ctr">
            <a:noFill/>
            <a:miter lim="800000"/>
            <a:headEnd/>
            <a:tailEnd/>
          </a:ln>
        </p:spPr>
        <p:txBody>
          <a:bodyPr wrap="square" lIns="36000" tIns="88900" rIns="36000" bIns="88900" rtlCol="0" anchor="ctr"/>
          <a:lstStyle/>
          <a:p>
            <a:pPr algn="ctr">
              <a:lnSpc>
                <a:spcPct val="106000"/>
              </a:lnSpc>
            </a:pPr>
            <a:r>
              <a:rPr lang="en-GB" sz="1100" b="1" dirty="0">
                <a:solidFill>
                  <a:schemeClr val="bg1"/>
                </a:solidFill>
              </a:rPr>
              <a:t>IPN incentive</a:t>
            </a:r>
          </a:p>
        </p:txBody>
      </p:sp>
      <p:sp>
        <p:nvSpPr>
          <p:cNvPr id="196" name="Rectangle 195">
            <a:extLst>
              <a:ext uri="{FF2B5EF4-FFF2-40B4-BE49-F238E27FC236}">
                <a16:creationId xmlns:a16="http://schemas.microsoft.com/office/drawing/2014/main" id="{10E2C87F-CC55-CAF8-5988-A633ACA06A25}"/>
              </a:ext>
            </a:extLst>
          </p:cNvPr>
          <p:cNvSpPr/>
          <p:nvPr/>
        </p:nvSpPr>
        <p:spPr bwMode="gray">
          <a:xfrm>
            <a:off x="3928547" y="3554304"/>
            <a:ext cx="894141" cy="789612"/>
          </a:xfrm>
          <a:prstGeom prst="rect">
            <a:avLst/>
          </a:prstGeom>
          <a:solidFill>
            <a:schemeClr val="tx2">
              <a:lumMod val="50000"/>
              <a:lumOff val="50000"/>
            </a:schemeClr>
          </a:solidFill>
          <a:ln w="19050" algn="ctr">
            <a:noFill/>
            <a:miter lim="800000"/>
            <a:headEnd/>
            <a:tailEnd/>
          </a:ln>
        </p:spPr>
        <p:txBody>
          <a:bodyPr wrap="square" lIns="0" tIns="0" rIns="0" bIns="0" rtlCol="0" anchor="ctr"/>
          <a:lstStyle/>
          <a:p>
            <a:pPr algn="ctr">
              <a:lnSpc>
                <a:spcPct val="106000"/>
              </a:lnSpc>
            </a:pPr>
            <a:r>
              <a:rPr lang="en-GB" sz="1100" b="1" dirty="0">
                <a:solidFill>
                  <a:schemeClr val="bg1"/>
                </a:solidFill>
              </a:rPr>
              <a:t>FPN incentive (information imbalance charge)</a:t>
            </a:r>
          </a:p>
        </p:txBody>
      </p:sp>
      <p:sp>
        <p:nvSpPr>
          <p:cNvPr id="197" name="Oval 196">
            <a:extLst>
              <a:ext uri="{FF2B5EF4-FFF2-40B4-BE49-F238E27FC236}">
                <a16:creationId xmlns:a16="http://schemas.microsoft.com/office/drawing/2014/main" id="{C83DAC0C-1AC9-E6BD-08C8-54A4466448CA}"/>
              </a:ext>
            </a:extLst>
          </p:cNvPr>
          <p:cNvSpPr/>
          <p:nvPr/>
        </p:nvSpPr>
        <p:spPr>
          <a:xfrm>
            <a:off x="4826372" y="3503836"/>
            <a:ext cx="155901" cy="158433"/>
          </a:xfrm>
          <a:prstGeom prst="ellipse">
            <a:avLst/>
          </a:prstGeom>
          <a:solidFill>
            <a:schemeClr val="tx2">
              <a:lumMod val="50000"/>
              <a:lumOff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900" b="1" dirty="0"/>
              <a:t>II</a:t>
            </a:r>
          </a:p>
        </p:txBody>
      </p:sp>
      <p:sp>
        <p:nvSpPr>
          <p:cNvPr id="198" name="Oval 197">
            <a:extLst>
              <a:ext uri="{FF2B5EF4-FFF2-40B4-BE49-F238E27FC236}">
                <a16:creationId xmlns:a16="http://schemas.microsoft.com/office/drawing/2014/main" id="{D6DF11E1-5604-278E-7377-8EF9384EEE6D}"/>
              </a:ext>
            </a:extLst>
          </p:cNvPr>
          <p:cNvSpPr/>
          <p:nvPr/>
        </p:nvSpPr>
        <p:spPr>
          <a:xfrm>
            <a:off x="3858131" y="3478291"/>
            <a:ext cx="155901" cy="158433"/>
          </a:xfrm>
          <a:prstGeom prst="ellipse">
            <a:avLst/>
          </a:prstGeom>
          <a:solidFill>
            <a:schemeClr val="tx2">
              <a:lumMod val="50000"/>
              <a:lumOff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900" b="1" dirty="0"/>
              <a:t>I</a:t>
            </a:r>
          </a:p>
        </p:txBody>
      </p:sp>
      <p:pic>
        <p:nvPicPr>
          <p:cNvPr id="1026" name="Picture 2" descr="Frontier Economics | Frontier Economics">
            <a:extLst>
              <a:ext uri="{FF2B5EF4-FFF2-40B4-BE49-F238E27FC236}">
                <a16:creationId xmlns:a16="http://schemas.microsoft.com/office/drawing/2014/main" id="{B7A1D324-3DC3-F678-03EF-BFB064FFF2D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067" b="31589"/>
          <a:stretch/>
        </p:blipFill>
        <p:spPr bwMode="auto">
          <a:xfrm>
            <a:off x="376463" y="6329252"/>
            <a:ext cx="450637" cy="195324"/>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2" descr="Frontier Economics | Frontier Economics">
            <a:extLst>
              <a:ext uri="{FF2B5EF4-FFF2-40B4-BE49-F238E27FC236}">
                <a16:creationId xmlns:a16="http://schemas.microsoft.com/office/drawing/2014/main" id="{7649887B-5CEB-7DF4-A04F-2A7E65EDBE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067" b="31589"/>
          <a:stretch/>
        </p:blipFill>
        <p:spPr bwMode="auto">
          <a:xfrm>
            <a:off x="2059847" y="6441112"/>
            <a:ext cx="432992" cy="187676"/>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2" descr="Frontier Economics | Frontier Economics">
            <a:extLst>
              <a:ext uri="{FF2B5EF4-FFF2-40B4-BE49-F238E27FC236}">
                <a16:creationId xmlns:a16="http://schemas.microsoft.com/office/drawing/2014/main" id="{7E9CEDD5-CA40-A049-C0B0-E6E90F88FFD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067" b="31589"/>
          <a:stretch/>
        </p:blipFill>
        <p:spPr bwMode="auto">
          <a:xfrm>
            <a:off x="4351755" y="6296868"/>
            <a:ext cx="587876" cy="2548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RY - Wikipedia">
            <a:extLst>
              <a:ext uri="{FF2B5EF4-FFF2-40B4-BE49-F238E27FC236}">
                <a16:creationId xmlns:a16="http://schemas.microsoft.com/office/drawing/2014/main" id="{0672198E-ED9A-13AD-D28E-818D185FFB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4534" y="6239825"/>
            <a:ext cx="381997" cy="338661"/>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6" descr="AFRY - Wikipedia">
            <a:extLst>
              <a:ext uri="{FF2B5EF4-FFF2-40B4-BE49-F238E27FC236}">
                <a16:creationId xmlns:a16="http://schemas.microsoft.com/office/drawing/2014/main" id="{FBD4AC56-5565-1EF0-38D7-C0F800AC49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6591" y="6405733"/>
            <a:ext cx="347846" cy="308384"/>
          </a:xfrm>
          <a:prstGeom prst="rect">
            <a:avLst/>
          </a:prstGeom>
          <a:noFill/>
          <a:extLst>
            <a:ext uri="{909E8E84-426E-40DD-AFC4-6F175D3DCCD1}">
              <a14:hiddenFill xmlns:a14="http://schemas.microsoft.com/office/drawing/2010/main">
                <a:solidFill>
                  <a:srgbClr val="FFFFFF"/>
                </a:solidFill>
              </a14:hiddenFill>
            </a:ext>
          </a:extLst>
        </p:spPr>
      </p:pic>
      <p:pic>
        <p:nvPicPr>
          <p:cNvPr id="203" name="Picture 2" descr="Frontier Economics | Frontier Economics">
            <a:extLst>
              <a:ext uri="{FF2B5EF4-FFF2-40B4-BE49-F238E27FC236}">
                <a16:creationId xmlns:a16="http://schemas.microsoft.com/office/drawing/2014/main" id="{4AFA251C-59AA-43F2-A3C0-215507AC09D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067" b="31589"/>
          <a:stretch/>
        </p:blipFill>
        <p:spPr bwMode="auto">
          <a:xfrm>
            <a:off x="9098231" y="6276148"/>
            <a:ext cx="587876" cy="2548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me - Regen">
            <a:extLst>
              <a:ext uri="{FF2B5EF4-FFF2-40B4-BE49-F238E27FC236}">
                <a16:creationId xmlns:a16="http://schemas.microsoft.com/office/drawing/2014/main" id="{A7BBFB31-2303-9A47-AD5E-6048887402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2999" y="6494402"/>
            <a:ext cx="518957" cy="1408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3283AF4-4248-E4A5-D570-9623C118D92E}"/>
              </a:ext>
            </a:extLst>
          </p:cNvPr>
          <p:cNvSpPr txBox="1"/>
          <p:nvPr/>
        </p:nvSpPr>
        <p:spPr>
          <a:xfrm>
            <a:off x="300289" y="3733323"/>
            <a:ext cx="1540495" cy="2069797"/>
          </a:xfrm>
          <a:prstGeom prst="rect">
            <a:avLst/>
          </a:prstGeom>
          <a:noFill/>
        </p:spPr>
        <p:txBody>
          <a:bodyPr wrap="square" lIns="91440" tIns="45720" rIns="91440" bIns="45720" anchor="t">
            <a:spAutoFit/>
          </a:bodyPr>
          <a:lstStyle/>
          <a:p>
            <a:pPr marL="171450" indent="-171450">
              <a:spcAft>
                <a:spcPts val="300"/>
              </a:spcAft>
              <a:buClr>
                <a:schemeClr val="accent2">
                  <a:lumMod val="50000"/>
                </a:schemeClr>
              </a:buClr>
              <a:buFont typeface="Wingdings" panose="05000000000000000000" pitchFamily="2" charset="2"/>
              <a:buChar char="ü"/>
            </a:pPr>
            <a:r>
              <a:rPr lang="en-GB" sz="1100" dirty="0">
                <a:latin typeface="+mj-lt"/>
              </a:rPr>
              <a:t>More time for SO to optimise system</a:t>
            </a:r>
          </a:p>
          <a:p>
            <a:pPr marL="171450" indent="-171450">
              <a:spcAft>
                <a:spcPts val="300"/>
              </a:spcAft>
              <a:buClr>
                <a:srgbClr val="C00000"/>
              </a:buClr>
              <a:buFont typeface="Calibri Light" panose="020F0302020204030204" pitchFamily="34" charset="0"/>
              <a:buChar char="x"/>
            </a:pPr>
            <a:r>
              <a:rPr lang="en-GB" sz="1100" dirty="0">
                <a:latin typeface="+mj-lt"/>
              </a:rPr>
              <a:t>Risk of negative impact on market efficiency (esp. intra-day trading)</a:t>
            </a:r>
          </a:p>
          <a:p>
            <a:pPr marL="171450" indent="-171450">
              <a:spcAft>
                <a:spcPts val="300"/>
              </a:spcAft>
              <a:buClr>
                <a:srgbClr val="C00000"/>
              </a:buClr>
              <a:buFont typeface="Calibri Light" panose="020F0302020204030204" pitchFamily="34" charset="0"/>
              <a:buChar char="x"/>
            </a:pPr>
            <a:r>
              <a:rPr lang="en-GB" sz="1100" dirty="0">
                <a:latin typeface="+mj-lt"/>
              </a:rPr>
              <a:t>Increased need for Balancing Services</a:t>
            </a:r>
          </a:p>
          <a:p>
            <a:pPr marL="171450" indent="-171450">
              <a:spcAft>
                <a:spcPts val="300"/>
              </a:spcAft>
              <a:buClr>
                <a:srgbClr val="C00000"/>
              </a:buClr>
              <a:buFont typeface="Calibri Light" panose="020F0302020204030204" pitchFamily="34" charset="0"/>
              <a:buChar char="x"/>
            </a:pPr>
            <a:r>
              <a:rPr lang="en-GB" sz="1100" dirty="0">
                <a:latin typeface="+mj-lt"/>
              </a:rPr>
              <a:t>Contradictory to key principle and spirit of GB market design</a:t>
            </a:r>
          </a:p>
        </p:txBody>
      </p:sp>
      <p:sp>
        <p:nvSpPr>
          <p:cNvPr id="6" name="TextBox 5">
            <a:extLst>
              <a:ext uri="{FF2B5EF4-FFF2-40B4-BE49-F238E27FC236}">
                <a16:creationId xmlns:a16="http://schemas.microsoft.com/office/drawing/2014/main" id="{90818BC0-4BC2-2BCD-6BB8-D96B6B603213}"/>
              </a:ext>
            </a:extLst>
          </p:cNvPr>
          <p:cNvSpPr txBox="1"/>
          <p:nvPr/>
        </p:nvSpPr>
        <p:spPr>
          <a:xfrm>
            <a:off x="1927097" y="4437636"/>
            <a:ext cx="1932098" cy="1900520"/>
          </a:xfrm>
          <a:prstGeom prst="rect">
            <a:avLst/>
          </a:prstGeom>
          <a:noFill/>
        </p:spPr>
        <p:txBody>
          <a:bodyPr wrap="square" lIns="91440" tIns="45720" rIns="91440" bIns="45720" anchor="t">
            <a:spAutoFit/>
          </a:bodyPr>
          <a:lstStyle/>
          <a:p>
            <a:pPr marL="171450" indent="-171450">
              <a:spcAft>
                <a:spcPts val="300"/>
              </a:spcAft>
              <a:buClr>
                <a:schemeClr val="accent2">
                  <a:lumMod val="50000"/>
                </a:schemeClr>
              </a:buClr>
              <a:buFont typeface="Wingdings" panose="05000000000000000000" pitchFamily="2" charset="2"/>
              <a:buChar char="ü"/>
            </a:pPr>
            <a:r>
              <a:rPr lang="en-GB" sz="1100" dirty="0">
                <a:latin typeface="+mj-lt"/>
              </a:rPr>
              <a:t>Could improve SO to SO trading for ICs</a:t>
            </a:r>
          </a:p>
          <a:p>
            <a:pPr marL="171450" indent="-171450">
              <a:spcAft>
                <a:spcPts val="300"/>
              </a:spcAft>
              <a:buClr>
                <a:schemeClr val="accent2">
                  <a:lumMod val="50000"/>
                </a:schemeClr>
              </a:buClr>
              <a:buFont typeface="Wingdings" panose="05000000000000000000" pitchFamily="2" charset="2"/>
              <a:buChar char="ü"/>
            </a:pPr>
            <a:r>
              <a:rPr lang="en-GB" sz="1100" kern="1200" dirty="0">
                <a:latin typeface="+mj-lt"/>
              </a:rPr>
              <a:t>Other assets classes could operate similarly</a:t>
            </a:r>
          </a:p>
          <a:p>
            <a:pPr marL="171450" indent="-171450">
              <a:spcAft>
                <a:spcPts val="300"/>
              </a:spcAft>
              <a:buClr>
                <a:srgbClr val="C00000"/>
              </a:buClr>
              <a:buFont typeface="Calibri Light" panose="020F0302020204030204" pitchFamily="34" charset="0"/>
              <a:buChar char="x"/>
              <a:defRPr/>
            </a:pPr>
            <a:r>
              <a:rPr lang="en-GB" sz="1100" dirty="0">
                <a:latin typeface="+mj-lt"/>
              </a:rPr>
              <a:t>Simultaneous and contradictory price signals potentially to lead to perverse outcomes…</a:t>
            </a:r>
          </a:p>
          <a:p>
            <a:pPr marL="171450" marR="0" lvl="0" indent="-171450" fontAlgn="auto">
              <a:lnSpc>
                <a:spcPct val="100000"/>
              </a:lnSpc>
              <a:spcBef>
                <a:spcPts val="0"/>
              </a:spcBef>
              <a:spcAft>
                <a:spcPts val="300"/>
              </a:spcAft>
              <a:buClr>
                <a:srgbClr val="C00000"/>
              </a:buClr>
              <a:buSzTx/>
              <a:buFont typeface="Calibri Light" panose="020F0302020204030204" pitchFamily="34" charset="0"/>
              <a:buChar char="x"/>
              <a:tabLst/>
              <a:defRPr/>
            </a:pPr>
            <a:r>
              <a:rPr lang="en-GB" sz="1100" dirty="0">
                <a:latin typeface="+mj-lt"/>
              </a:rPr>
              <a:t>… and inc/dec gaming risk huge</a:t>
            </a:r>
          </a:p>
        </p:txBody>
      </p:sp>
      <p:sp>
        <p:nvSpPr>
          <p:cNvPr id="7" name="TextBox 6">
            <a:extLst>
              <a:ext uri="{FF2B5EF4-FFF2-40B4-BE49-F238E27FC236}">
                <a16:creationId xmlns:a16="http://schemas.microsoft.com/office/drawing/2014/main" id="{992B7A16-63B0-A3AC-B921-E65775736C0F}"/>
              </a:ext>
            </a:extLst>
          </p:cNvPr>
          <p:cNvSpPr txBox="1"/>
          <p:nvPr/>
        </p:nvSpPr>
        <p:spPr>
          <a:xfrm>
            <a:off x="5657491" y="4830140"/>
            <a:ext cx="1400910" cy="1731243"/>
          </a:xfrm>
          <a:prstGeom prst="rect">
            <a:avLst/>
          </a:prstGeom>
          <a:noFill/>
        </p:spPr>
        <p:txBody>
          <a:bodyPr wrap="square" lIns="91440" tIns="45720" rIns="91440" bIns="45720" anchor="t">
            <a:spAutoFit/>
          </a:bodyPr>
          <a:lstStyle/>
          <a:p>
            <a:pPr marL="171450" indent="-171450">
              <a:spcAft>
                <a:spcPts val="300"/>
              </a:spcAft>
              <a:buClr>
                <a:srgbClr val="C00000"/>
              </a:buClr>
              <a:buFont typeface="Calibri Light" panose="020F0302020204030204" pitchFamily="34" charset="0"/>
              <a:buChar char="x"/>
              <a:defRPr/>
            </a:pPr>
            <a:r>
              <a:rPr lang="en-GB" sz="1100" dirty="0">
                <a:latin typeface="+mj-lt"/>
              </a:rPr>
              <a:t>Perception of arbitrary curtailment</a:t>
            </a:r>
          </a:p>
          <a:p>
            <a:pPr marL="171450" indent="-171450">
              <a:spcAft>
                <a:spcPts val="300"/>
              </a:spcAft>
              <a:buClr>
                <a:srgbClr val="C00000"/>
              </a:buClr>
              <a:buFont typeface="Calibri Light" panose="020F0302020204030204" pitchFamily="34" charset="0"/>
              <a:buChar char="x"/>
              <a:defRPr/>
            </a:pPr>
            <a:r>
              <a:rPr lang="en-GB" sz="1100" dirty="0">
                <a:latin typeface="+mj-lt"/>
              </a:rPr>
              <a:t>Only works for one way for IC</a:t>
            </a:r>
          </a:p>
          <a:p>
            <a:pPr marL="171450" indent="-171450">
              <a:spcAft>
                <a:spcPts val="300"/>
              </a:spcAft>
              <a:buClr>
                <a:srgbClr val="C00000"/>
              </a:buClr>
              <a:buFont typeface="Calibri Light" panose="020F0302020204030204" pitchFamily="34" charset="0"/>
              <a:buChar char="x"/>
              <a:defRPr/>
            </a:pPr>
            <a:r>
              <a:rPr lang="en-GB" sz="1100" dirty="0">
                <a:latin typeface="+mj-lt"/>
              </a:rPr>
              <a:t>Disorderly bidding risk</a:t>
            </a:r>
          </a:p>
          <a:p>
            <a:pPr marL="171450" indent="-171450">
              <a:spcAft>
                <a:spcPts val="300"/>
              </a:spcAft>
              <a:buClr>
                <a:srgbClr val="C00000"/>
              </a:buClr>
              <a:buFont typeface="Calibri Light" panose="020F0302020204030204" pitchFamily="34" charset="0"/>
              <a:buChar char="x"/>
              <a:defRPr/>
            </a:pPr>
            <a:r>
              <a:rPr lang="en-GB" sz="1100" dirty="0">
                <a:latin typeface="+mj-lt"/>
              </a:rPr>
              <a:t>Higher national prices risk</a:t>
            </a:r>
          </a:p>
        </p:txBody>
      </p:sp>
      <p:sp>
        <p:nvSpPr>
          <p:cNvPr id="8" name="TextBox 7">
            <a:extLst>
              <a:ext uri="{FF2B5EF4-FFF2-40B4-BE49-F238E27FC236}">
                <a16:creationId xmlns:a16="http://schemas.microsoft.com/office/drawing/2014/main" id="{E3A40F73-26EB-520C-79E2-CFCEA1BBDFD0}"/>
              </a:ext>
            </a:extLst>
          </p:cNvPr>
          <p:cNvSpPr txBox="1"/>
          <p:nvPr/>
        </p:nvSpPr>
        <p:spPr>
          <a:xfrm>
            <a:off x="8334222" y="3905382"/>
            <a:ext cx="2309753" cy="2239074"/>
          </a:xfrm>
          <a:prstGeom prst="rect">
            <a:avLst/>
          </a:prstGeom>
          <a:noFill/>
        </p:spPr>
        <p:txBody>
          <a:bodyPr wrap="square" lIns="91440" tIns="45720" rIns="91440" bIns="45720" anchor="t">
            <a:spAutoFit/>
          </a:bodyPr>
          <a:lstStyle/>
          <a:p>
            <a:pPr marL="171450" indent="-171450">
              <a:spcAft>
                <a:spcPts val="300"/>
              </a:spcAft>
              <a:buFont typeface="Wingdings" panose="05000000000000000000" pitchFamily="2" charset="2"/>
              <a:buChar char="ü"/>
            </a:pPr>
            <a:r>
              <a:rPr lang="en-GB" sz="1100" dirty="0">
                <a:latin typeface="+mj-lt"/>
              </a:rPr>
              <a:t>Historical precedent (pre c2010) of ICs paying TNUoS </a:t>
            </a:r>
          </a:p>
          <a:p>
            <a:pPr marL="171450" indent="-171450">
              <a:spcAft>
                <a:spcPts val="300"/>
              </a:spcAft>
              <a:buFont typeface="Wingdings" panose="05000000000000000000" pitchFamily="2" charset="2"/>
              <a:buChar char="ü"/>
            </a:pPr>
            <a:r>
              <a:rPr lang="en-GB" sz="1100" dirty="0">
                <a:latin typeface="+mj-lt"/>
              </a:rPr>
              <a:t>Set ex ante (or ex post) TNUoS charge half hourly to impact i/c user flows</a:t>
            </a:r>
          </a:p>
          <a:p>
            <a:pPr marL="171450" indent="-171450" algn="l" defTabSz="914400" rtl="0" eaLnBrk="1" latinLnBrk="0" hangingPunct="1">
              <a:spcAft>
                <a:spcPts val="300"/>
              </a:spcAft>
              <a:buClr>
                <a:srgbClr val="C00000"/>
              </a:buClr>
              <a:buFont typeface="Calibri Light" panose="020F0302020204030204" pitchFamily="34" charset="0"/>
              <a:buChar char="x"/>
            </a:pPr>
            <a:r>
              <a:rPr lang="en-GB" sz="1100" kern="1200" dirty="0">
                <a:solidFill>
                  <a:schemeClr val="tx1"/>
                </a:solidFill>
                <a:latin typeface="+mj-lt"/>
              </a:rPr>
              <a:t>Hugely challenging to implement – requires forecasts of prices and opportunity costs…</a:t>
            </a:r>
          </a:p>
          <a:p>
            <a:pPr marL="171450" indent="-171450" algn="l" rtl="0" eaLnBrk="1" latinLnBrk="0" hangingPunct="1">
              <a:spcAft>
                <a:spcPts val="300"/>
              </a:spcAft>
              <a:buClr>
                <a:srgbClr val="C00000"/>
              </a:buClr>
              <a:buFont typeface="Calibri Light" panose="020F0302020204030204" pitchFamily="34" charset="0"/>
              <a:buChar char="x"/>
            </a:pPr>
            <a:r>
              <a:rPr lang="en-GB" sz="1100" kern="1200" dirty="0">
                <a:solidFill>
                  <a:schemeClr val="tx1"/>
                </a:solidFill>
                <a:latin typeface="+mj-lt"/>
              </a:rPr>
              <a:t>Somewhat arbitrary – will often get forecast wrong and lead to inefficient IC use and, in turn, other GB flex assets</a:t>
            </a:r>
          </a:p>
        </p:txBody>
      </p:sp>
      <p:sp>
        <p:nvSpPr>
          <p:cNvPr id="9" name="TextBox 8">
            <a:extLst>
              <a:ext uri="{FF2B5EF4-FFF2-40B4-BE49-F238E27FC236}">
                <a16:creationId xmlns:a16="http://schemas.microsoft.com/office/drawing/2014/main" id="{B55556FD-70A6-0D03-2A20-93CA9A56E9C1}"/>
              </a:ext>
            </a:extLst>
          </p:cNvPr>
          <p:cNvSpPr txBox="1"/>
          <p:nvPr/>
        </p:nvSpPr>
        <p:spPr>
          <a:xfrm>
            <a:off x="6806226" y="4843790"/>
            <a:ext cx="1551405" cy="1692771"/>
          </a:xfrm>
          <a:prstGeom prst="rect">
            <a:avLst/>
          </a:prstGeom>
          <a:noFill/>
        </p:spPr>
        <p:txBody>
          <a:bodyPr wrap="square" lIns="91440" tIns="45720" rIns="91440" bIns="45720" anchor="t">
            <a:spAutoFit/>
          </a:bodyPr>
          <a:lstStyle/>
          <a:p>
            <a:pPr marL="171450" indent="-171450" algn="l" defTabSz="914400" rtl="0" eaLnBrk="1" latinLnBrk="0" hangingPunct="1">
              <a:spcAft>
                <a:spcPts val="300"/>
              </a:spcAft>
              <a:buClr>
                <a:schemeClr val="accent2">
                  <a:lumMod val="50000"/>
                </a:schemeClr>
              </a:buClr>
              <a:buFont typeface="Wingdings" panose="05000000000000000000" pitchFamily="2" charset="2"/>
              <a:buChar char="ü"/>
            </a:pPr>
            <a:r>
              <a:rPr lang="en-GB" sz="1100" kern="1200" dirty="0">
                <a:solidFill>
                  <a:schemeClr val="tx1"/>
                </a:solidFill>
                <a:latin typeface="+mj-lt"/>
              </a:rPr>
              <a:t>could (in theory) lead to more efficient IC usage…</a:t>
            </a:r>
            <a:endParaRPr lang="en-GB" sz="1100" dirty="0">
              <a:latin typeface="+mj-lt"/>
            </a:endParaRPr>
          </a:p>
          <a:p>
            <a:pPr marL="171450" indent="-171450" algn="l" defTabSz="914400" rtl="0" eaLnBrk="1" latinLnBrk="0" hangingPunct="1">
              <a:spcAft>
                <a:spcPts val="300"/>
              </a:spcAft>
              <a:buClr>
                <a:srgbClr val="C00000"/>
              </a:buClr>
              <a:buFont typeface="Calibri Light" panose="020F0302020204030204" pitchFamily="34" charset="0"/>
              <a:buChar char="x"/>
            </a:pPr>
            <a:r>
              <a:rPr lang="en-GB" sz="1100" kern="1200" dirty="0">
                <a:solidFill>
                  <a:schemeClr val="tx1"/>
                </a:solidFill>
                <a:latin typeface="+mj-lt"/>
              </a:rPr>
              <a:t>…but hugely complex (perhaps impossibly so)</a:t>
            </a:r>
          </a:p>
          <a:p>
            <a:pPr marL="171450" marR="0" lvl="0" indent="-171450" algn="l" defTabSz="914400" rtl="0" eaLnBrk="1" fontAlgn="auto" latinLnBrk="0" hangingPunct="1">
              <a:lnSpc>
                <a:spcPct val="100000"/>
              </a:lnSpc>
              <a:spcBef>
                <a:spcPts val="0"/>
              </a:spcBef>
              <a:spcAft>
                <a:spcPts val="300"/>
              </a:spcAft>
              <a:buClr>
                <a:srgbClr val="C00000"/>
              </a:buClr>
              <a:buSzTx/>
              <a:buFont typeface="Calibri Light" panose="020F0302020204030204" pitchFamily="34" charset="0"/>
              <a:buChar char="x"/>
              <a:tabLst/>
              <a:defRPr/>
            </a:pPr>
            <a:r>
              <a:rPr lang="en-GB" sz="1100" kern="1200" dirty="0">
                <a:solidFill>
                  <a:schemeClr val="tx1"/>
                </a:solidFill>
                <a:latin typeface="+mj-lt"/>
              </a:rPr>
              <a:t>Operational challenges –requires SO judgement</a:t>
            </a:r>
          </a:p>
        </p:txBody>
      </p:sp>
      <p:sp>
        <p:nvSpPr>
          <p:cNvPr id="10" name="TextBox 9">
            <a:extLst>
              <a:ext uri="{FF2B5EF4-FFF2-40B4-BE49-F238E27FC236}">
                <a16:creationId xmlns:a16="http://schemas.microsoft.com/office/drawing/2014/main" id="{AD7B5373-C107-58A0-2AD4-DEFBC00BD080}"/>
              </a:ext>
            </a:extLst>
          </p:cNvPr>
          <p:cNvSpPr txBox="1"/>
          <p:nvPr/>
        </p:nvSpPr>
        <p:spPr>
          <a:xfrm>
            <a:off x="5729586" y="4450953"/>
            <a:ext cx="2340041" cy="430887"/>
          </a:xfrm>
          <a:prstGeom prst="rect">
            <a:avLst/>
          </a:prstGeom>
          <a:noFill/>
        </p:spPr>
        <p:txBody>
          <a:bodyPr wrap="square" lIns="91440" tIns="45720" rIns="91440" bIns="45720" anchor="t">
            <a:spAutoFit/>
          </a:bodyPr>
          <a:lstStyle/>
          <a:p>
            <a:pPr marL="171450" indent="-171450" algn="ctr" defTabSz="914400" rtl="0" eaLnBrk="1" latinLnBrk="0" hangingPunct="1">
              <a:buClr>
                <a:schemeClr val="accent2">
                  <a:lumMod val="50000"/>
                </a:schemeClr>
              </a:buClr>
              <a:buFont typeface="Wingdings" panose="05000000000000000000" pitchFamily="2" charset="2"/>
              <a:buChar char="ü"/>
              <a:tabLst/>
            </a:pPr>
            <a:r>
              <a:rPr lang="en-GB" sz="1100" kern="1200" dirty="0">
                <a:solidFill>
                  <a:schemeClr val="tx1"/>
                </a:solidFill>
                <a:latin typeface="+mj-lt"/>
                <a:ea typeface="+mn-ea"/>
                <a:cs typeface="+mn-cs"/>
              </a:rPr>
              <a:t>Lower costs – IC flows better match GB internal constraints</a:t>
            </a:r>
          </a:p>
        </p:txBody>
      </p:sp>
      <p:sp>
        <p:nvSpPr>
          <p:cNvPr id="12" name="TextBox 11">
            <a:extLst>
              <a:ext uri="{FF2B5EF4-FFF2-40B4-BE49-F238E27FC236}">
                <a16:creationId xmlns:a16="http://schemas.microsoft.com/office/drawing/2014/main" id="{3EFBB7A3-1A97-391F-97C7-07F9568293F8}"/>
              </a:ext>
            </a:extLst>
          </p:cNvPr>
          <p:cNvSpPr txBox="1"/>
          <p:nvPr/>
        </p:nvSpPr>
        <p:spPr>
          <a:xfrm>
            <a:off x="3889143" y="4447475"/>
            <a:ext cx="1700064" cy="1731243"/>
          </a:xfrm>
          <a:prstGeom prst="rect">
            <a:avLst/>
          </a:prstGeom>
          <a:noFill/>
        </p:spPr>
        <p:txBody>
          <a:bodyPr wrap="square" lIns="91440" tIns="45720" rIns="91440" bIns="45720" anchor="t">
            <a:spAutoFit/>
          </a:bodyPr>
          <a:lstStyle/>
          <a:p>
            <a:pPr marL="171450" indent="-171450">
              <a:spcAft>
                <a:spcPts val="300"/>
              </a:spcAft>
              <a:buClr>
                <a:schemeClr val="accent2">
                  <a:lumMod val="50000"/>
                </a:schemeClr>
              </a:buClr>
              <a:buFont typeface="Wingdings" panose="05000000000000000000" pitchFamily="2" charset="2"/>
              <a:buChar char="ü"/>
            </a:pPr>
            <a:r>
              <a:rPr lang="en-GB" sz="1100" dirty="0">
                <a:latin typeface="+mj-lt"/>
              </a:rPr>
              <a:t>Incentivises more accurate PNs… </a:t>
            </a:r>
            <a:endParaRPr lang="en-GB" sz="1100" kern="1200" dirty="0">
              <a:latin typeface="+mj-lt"/>
            </a:endParaRPr>
          </a:p>
          <a:p>
            <a:pPr marL="171450" indent="-171450">
              <a:spcAft>
                <a:spcPts val="300"/>
              </a:spcAft>
              <a:buClr>
                <a:srgbClr val="C00000"/>
              </a:buClr>
              <a:buFont typeface="Calibri Light" panose="020F0302020204030204" pitchFamily="34" charset="0"/>
              <a:buChar char="x"/>
              <a:defRPr/>
            </a:pPr>
            <a:r>
              <a:rPr lang="en-GB" sz="1100" dirty="0">
                <a:latin typeface="+mj-lt"/>
              </a:rPr>
              <a:t>…but efficiency of benefits unclear</a:t>
            </a:r>
          </a:p>
          <a:p>
            <a:pPr marL="171450" indent="-171450">
              <a:spcAft>
                <a:spcPts val="300"/>
              </a:spcAft>
              <a:buClr>
                <a:srgbClr val="C00000"/>
              </a:buClr>
              <a:buFont typeface="Calibri Light" panose="020F0302020204030204" pitchFamily="34" charset="0"/>
              <a:buChar char="x"/>
              <a:defRPr/>
            </a:pPr>
            <a:r>
              <a:rPr lang="en-GB" sz="1100" dirty="0">
                <a:latin typeface="+mj-lt"/>
              </a:rPr>
              <a:t>Greater risk to participants</a:t>
            </a:r>
          </a:p>
          <a:p>
            <a:pPr marL="171450" indent="-171450">
              <a:spcAft>
                <a:spcPts val="300"/>
              </a:spcAft>
              <a:buClr>
                <a:srgbClr val="C00000"/>
              </a:buClr>
              <a:buFont typeface="Calibri Light" panose="020F0302020204030204" pitchFamily="34" charset="0"/>
              <a:buChar char="x"/>
              <a:defRPr/>
            </a:pPr>
            <a:r>
              <a:rPr lang="en-GB" sz="1100" dirty="0">
                <a:latin typeface="+mj-lt"/>
              </a:rPr>
              <a:t>Somewhat arbitrary setting of level of charge</a:t>
            </a:r>
          </a:p>
        </p:txBody>
      </p:sp>
      <p:sp>
        <p:nvSpPr>
          <p:cNvPr id="14" name="TextBox 13">
            <a:extLst>
              <a:ext uri="{FF2B5EF4-FFF2-40B4-BE49-F238E27FC236}">
                <a16:creationId xmlns:a16="http://schemas.microsoft.com/office/drawing/2014/main" id="{91BED46A-E444-70D6-53C5-D915736C2D56}"/>
              </a:ext>
            </a:extLst>
          </p:cNvPr>
          <p:cNvSpPr txBox="1"/>
          <p:nvPr/>
        </p:nvSpPr>
        <p:spPr>
          <a:xfrm>
            <a:off x="5750705" y="6714117"/>
            <a:ext cx="4495072" cy="750704"/>
          </a:xfrm>
          <a:prstGeom prst="rect">
            <a:avLst/>
          </a:prstGeom>
          <a:solidFill>
            <a:schemeClr val="accent6">
              <a:lumMod val="50000"/>
            </a:schemeClr>
          </a:solidFill>
        </p:spPr>
        <p:txBody>
          <a:bodyPr wrap="square" lIns="91440" tIns="45720" rIns="91440" bIns="45720" rtlCol="0" anchor="ctr">
            <a:noAutofit/>
          </a:bodyPr>
          <a:lstStyle>
            <a:defPPr>
              <a:defRPr lang="en-US"/>
            </a:defPPr>
            <a:lvl1pPr algn="ctr">
              <a:defRPr sz="1400" b="1">
                <a:solidFill>
                  <a:schemeClr val="bg1"/>
                </a:solidFill>
              </a:defRPr>
            </a:lvl1pPr>
          </a:lstStyle>
          <a:p>
            <a:r>
              <a:rPr lang="en-GB" dirty="0"/>
              <a:t>Somewhat arbitrary, significant potential for inefficient outcomes and/or losing merit order.  Potentially adverse  revenue implications for impacted asset classes</a:t>
            </a:r>
          </a:p>
        </p:txBody>
      </p:sp>
      <p:pic>
        <p:nvPicPr>
          <p:cNvPr id="23" name="Picture 2" descr="SSE Energy| Compare Business Energy Suppliers | Bionic">
            <a:extLst>
              <a:ext uri="{FF2B5EF4-FFF2-40B4-BE49-F238E27FC236}">
                <a16:creationId xmlns:a16="http://schemas.microsoft.com/office/drawing/2014/main" id="{A7857570-6C1F-FF76-2878-38D06CD6B6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49379" y="6146140"/>
            <a:ext cx="446901" cy="250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76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2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9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0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3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0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03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8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8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8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86"/>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27"/>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3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3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35"/>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36"/>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72"/>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7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74"/>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75"/>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76"/>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203"/>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8"/>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7"/>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9"/>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0"/>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37"/>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79" grpId="0" animBg="1"/>
      <p:bldP spid="80" grpId="0" animBg="1"/>
      <p:bldP spid="81" grpId="0" animBg="1"/>
      <p:bldP spid="82" grpId="0" animBg="1"/>
      <p:bldP spid="83" grpId="0"/>
      <p:bldP spid="84" grpId="0"/>
      <p:bldP spid="85" grpId="0"/>
      <p:bldP spid="86" grpId="0"/>
      <p:bldP spid="87" grpId="0" animBg="1"/>
      <p:bldP spid="88" grpId="0"/>
      <p:bldP spid="134" grpId="0"/>
      <p:bldP spid="135" grpId="0" animBg="1"/>
      <p:bldP spid="136" grpId="0" animBg="1"/>
      <p:bldP spid="137" grpId="0"/>
      <p:bldP spid="173" grpId="0" animBg="1"/>
      <p:bldP spid="174" grpId="0" animBg="1"/>
      <p:bldP spid="175" grpId="0" animBg="1"/>
      <p:bldP spid="176" grpId="0" animBg="1"/>
      <p:bldP spid="189" grpId="0" animBg="1"/>
      <p:bldP spid="190" grpId="0" animBg="1"/>
      <p:bldP spid="191" grpId="0" animBg="1"/>
      <p:bldP spid="192" grpId="0" animBg="1"/>
      <p:bldP spid="195" grpId="0" animBg="1"/>
      <p:bldP spid="196" grpId="0" animBg="1"/>
      <p:bldP spid="197" grpId="0" animBg="1"/>
      <p:bldP spid="198" grpId="0" animBg="1"/>
      <p:bldP spid="4" grpId="0"/>
      <p:bldP spid="6" grpId="0"/>
      <p:bldP spid="7" grpId="0"/>
      <p:bldP spid="8" grpId="0"/>
      <p:bldP spid="9" grpId="0"/>
      <p:bldP spid="10" grpId="0"/>
      <p:bldP spid="12"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sosceles Triangle 18">
            <a:extLst>
              <a:ext uri="{FF2B5EF4-FFF2-40B4-BE49-F238E27FC236}">
                <a16:creationId xmlns:a16="http://schemas.microsoft.com/office/drawing/2014/main" id="{1AB7EF30-7387-45E7-7859-C9F53C6930FC}"/>
              </a:ext>
            </a:extLst>
          </p:cNvPr>
          <p:cNvSpPr/>
          <p:nvPr/>
        </p:nvSpPr>
        <p:spPr>
          <a:xfrm rot="10800000">
            <a:off x="3357493" y="2721822"/>
            <a:ext cx="4090888" cy="3090826"/>
          </a:xfrm>
          <a:prstGeom prst="triangl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15" name="TextBox 14">
            <a:extLst>
              <a:ext uri="{FF2B5EF4-FFF2-40B4-BE49-F238E27FC236}">
                <a16:creationId xmlns:a16="http://schemas.microsoft.com/office/drawing/2014/main" id="{0F8E6456-5346-22C5-7017-A1932B6DA924}"/>
              </a:ext>
            </a:extLst>
          </p:cNvPr>
          <p:cNvSpPr txBox="1"/>
          <p:nvPr/>
        </p:nvSpPr>
        <p:spPr>
          <a:xfrm>
            <a:off x="3656778" y="1255831"/>
            <a:ext cx="3419027" cy="1265001"/>
          </a:xfrm>
          <a:prstGeom prst="wedgeRectCallout">
            <a:avLst>
              <a:gd name="adj1" fmla="val -15036"/>
              <a:gd name="adj2" fmla="val 75962"/>
            </a:avLst>
          </a:prstGeom>
          <a:solidFill>
            <a:schemeClr val="bg1"/>
          </a:solidFill>
          <a:ln>
            <a:solidFill>
              <a:schemeClr val="tx1"/>
            </a:solidFill>
          </a:ln>
        </p:spPr>
        <p:txBody>
          <a:bodyPr wrap="square" rtlCol="0" anchor="ctr">
            <a:noAutofit/>
          </a:bodyPr>
          <a:lstStyle/>
          <a:p>
            <a:endParaRPr lang="en-GB" sz="1400" b="1" dirty="0"/>
          </a:p>
        </p:txBody>
      </p:sp>
      <p:sp>
        <p:nvSpPr>
          <p:cNvPr id="2" name="Title 1">
            <a:extLst>
              <a:ext uri="{FF2B5EF4-FFF2-40B4-BE49-F238E27FC236}">
                <a16:creationId xmlns:a16="http://schemas.microsoft.com/office/drawing/2014/main" id="{6E1F407E-77E3-E005-C4F3-873A825ABA37}"/>
              </a:ext>
            </a:extLst>
          </p:cNvPr>
          <p:cNvSpPr>
            <a:spLocks noGrp="1"/>
          </p:cNvSpPr>
          <p:nvPr>
            <p:ph type="title"/>
          </p:nvPr>
        </p:nvSpPr>
        <p:spPr>
          <a:xfrm>
            <a:off x="606483" y="473674"/>
            <a:ext cx="9774936" cy="685800"/>
          </a:xfrm>
        </p:spPr>
        <p:txBody>
          <a:bodyPr/>
          <a:lstStyle/>
          <a:p>
            <a:r>
              <a:rPr lang="en-GB" dirty="0"/>
              <a:t>Increasingly obvious that policymakers' room to manoeuvre is a lot less than they thought – they only really have three options…</a:t>
            </a:r>
          </a:p>
        </p:txBody>
      </p:sp>
      <p:sp>
        <p:nvSpPr>
          <p:cNvPr id="3" name="Slide Number Placeholder 2">
            <a:extLst>
              <a:ext uri="{FF2B5EF4-FFF2-40B4-BE49-F238E27FC236}">
                <a16:creationId xmlns:a16="http://schemas.microsoft.com/office/drawing/2014/main" id="{BCA12336-65CC-C7F8-7A69-021A7059FAAD}"/>
              </a:ext>
            </a:extLst>
          </p:cNvPr>
          <p:cNvSpPr>
            <a:spLocks noGrp="1"/>
          </p:cNvSpPr>
          <p:nvPr>
            <p:ph type="sldNum" sz="quarter" idx="4"/>
          </p:nvPr>
        </p:nvSpPr>
        <p:spPr/>
        <p:txBody>
          <a:bodyPr/>
          <a:lstStyle/>
          <a:p>
            <a:fld id="{495CDFE8-06BB-8C4A-81DE-67EF32F50FC9}" type="slidenum">
              <a:rPr lang="en-US" smtClean="0"/>
              <a:pPr/>
              <a:t>13</a:t>
            </a:fld>
            <a:endParaRPr lang="en-US" dirty="0"/>
          </a:p>
        </p:txBody>
      </p:sp>
      <p:sp>
        <p:nvSpPr>
          <p:cNvPr id="20" name="TextBox 19">
            <a:extLst>
              <a:ext uri="{FF2B5EF4-FFF2-40B4-BE49-F238E27FC236}">
                <a16:creationId xmlns:a16="http://schemas.microsoft.com/office/drawing/2014/main" id="{CA75BFAD-4050-96B3-6B3B-B6DF0E1A27B5}"/>
              </a:ext>
            </a:extLst>
          </p:cNvPr>
          <p:cNvSpPr txBox="1"/>
          <p:nvPr/>
        </p:nvSpPr>
        <p:spPr>
          <a:xfrm>
            <a:off x="1473693" y="2267694"/>
            <a:ext cx="1717645" cy="854485"/>
          </a:xfrm>
          <a:prstGeom prst="rect">
            <a:avLst/>
          </a:prstGeom>
          <a:solidFill>
            <a:srgbClr val="003863"/>
          </a:solidFill>
          <a:ln w="19050">
            <a:solidFill>
              <a:schemeClr val="tx1"/>
            </a:solidFill>
          </a:ln>
        </p:spPr>
        <p:txBody>
          <a:bodyPr wrap="square" rtlCol="0" anchor="ctr" anchorCtr="0">
            <a:noAutofit/>
          </a:bodyPr>
          <a:lstStyle/>
          <a:p>
            <a:pPr algn="ctr"/>
            <a:r>
              <a:rPr lang="en-GB" sz="1400" dirty="0">
                <a:solidFill>
                  <a:schemeClr val="bg1"/>
                </a:solidFill>
              </a:rPr>
              <a:t>Make physical electricity system more like </a:t>
            </a:r>
            <a:r>
              <a:rPr lang="en-GB" sz="1400" b="1" dirty="0">
                <a:solidFill>
                  <a:schemeClr val="bg1"/>
                </a:solidFill>
              </a:rPr>
              <a:t>current market design</a:t>
            </a:r>
          </a:p>
        </p:txBody>
      </p:sp>
      <p:sp>
        <p:nvSpPr>
          <p:cNvPr id="21" name="TextBox 20">
            <a:extLst>
              <a:ext uri="{FF2B5EF4-FFF2-40B4-BE49-F238E27FC236}">
                <a16:creationId xmlns:a16="http://schemas.microsoft.com/office/drawing/2014/main" id="{55D1A4DE-D29A-74EB-FA58-08A56A9CE9F7}"/>
              </a:ext>
            </a:extLst>
          </p:cNvPr>
          <p:cNvSpPr txBox="1"/>
          <p:nvPr/>
        </p:nvSpPr>
        <p:spPr>
          <a:xfrm>
            <a:off x="7541244" y="2293278"/>
            <a:ext cx="1717645" cy="854485"/>
          </a:xfrm>
          <a:prstGeom prst="rect">
            <a:avLst/>
          </a:prstGeom>
          <a:solidFill>
            <a:srgbClr val="003863"/>
          </a:solidFill>
          <a:ln w="19050">
            <a:solidFill>
              <a:schemeClr val="tx1"/>
            </a:solidFill>
          </a:ln>
        </p:spPr>
        <p:txBody>
          <a:bodyPr wrap="square" rtlCol="0" anchor="ctr" anchorCtr="0">
            <a:noAutofit/>
          </a:bodyPr>
          <a:lstStyle>
            <a:defPPr>
              <a:defRPr lang="en-US"/>
            </a:defPPr>
            <a:lvl1pPr algn="ctr">
              <a:defRPr sz="1400">
                <a:solidFill>
                  <a:schemeClr val="bg1"/>
                </a:solidFill>
              </a:defRPr>
            </a:lvl1pPr>
          </a:lstStyle>
          <a:p>
            <a:r>
              <a:rPr lang="en-GB" dirty="0"/>
              <a:t>Make electricity market more like </a:t>
            </a:r>
            <a:r>
              <a:rPr lang="en-GB" b="1" dirty="0"/>
              <a:t>current GB physical electricity system</a:t>
            </a:r>
          </a:p>
        </p:txBody>
      </p:sp>
      <p:sp>
        <p:nvSpPr>
          <p:cNvPr id="22" name="Oval 21">
            <a:extLst>
              <a:ext uri="{FF2B5EF4-FFF2-40B4-BE49-F238E27FC236}">
                <a16:creationId xmlns:a16="http://schemas.microsoft.com/office/drawing/2014/main" id="{C83EBB21-8588-40AC-AC73-709CEFEDB3D3}"/>
              </a:ext>
            </a:extLst>
          </p:cNvPr>
          <p:cNvSpPr/>
          <p:nvPr/>
        </p:nvSpPr>
        <p:spPr>
          <a:xfrm>
            <a:off x="3139663" y="2457959"/>
            <a:ext cx="368528" cy="379788"/>
          </a:xfrm>
          <a:prstGeom prst="ellipse">
            <a:avLst/>
          </a:prstGeom>
          <a:ln w="190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A</a:t>
            </a:r>
          </a:p>
        </p:txBody>
      </p:sp>
      <p:sp>
        <p:nvSpPr>
          <p:cNvPr id="23" name="Oval 22">
            <a:extLst>
              <a:ext uri="{FF2B5EF4-FFF2-40B4-BE49-F238E27FC236}">
                <a16:creationId xmlns:a16="http://schemas.microsoft.com/office/drawing/2014/main" id="{E0EB81E4-B5AF-A103-303B-57303AB40D44}"/>
              </a:ext>
            </a:extLst>
          </p:cNvPr>
          <p:cNvSpPr/>
          <p:nvPr/>
        </p:nvSpPr>
        <p:spPr>
          <a:xfrm>
            <a:off x="7233918" y="2533828"/>
            <a:ext cx="368528" cy="379788"/>
          </a:xfrm>
          <a:prstGeom prst="ellipse">
            <a:avLst/>
          </a:prstGeom>
          <a:ln w="190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B</a:t>
            </a:r>
          </a:p>
        </p:txBody>
      </p:sp>
      <p:sp>
        <p:nvSpPr>
          <p:cNvPr id="24" name="TextBox 23">
            <a:extLst>
              <a:ext uri="{FF2B5EF4-FFF2-40B4-BE49-F238E27FC236}">
                <a16:creationId xmlns:a16="http://schemas.microsoft.com/office/drawing/2014/main" id="{FA088E87-7F40-138B-59A3-09A9160AE135}"/>
              </a:ext>
            </a:extLst>
          </p:cNvPr>
          <p:cNvSpPr txBox="1"/>
          <p:nvPr/>
        </p:nvSpPr>
        <p:spPr>
          <a:xfrm>
            <a:off x="4407051" y="5535345"/>
            <a:ext cx="1841853" cy="840572"/>
          </a:xfrm>
          <a:prstGeom prst="rect">
            <a:avLst/>
          </a:prstGeom>
          <a:solidFill>
            <a:srgbClr val="003863"/>
          </a:solidFill>
          <a:ln w="19050">
            <a:solidFill>
              <a:schemeClr val="tx1"/>
            </a:solidFill>
          </a:ln>
        </p:spPr>
        <p:txBody>
          <a:bodyPr wrap="square" rtlCol="0" anchor="ctr" anchorCtr="0">
            <a:noAutofit/>
          </a:bodyPr>
          <a:lstStyle>
            <a:defPPr>
              <a:defRPr lang="en-US"/>
            </a:defPPr>
            <a:lvl1pPr algn="ctr">
              <a:defRPr sz="1400">
                <a:solidFill>
                  <a:schemeClr val="bg1"/>
                </a:solidFill>
              </a:defRPr>
            </a:lvl1pPr>
          </a:lstStyle>
          <a:p>
            <a:r>
              <a:rPr lang="en-GB" dirty="0"/>
              <a:t>Reduce Net zero ambition</a:t>
            </a:r>
          </a:p>
        </p:txBody>
      </p:sp>
      <p:sp>
        <p:nvSpPr>
          <p:cNvPr id="25" name="Oval 24">
            <a:extLst>
              <a:ext uri="{FF2B5EF4-FFF2-40B4-BE49-F238E27FC236}">
                <a16:creationId xmlns:a16="http://schemas.microsoft.com/office/drawing/2014/main" id="{BA1FBD50-BF26-5B36-E713-34DDD9A76973}"/>
              </a:ext>
            </a:extLst>
          </p:cNvPr>
          <p:cNvSpPr/>
          <p:nvPr/>
        </p:nvSpPr>
        <p:spPr>
          <a:xfrm>
            <a:off x="5087377" y="5295641"/>
            <a:ext cx="368528" cy="379788"/>
          </a:xfrm>
          <a:prstGeom prst="ellipse">
            <a:avLst/>
          </a:prstGeom>
          <a:ln w="190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C</a:t>
            </a:r>
          </a:p>
        </p:txBody>
      </p:sp>
      <p:sp>
        <p:nvSpPr>
          <p:cNvPr id="30" name="Arrow: Left-Right 29">
            <a:extLst>
              <a:ext uri="{FF2B5EF4-FFF2-40B4-BE49-F238E27FC236}">
                <a16:creationId xmlns:a16="http://schemas.microsoft.com/office/drawing/2014/main" id="{4091B44E-985A-A555-A466-8D8DBF3DE790}"/>
              </a:ext>
            </a:extLst>
          </p:cNvPr>
          <p:cNvSpPr/>
          <p:nvPr/>
        </p:nvSpPr>
        <p:spPr>
          <a:xfrm>
            <a:off x="3656777" y="2707225"/>
            <a:ext cx="3492318" cy="607444"/>
          </a:xfrm>
          <a:prstGeom prst="leftRightArrow">
            <a:avLst/>
          </a:prstGeom>
          <a:solidFill>
            <a:schemeClr val="accent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34" name="Arrow: Right 33">
            <a:extLst>
              <a:ext uri="{FF2B5EF4-FFF2-40B4-BE49-F238E27FC236}">
                <a16:creationId xmlns:a16="http://schemas.microsoft.com/office/drawing/2014/main" id="{9D3D4ACE-675A-3F56-9383-0285BE5815A7}"/>
              </a:ext>
            </a:extLst>
          </p:cNvPr>
          <p:cNvSpPr/>
          <p:nvPr/>
        </p:nvSpPr>
        <p:spPr>
          <a:xfrm rot="3413875">
            <a:off x="3687443" y="3989249"/>
            <a:ext cx="1970379" cy="533782"/>
          </a:xfrm>
          <a:prstGeom prst="rightArrow">
            <a:avLst>
              <a:gd name="adj1" fmla="val 42613"/>
              <a:gd name="adj2" fmla="val 50000"/>
            </a:avLst>
          </a:pr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50" name="TextBox 49">
            <a:extLst>
              <a:ext uri="{FF2B5EF4-FFF2-40B4-BE49-F238E27FC236}">
                <a16:creationId xmlns:a16="http://schemas.microsoft.com/office/drawing/2014/main" id="{AE9D9C5D-1FCA-0F7F-95FF-469182F09340}"/>
              </a:ext>
            </a:extLst>
          </p:cNvPr>
          <p:cNvSpPr txBox="1"/>
          <p:nvPr/>
        </p:nvSpPr>
        <p:spPr>
          <a:xfrm>
            <a:off x="849025" y="3210294"/>
            <a:ext cx="2185815" cy="1600438"/>
          </a:xfrm>
          <a:prstGeom prst="rect">
            <a:avLst/>
          </a:prstGeom>
          <a:noFill/>
        </p:spPr>
        <p:txBody>
          <a:bodyPr wrap="square" rtlCol="0">
            <a:spAutoFit/>
          </a:bodyPr>
          <a:lstStyle/>
          <a:p>
            <a:r>
              <a:rPr lang="en-GB" sz="1400" b="1" i="1" dirty="0">
                <a:solidFill>
                  <a:schemeClr val="accent2"/>
                </a:solidFill>
              </a:rPr>
              <a:t>Implications: </a:t>
            </a:r>
          </a:p>
          <a:p>
            <a:pPr marL="171450" indent="-171450">
              <a:buFont typeface="Arial" panose="020B0604020202020204" pitchFamily="34" charset="0"/>
              <a:buChar char="•"/>
            </a:pPr>
            <a:r>
              <a:rPr lang="en-GB" sz="1400" i="1" dirty="0">
                <a:solidFill>
                  <a:schemeClr val="accent2"/>
                </a:solidFill>
              </a:rPr>
              <a:t>c.£110bn+ of new transmission; </a:t>
            </a:r>
          </a:p>
          <a:p>
            <a:pPr marL="171450" indent="-171450">
              <a:buFont typeface="Arial" panose="020B0604020202020204" pitchFamily="34" charset="0"/>
              <a:buChar char="•"/>
            </a:pPr>
            <a:r>
              <a:rPr lang="en-GB" sz="1400" i="1" dirty="0">
                <a:solidFill>
                  <a:schemeClr val="accent2"/>
                </a:solidFill>
              </a:rPr>
              <a:t>Deliverability challenges</a:t>
            </a:r>
          </a:p>
          <a:p>
            <a:pPr marL="171450" indent="-171450">
              <a:buFont typeface="Arial" panose="020B0604020202020204" pitchFamily="34" charset="0"/>
              <a:buChar char="•"/>
            </a:pPr>
            <a:r>
              <a:rPr lang="en-GB" sz="1400" i="1" dirty="0">
                <a:solidFill>
                  <a:schemeClr val="accent2"/>
                </a:solidFill>
              </a:rPr>
              <a:t>Fierce local resistance;</a:t>
            </a:r>
          </a:p>
          <a:p>
            <a:pPr marL="171450" indent="-171450">
              <a:buFont typeface="Arial" panose="020B0604020202020204" pitchFamily="34" charset="0"/>
              <a:buChar char="•"/>
            </a:pPr>
            <a:r>
              <a:rPr lang="en-GB" sz="1400" i="1" dirty="0">
                <a:solidFill>
                  <a:schemeClr val="accent2"/>
                </a:solidFill>
              </a:rPr>
              <a:t>Most of it unneeded in locational pricing regime</a:t>
            </a:r>
          </a:p>
        </p:txBody>
      </p:sp>
      <p:sp>
        <p:nvSpPr>
          <p:cNvPr id="54" name="TextBox 53">
            <a:extLst>
              <a:ext uri="{FF2B5EF4-FFF2-40B4-BE49-F238E27FC236}">
                <a16:creationId xmlns:a16="http://schemas.microsoft.com/office/drawing/2014/main" id="{58176536-ABC0-0321-5875-0B7B139EA245}"/>
              </a:ext>
            </a:extLst>
          </p:cNvPr>
          <p:cNvSpPr txBox="1"/>
          <p:nvPr/>
        </p:nvSpPr>
        <p:spPr>
          <a:xfrm>
            <a:off x="2591923" y="5505814"/>
            <a:ext cx="2080709" cy="954107"/>
          </a:xfrm>
          <a:prstGeom prst="rect">
            <a:avLst/>
          </a:prstGeom>
          <a:noFill/>
        </p:spPr>
        <p:txBody>
          <a:bodyPr wrap="square" rtlCol="0">
            <a:spAutoFit/>
          </a:bodyPr>
          <a:lstStyle/>
          <a:p>
            <a:r>
              <a:rPr lang="en-GB" sz="1400" b="1" i="1" dirty="0">
                <a:solidFill>
                  <a:schemeClr val="accent2"/>
                </a:solidFill>
              </a:rPr>
              <a:t>Outcome: </a:t>
            </a:r>
          </a:p>
          <a:p>
            <a:pPr marL="171450" indent="-171450">
              <a:buFont typeface="Arial" panose="020B0604020202020204" pitchFamily="34" charset="0"/>
              <a:buChar char="•"/>
            </a:pPr>
            <a:r>
              <a:rPr lang="en-GB" sz="1400" i="1" dirty="0">
                <a:solidFill>
                  <a:schemeClr val="accent2"/>
                </a:solidFill>
              </a:rPr>
              <a:t>Reduced cost but accelerated climate change</a:t>
            </a:r>
          </a:p>
        </p:txBody>
      </p:sp>
      <p:sp>
        <p:nvSpPr>
          <p:cNvPr id="55" name="TextBox 54">
            <a:extLst>
              <a:ext uri="{FF2B5EF4-FFF2-40B4-BE49-F238E27FC236}">
                <a16:creationId xmlns:a16="http://schemas.microsoft.com/office/drawing/2014/main" id="{E0B81AE1-8ABE-AFA0-BCE4-BFAC056916FF}"/>
              </a:ext>
            </a:extLst>
          </p:cNvPr>
          <p:cNvSpPr txBox="1"/>
          <p:nvPr/>
        </p:nvSpPr>
        <p:spPr>
          <a:xfrm>
            <a:off x="7432137" y="3210294"/>
            <a:ext cx="2952204" cy="2462213"/>
          </a:xfrm>
          <a:prstGeom prst="rect">
            <a:avLst/>
          </a:prstGeom>
          <a:noFill/>
        </p:spPr>
        <p:txBody>
          <a:bodyPr wrap="square" rtlCol="0">
            <a:spAutoFit/>
          </a:bodyPr>
          <a:lstStyle/>
          <a:p>
            <a:r>
              <a:rPr lang="en-GB" sz="1400" b="1" i="1" dirty="0">
                <a:solidFill>
                  <a:schemeClr val="accent2"/>
                </a:solidFill>
              </a:rPr>
              <a:t>Outcome:</a:t>
            </a:r>
          </a:p>
          <a:p>
            <a:pPr marL="171450" indent="-171450">
              <a:buFont typeface="Arial" panose="020B0604020202020204" pitchFamily="34" charset="0"/>
              <a:buChar char="•"/>
            </a:pPr>
            <a:r>
              <a:rPr lang="en-GB" sz="1400" i="1" dirty="0">
                <a:solidFill>
                  <a:schemeClr val="accent2"/>
                </a:solidFill>
              </a:rPr>
              <a:t>£0.5b implementation cost (system, changing market rules ,and contracts) to induce different participant behaviours </a:t>
            </a:r>
          </a:p>
          <a:p>
            <a:pPr marL="171450" indent="-171450">
              <a:buFont typeface="Arial" panose="020B0604020202020204" pitchFamily="34" charset="0"/>
              <a:buChar char="•"/>
            </a:pPr>
            <a:r>
              <a:rPr lang="en-GB" sz="1400" i="1" dirty="0">
                <a:solidFill>
                  <a:schemeClr val="accent2"/>
                </a:solidFill>
              </a:rPr>
              <a:t>Cost of capital claims unproveable, no evidence from international jurisdictions to support claims - dubious at best</a:t>
            </a:r>
          </a:p>
          <a:p>
            <a:pPr marL="171450" indent="-171450">
              <a:buFont typeface="Arial" panose="020B0604020202020204" pitchFamily="34" charset="0"/>
              <a:buChar char="•"/>
            </a:pPr>
            <a:r>
              <a:rPr lang="en-GB" sz="1400" i="1" dirty="0">
                <a:solidFill>
                  <a:schemeClr val="accent2"/>
                </a:solidFill>
              </a:rPr>
              <a:t>Fierce opposition from vested interests</a:t>
            </a:r>
          </a:p>
        </p:txBody>
      </p:sp>
      <p:pic>
        <p:nvPicPr>
          <p:cNvPr id="2050" name="Picture 2">
            <a:extLst>
              <a:ext uri="{FF2B5EF4-FFF2-40B4-BE49-F238E27FC236}">
                <a16:creationId xmlns:a16="http://schemas.microsoft.com/office/drawing/2014/main" id="{BEB48052-8793-5D51-CC6E-175A141876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3915" y="1298890"/>
            <a:ext cx="1730036" cy="117888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5DD617E-EC3B-3EFD-0E3A-65CF530C74AF}"/>
              </a:ext>
            </a:extLst>
          </p:cNvPr>
          <p:cNvSpPr txBox="1"/>
          <p:nvPr/>
        </p:nvSpPr>
        <p:spPr>
          <a:xfrm>
            <a:off x="5493951" y="1412060"/>
            <a:ext cx="1509907" cy="954107"/>
          </a:xfrm>
          <a:prstGeom prst="rect">
            <a:avLst/>
          </a:prstGeom>
          <a:noFill/>
        </p:spPr>
        <p:txBody>
          <a:bodyPr wrap="square" rtlCol="0" anchor="ctr">
            <a:spAutoFit/>
          </a:bodyPr>
          <a:lstStyle>
            <a:defPPr>
              <a:defRPr lang="en-US"/>
            </a:defPPr>
            <a:lvl1pPr marL="171450" indent="-171450">
              <a:buClr>
                <a:schemeClr val="accent2"/>
              </a:buClr>
              <a:buFont typeface="Wingdings" panose="05000000000000000000" pitchFamily="2" charset="2"/>
              <a:buChar char="§"/>
              <a:defRPr sz="1200"/>
            </a:lvl1pPr>
            <a:lvl2pPr marL="361950" lvl="1" indent="-171450">
              <a:buClr>
                <a:schemeClr val="accent2"/>
              </a:buClr>
              <a:buFont typeface="Calibri" panose="020F0502020204030204" pitchFamily="34" charset="0"/>
              <a:buChar char="−"/>
              <a:defRPr sz="1200"/>
            </a:lvl2pPr>
          </a:lstStyle>
          <a:p>
            <a:pPr marL="0" indent="0">
              <a:spcBef>
                <a:spcPts val="600"/>
              </a:spcBef>
              <a:buNone/>
            </a:pPr>
            <a:r>
              <a:rPr lang="en-GB" sz="1400" dirty="0"/>
              <a:t>Current REMA debate is really a discussion along this spectrum </a:t>
            </a:r>
          </a:p>
        </p:txBody>
      </p:sp>
    </p:spTree>
    <p:extLst>
      <p:ext uri="{BB962C8B-B14F-4D97-AF65-F5344CB8AC3E}">
        <p14:creationId xmlns:p14="http://schemas.microsoft.com/office/powerpoint/2010/main" val="118095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5" grpId="0" animBg="1"/>
      <p:bldP spid="21" grpId="0" animBg="1"/>
      <p:bldP spid="24" grpId="0" animBg="1"/>
      <p:bldP spid="25" grpId="0" animBg="1"/>
      <p:bldP spid="34" grpId="0" animBg="1"/>
      <p:bldP spid="54" grpId="0"/>
      <p:bldP spid="5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086D19-B57A-3E96-2879-FCFDAD76D2FA}"/>
              </a:ext>
            </a:extLst>
          </p:cNvPr>
          <p:cNvSpPr>
            <a:spLocks noGrp="1"/>
          </p:cNvSpPr>
          <p:nvPr>
            <p:ph type="title"/>
          </p:nvPr>
        </p:nvSpPr>
        <p:spPr/>
        <p:txBody>
          <a:bodyPr/>
          <a:lstStyle/>
          <a:p>
            <a:r>
              <a:rPr lang="en-GB" dirty="0"/>
              <a:t>2. Without locational pricing, the market might not be so benign as proponents of status quo hope</a:t>
            </a:r>
          </a:p>
        </p:txBody>
      </p:sp>
    </p:spTree>
    <p:extLst>
      <p:ext uri="{BB962C8B-B14F-4D97-AF65-F5344CB8AC3E}">
        <p14:creationId xmlns:p14="http://schemas.microsoft.com/office/powerpoint/2010/main" val="487983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8E73C-9764-314C-1245-06BAF5459735}"/>
              </a:ext>
            </a:extLst>
          </p:cNvPr>
          <p:cNvSpPr>
            <a:spLocks noGrp="1"/>
          </p:cNvSpPr>
          <p:nvPr>
            <p:ph type="title"/>
          </p:nvPr>
        </p:nvSpPr>
        <p:spPr/>
        <p:txBody>
          <a:bodyPr/>
          <a:lstStyle/>
          <a:p>
            <a:r>
              <a:rPr lang="en-GB" dirty="0"/>
              <a:t>So called investor certainty under the current market design is likely to prove illusory…</a:t>
            </a:r>
          </a:p>
        </p:txBody>
      </p:sp>
      <p:sp>
        <p:nvSpPr>
          <p:cNvPr id="3" name="Slide Number Placeholder 2">
            <a:extLst>
              <a:ext uri="{FF2B5EF4-FFF2-40B4-BE49-F238E27FC236}">
                <a16:creationId xmlns:a16="http://schemas.microsoft.com/office/drawing/2014/main" id="{3A6BDBC7-AA18-FBCA-1F21-4CF378EE8D8D}"/>
              </a:ext>
            </a:extLst>
          </p:cNvPr>
          <p:cNvSpPr>
            <a:spLocks noGrp="1"/>
          </p:cNvSpPr>
          <p:nvPr>
            <p:ph type="sldNum" sz="quarter" idx="4"/>
          </p:nvPr>
        </p:nvSpPr>
        <p:spPr/>
        <p:txBody>
          <a:bodyPr/>
          <a:lstStyle/>
          <a:p>
            <a:fld id="{495CDFE8-06BB-8C4A-81DE-67EF32F50FC9}" type="slidenum">
              <a:rPr lang="en-US" smtClean="0"/>
              <a:pPr/>
              <a:t>15</a:t>
            </a:fld>
            <a:endParaRPr lang="en-US" dirty="0"/>
          </a:p>
        </p:txBody>
      </p:sp>
      <p:pic>
        <p:nvPicPr>
          <p:cNvPr id="4100" name="Picture 4">
            <a:extLst>
              <a:ext uri="{FF2B5EF4-FFF2-40B4-BE49-F238E27FC236}">
                <a16:creationId xmlns:a16="http://schemas.microsoft.com/office/drawing/2014/main" id="{5C7312D9-F5A2-D403-AC81-F79741B1C7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24" t="2448" r="3618" b="8224"/>
          <a:stretch/>
        </p:blipFill>
        <p:spPr bwMode="auto">
          <a:xfrm>
            <a:off x="457200" y="2098456"/>
            <a:ext cx="4308191" cy="27217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12A0CA4-4FA6-2974-E2AC-61CC4B2F89FC}"/>
              </a:ext>
            </a:extLst>
          </p:cNvPr>
          <p:cNvSpPr txBox="1"/>
          <p:nvPr/>
        </p:nvSpPr>
        <p:spPr>
          <a:xfrm>
            <a:off x="457200" y="4912018"/>
            <a:ext cx="5988894" cy="246221"/>
          </a:xfrm>
          <a:prstGeom prst="rect">
            <a:avLst/>
          </a:prstGeom>
          <a:noFill/>
        </p:spPr>
        <p:txBody>
          <a:bodyPr wrap="square" rtlCol="0">
            <a:spAutoFit/>
          </a:bodyPr>
          <a:lstStyle/>
          <a:p>
            <a:r>
              <a:rPr lang="en-GB" sz="1000" i="1" dirty="0"/>
              <a:t>Source: ESO TNUoS Forecast</a:t>
            </a:r>
          </a:p>
        </p:txBody>
      </p:sp>
      <p:sp>
        <p:nvSpPr>
          <p:cNvPr id="7" name="TextBox 6">
            <a:extLst>
              <a:ext uri="{FF2B5EF4-FFF2-40B4-BE49-F238E27FC236}">
                <a16:creationId xmlns:a16="http://schemas.microsoft.com/office/drawing/2014/main" id="{BBD22467-A409-6728-7234-4C86B1AD4F01}"/>
              </a:ext>
            </a:extLst>
          </p:cNvPr>
          <p:cNvSpPr txBox="1"/>
          <p:nvPr/>
        </p:nvSpPr>
        <p:spPr>
          <a:xfrm>
            <a:off x="657398" y="1512347"/>
            <a:ext cx="3907797" cy="523220"/>
          </a:xfrm>
          <a:prstGeom prst="rect">
            <a:avLst/>
          </a:prstGeom>
          <a:noFill/>
        </p:spPr>
        <p:txBody>
          <a:bodyPr wrap="square" rtlCol="0">
            <a:spAutoFit/>
          </a:bodyPr>
          <a:lstStyle/>
          <a:p>
            <a:pPr algn="ctr"/>
            <a:r>
              <a:rPr lang="en-GB" sz="1400" b="1" dirty="0">
                <a:solidFill>
                  <a:schemeClr val="tx2"/>
                </a:solidFill>
              </a:rPr>
              <a:t>ESO’s latest TNUoS 10-year forecasts, published Autumn 2023</a:t>
            </a:r>
          </a:p>
        </p:txBody>
      </p:sp>
      <p:sp>
        <p:nvSpPr>
          <p:cNvPr id="8" name="TextBox 7">
            <a:extLst>
              <a:ext uri="{FF2B5EF4-FFF2-40B4-BE49-F238E27FC236}">
                <a16:creationId xmlns:a16="http://schemas.microsoft.com/office/drawing/2014/main" id="{15ECEB2C-F230-BDF7-E505-0061D04433F2}"/>
              </a:ext>
            </a:extLst>
          </p:cNvPr>
          <p:cNvSpPr txBox="1"/>
          <p:nvPr/>
        </p:nvSpPr>
        <p:spPr>
          <a:xfrm>
            <a:off x="664154" y="5205602"/>
            <a:ext cx="4680165" cy="1400383"/>
          </a:xfrm>
          <a:prstGeom prst="rect">
            <a:avLst/>
          </a:prstGeom>
          <a:noFill/>
        </p:spPr>
        <p:txBody>
          <a:bodyPr wrap="square" rtlCol="0">
            <a:spAutoFit/>
          </a:bodyPr>
          <a:lstStyle>
            <a:defPPr>
              <a:defRPr lang="en-US"/>
            </a:defPPr>
            <a:lvl1pPr marL="171450" indent="-171450">
              <a:buClr>
                <a:schemeClr val="accent2"/>
              </a:buClr>
              <a:buFont typeface="Wingdings" panose="05000000000000000000" pitchFamily="2" charset="2"/>
              <a:buChar char="§"/>
              <a:defRPr sz="1200"/>
            </a:lvl1pPr>
            <a:lvl2pPr marL="361950" lvl="1" indent="-171450">
              <a:buClr>
                <a:schemeClr val="accent2"/>
              </a:buClr>
              <a:buFont typeface="Calibri" panose="020F0502020204030204" pitchFamily="34" charset="0"/>
              <a:buChar char="−"/>
              <a:defRPr sz="1200"/>
            </a:lvl2pPr>
          </a:lstStyle>
          <a:p>
            <a:pPr>
              <a:spcBef>
                <a:spcPts val="600"/>
              </a:spcBef>
            </a:pPr>
            <a:r>
              <a:rPr lang="en-GB" sz="1400" dirty="0"/>
              <a:t>Huge hike in TNUoS bills mooted.</a:t>
            </a:r>
          </a:p>
          <a:p>
            <a:pPr>
              <a:spcBef>
                <a:spcPts val="600"/>
              </a:spcBef>
            </a:pPr>
            <a:r>
              <a:rPr lang="en-GB" sz="1400" dirty="0"/>
              <a:t>Administrative and subjective methodology</a:t>
            </a:r>
          </a:p>
          <a:p>
            <a:pPr>
              <a:spcBef>
                <a:spcPts val="600"/>
              </a:spcBef>
            </a:pPr>
            <a:r>
              <a:rPr lang="en-GB" sz="1400" dirty="0"/>
              <a:t>…given historical precedent, almost certain to end up with legal action by adversely affected parties.</a:t>
            </a:r>
          </a:p>
          <a:p>
            <a:pPr>
              <a:spcBef>
                <a:spcPts val="600"/>
              </a:spcBef>
            </a:pPr>
            <a:r>
              <a:rPr lang="en-GB" sz="1400" dirty="0"/>
              <a:t>Huge uncertainty therefore for investors</a:t>
            </a:r>
          </a:p>
        </p:txBody>
      </p:sp>
      <p:pic>
        <p:nvPicPr>
          <p:cNvPr id="2050" name="x_x_Picture 1">
            <a:extLst>
              <a:ext uri="{FF2B5EF4-FFF2-40B4-BE49-F238E27FC236}">
                <a16:creationId xmlns:a16="http://schemas.microsoft.com/office/drawing/2014/main" id="{9DE37032-8A14-88DE-B218-733A5F5185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8738" y="2088506"/>
            <a:ext cx="3672277" cy="273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E328C49E-0046-125C-D427-D4A17C15C768}"/>
              </a:ext>
            </a:extLst>
          </p:cNvPr>
          <p:cNvSpPr txBox="1"/>
          <p:nvPr/>
        </p:nvSpPr>
        <p:spPr>
          <a:xfrm>
            <a:off x="5643218" y="1565286"/>
            <a:ext cx="3907797" cy="307777"/>
          </a:xfrm>
          <a:prstGeom prst="rect">
            <a:avLst/>
          </a:prstGeom>
          <a:noFill/>
        </p:spPr>
        <p:txBody>
          <a:bodyPr wrap="square" rtlCol="0">
            <a:spAutoFit/>
          </a:bodyPr>
          <a:lstStyle/>
          <a:p>
            <a:pPr algn="ctr"/>
            <a:r>
              <a:rPr lang="en-GB" sz="1400" b="1" dirty="0">
                <a:solidFill>
                  <a:schemeClr val="tx2"/>
                </a:solidFill>
              </a:rPr>
              <a:t>FTI’s latest constraint cost forecast </a:t>
            </a:r>
          </a:p>
        </p:txBody>
      </p:sp>
      <p:sp>
        <p:nvSpPr>
          <p:cNvPr id="9" name="TextBox 8">
            <a:extLst>
              <a:ext uri="{FF2B5EF4-FFF2-40B4-BE49-F238E27FC236}">
                <a16:creationId xmlns:a16="http://schemas.microsoft.com/office/drawing/2014/main" id="{95CBF9BB-076D-5BC2-9C82-C632F3A5C4E7}"/>
              </a:ext>
            </a:extLst>
          </p:cNvPr>
          <p:cNvSpPr txBox="1"/>
          <p:nvPr/>
        </p:nvSpPr>
        <p:spPr>
          <a:xfrm>
            <a:off x="5839726" y="4838478"/>
            <a:ext cx="5988894" cy="246221"/>
          </a:xfrm>
          <a:prstGeom prst="rect">
            <a:avLst/>
          </a:prstGeom>
          <a:noFill/>
        </p:spPr>
        <p:txBody>
          <a:bodyPr wrap="square" rtlCol="0">
            <a:spAutoFit/>
          </a:bodyPr>
          <a:lstStyle/>
          <a:p>
            <a:r>
              <a:rPr lang="en-GB" sz="1000" i="1" dirty="0"/>
              <a:t>Source: FTI Consulting</a:t>
            </a:r>
          </a:p>
        </p:txBody>
      </p:sp>
      <p:sp>
        <p:nvSpPr>
          <p:cNvPr id="10" name="TextBox 9">
            <a:extLst>
              <a:ext uri="{FF2B5EF4-FFF2-40B4-BE49-F238E27FC236}">
                <a16:creationId xmlns:a16="http://schemas.microsoft.com/office/drawing/2014/main" id="{BE398746-5006-270F-D7AF-4C11F0FBE6E8}"/>
              </a:ext>
            </a:extLst>
          </p:cNvPr>
          <p:cNvSpPr txBox="1"/>
          <p:nvPr/>
        </p:nvSpPr>
        <p:spPr>
          <a:xfrm>
            <a:off x="5726741" y="5142821"/>
            <a:ext cx="4155661" cy="1538883"/>
          </a:xfrm>
          <a:prstGeom prst="rect">
            <a:avLst/>
          </a:prstGeom>
          <a:noFill/>
        </p:spPr>
        <p:txBody>
          <a:bodyPr wrap="square" rtlCol="0">
            <a:spAutoFit/>
          </a:bodyPr>
          <a:lstStyle>
            <a:defPPr>
              <a:defRPr lang="en-US"/>
            </a:defPPr>
            <a:lvl1pPr marL="171450" indent="-171450">
              <a:buClr>
                <a:schemeClr val="accent2"/>
              </a:buClr>
              <a:buFont typeface="Wingdings" panose="05000000000000000000" pitchFamily="2" charset="2"/>
              <a:buChar char="§"/>
              <a:defRPr sz="1200"/>
            </a:lvl1pPr>
            <a:lvl2pPr marL="361950" lvl="1" indent="-171450">
              <a:buClr>
                <a:schemeClr val="accent2"/>
              </a:buClr>
              <a:buFont typeface="Calibri" panose="020F0502020204030204" pitchFamily="34" charset="0"/>
              <a:buChar char="−"/>
              <a:defRPr sz="1200"/>
            </a:lvl2pPr>
          </a:lstStyle>
          <a:p>
            <a:pPr>
              <a:spcBef>
                <a:spcPts val="600"/>
              </a:spcBef>
            </a:pPr>
            <a:r>
              <a:rPr lang="en-GB" sz="1400" dirty="0"/>
              <a:t>We forecast that despite all the transmission spend, constraint costs likely to stay high (2bn to £4bn per annum)…</a:t>
            </a:r>
          </a:p>
          <a:p>
            <a:pPr>
              <a:spcBef>
                <a:spcPts val="600"/>
              </a:spcBef>
            </a:pPr>
            <a:r>
              <a:rPr lang="en-GB" sz="1400" dirty="0"/>
              <a:t>…locational pricing therefore not going away as an issue.</a:t>
            </a:r>
          </a:p>
          <a:p>
            <a:pPr>
              <a:spcBef>
                <a:spcPts val="600"/>
              </a:spcBef>
            </a:pPr>
            <a:r>
              <a:rPr lang="en-GB" sz="1400" dirty="0"/>
              <a:t>More investor uncertainty</a:t>
            </a:r>
          </a:p>
        </p:txBody>
      </p:sp>
      <p:sp>
        <p:nvSpPr>
          <p:cNvPr id="11" name="Title 1">
            <a:extLst>
              <a:ext uri="{FF2B5EF4-FFF2-40B4-BE49-F238E27FC236}">
                <a16:creationId xmlns:a16="http://schemas.microsoft.com/office/drawing/2014/main" id="{30073813-5CF8-3529-7F6D-C3DFACEDA08D}"/>
              </a:ext>
            </a:extLst>
          </p:cNvPr>
          <p:cNvSpPr txBox="1">
            <a:spLocks/>
          </p:cNvSpPr>
          <p:nvPr/>
        </p:nvSpPr>
        <p:spPr>
          <a:xfrm>
            <a:off x="664154" y="6608037"/>
            <a:ext cx="9218248" cy="685800"/>
          </a:xfrm>
          <a:prstGeom prst="rect">
            <a:avLst/>
          </a:prstGeom>
        </p:spPr>
        <p:txBody>
          <a:bodyPr vert="horz" lIns="0" tIns="0" rIns="0" bIns="0" rtlCol="0" anchor="b" anchorCtr="0">
            <a:noAutofit/>
          </a:bodyPr>
          <a:lstStyle>
            <a:lvl1pPr algn="l" defTabSz="978682" rtl="0" eaLnBrk="1" latinLnBrk="0" hangingPunct="1">
              <a:lnSpc>
                <a:spcPct val="90000"/>
              </a:lnSpc>
              <a:spcBef>
                <a:spcPct val="0"/>
              </a:spcBef>
              <a:buNone/>
              <a:defRPr sz="2400" kern="1200">
                <a:solidFill>
                  <a:schemeClr val="accent2"/>
                </a:solidFill>
                <a:latin typeface="Calibri" panose="020F0502020204030204" pitchFamily="34" charset="0"/>
                <a:ea typeface="+mj-ea"/>
                <a:cs typeface="Calibri" panose="020F0502020204030204" pitchFamily="34" charset="0"/>
              </a:defRPr>
            </a:lvl1pPr>
          </a:lstStyle>
          <a:p>
            <a:pPr algn="r"/>
            <a:r>
              <a:rPr lang="en-GB" dirty="0"/>
              <a:t>..any investment committee will need to consider the question of the likelihood of locational pricing being introduced in a future period</a:t>
            </a:r>
          </a:p>
        </p:txBody>
      </p:sp>
    </p:spTree>
    <p:extLst>
      <p:ext uri="{BB962C8B-B14F-4D97-AF65-F5344CB8AC3E}">
        <p14:creationId xmlns:p14="http://schemas.microsoft.com/office/powerpoint/2010/main" val="380957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B2A43-64A6-0E83-9F78-77A6C3AD2F38}"/>
              </a:ext>
            </a:extLst>
          </p:cNvPr>
          <p:cNvSpPr>
            <a:spLocks noGrp="1"/>
          </p:cNvSpPr>
          <p:nvPr>
            <p:ph type="title"/>
          </p:nvPr>
        </p:nvSpPr>
        <p:spPr>
          <a:xfrm>
            <a:off x="457200" y="779108"/>
            <a:ext cx="9774936" cy="685800"/>
          </a:xfrm>
        </p:spPr>
        <p:txBody>
          <a:bodyPr/>
          <a:lstStyle/>
          <a:p>
            <a:r>
              <a:rPr lang="en-GB" dirty="0"/>
              <a:t>Under the status quo, payments to generators for not generating likely to increase to unprecedented high levels….</a:t>
            </a:r>
          </a:p>
        </p:txBody>
      </p:sp>
      <p:sp>
        <p:nvSpPr>
          <p:cNvPr id="3" name="Slide Number Placeholder 2">
            <a:extLst>
              <a:ext uri="{FF2B5EF4-FFF2-40B4-BE49-F238E27FC236}">
                <a16:creationId xmlns:a16="http://schemas.microsoft.com/office/drawing/2014/main" id="{43B2CFF2-AAC2-3AF2-4011-26D69542EC30}"/>
              </a:ext>
            </a:extLst>
          </p:cNvPr>
          <p:cNvSpPr>
            <a:spLocks noGrp="1"/>
          </p:cNvSpPr>
          <p:nvPr>
            <p:ph type="sldNum" sz="quarter" idx="4"/>
          </p:nvPr>
        </p:nvSpPr>
        <p:spPr/>
        <p:txBody>
          <a:bodyPr/>
          <a:lstStyle/>
          <a:p>
            <a:fld id="{495CDFE8-06BB-8C4A-81DE-67EF32F50FC9}" type="slidenum">
              <a:rPr lang="en-US" smtClean="0"/>
              <a:pPr/>
              <a:t>16</a:t>
            </a:fld>
            <a:endParaRPr lang="en-US" dirty="0"/>
          </a:p>
        </p:txBody>
      </p:sp>
      <p:graphicFrame>
        <p:nvGraphicFramePr>
          <p:cNvPr id="7" name="Chart 6">
            <a:extLst>
              <a:ext uri="{FF2B5EF4-FFF2-40B4-BE49-F238E27FC236}">
                <a16:creationId xmlns:a16="http://schemas.microsoft.com/office/drawing/2014/main" id="{5C11F76A-73C5-4769-8665-D6887B4F2976}"/>
              </a:ext>
            </a:extLst>
          </p:cNvPr>
          <p:cNvGraphicFramePr>
            <a:graphicFrameLocks/>
          </p:cNvGraphicFramePr>
          <p:nvPr>
            <p:extLst>
              <p:ext uri="{D42A27DB-BD31-4B8C-83A1-F6EECF244321}">
                <p14:modId xmlns:p14="http://schemas.microsoft.com/office/powerpoint/2010/main" val="1789415569"/>
              </p:ext>
            </p:extLst>
          </p:nvPr>
        </p:nvGraphicFramePr>
        <p:xfrm>
          <a:off x="628577" y="2409559"/>
          <a:ext cx="3794495" cy="3555599"/>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88B63E1D-AC33-5190-B2E5-91E5508EF58C}"/>
              </a:ext>
            </a:extLst>
          </p:cNvPr>
          <p:cNvSpPr/>
          <p:nvPr/>
        </p:nvSpPr>
        <p:spPr>
          <a:xfrm>
            <a:off x="1762734" y="3439491"/>
            <a:ext cx="690320" cy="348725"/>
          </a:xfrm>
          <a:prstGeom prst="rect">
            <a:avLst/>
          </a:prstGeom>
          <a:noFill/>
          <a:ln w="28575">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46F17D96-426E-9B4C-EA6F-7D3315A1C75C}"/>
              </a:ext>
            </a:extLst>
          </p:cNvPr>
          <p:cNvSpPr/>
          <p:nvPr/>
        </p:nvSpPr>
        <p:spPr>
          <a:xfrm>
            <a:off x="5128356" y="2259888"/>
            <a:ext cx="4931705" cy="4333011"/>
          </a:xfrm>
          <a:prstGeom prst="rect">
            <a:avLst/>
          </a:prstGeom>
          <a:noFill/>
          <a:ln>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ACB400CB-85BC-9FED-AEEE-9D95EA8D2502}"/>
              </a:ext>
            </a:extLst>
          </p:cNvPr>
          <p:cNvSpPr txBox="1"/>
          <p:nvPr/>
        </p:nvSpPr>
        <p:spPr>
          <a:xfrm>
            <a:off x="752068" y="6135234"/>
            <a:ext cx="4077107" cy="400110"/>
          </a:xfrm>
          <a:prstGeom prst="rect">
            <a:avLst/>
          </a:prstGeom>
          <a:noFill/>
        </p:spPr>
        <p:txBody>
          <a:bodyPr wrap="square" rtlCol="0">
            <a:spAutoFit/>
          </a:bodyPr>
          <a:lstStyle/>
          <a:p>
            <a:r>
              <a:rPr lang="en-GB" sz="1000" i="1" dirty="0"/>
              <a:t>Source: FTI analysis (based on our LtW modelling results for Ofgem) – based on 2022 assumptions on RES costs</a:t>
            </a:r>
          </a:p>
        </p:txBody>
      </p:sp>
      <p:sp>
        <p:nvSpPr>
          <p:cNvPr id="17" name="TextBox 16">
            <a:extLst>
              <a:ext uri="{FF2B5EF4-FFF2-40B4-BE49-F238E27FC236}">
                <a16:creationId xmlns:a16="http://schemas.microsoft.com/office/drawing/2014/main" id="{CE2472A2-2712-5F4C-1ACE-BFA28B88543A}"/>
              </a:ext>
            </a:extLst>
          </p:cNvPr>
          <p:cNvSpPr txBox="1"/>
          <p:nvPr/>
        </p:nvSpPr>
        <p:spPr>
          <a:xfrm>
            <a:off x="440082" y="1529620"/>
            <a:ext cx="4664069" cy="738664"/>
          </a:xfrm>
          <a:prstGeom prst="rect">
            <a:avLst/>
          </a:prstGeom>
          <a:noFill/>
        </p:spPr>
        <p:txBody>
          <a:bodyPr wrap="square" rtlCol="0">
            <a:spAutoFit/>
          </a:bodyPr>
          <a:lstStyle/>
          <a:p>
            <a:pPr algn="ctr"/>
            <a:r>
              <a:rPr lang="en-GB" sz="1400" b="1" dirty="0">
                <a:solidFill>
                  <a:schemeClr val="tx2"/>
                </a:solidFill>
              </a:rPr>
              <a:t>Under current market design, we estimate that Scottish generators would receive £11bn in 2025 to 2040 period for </a:t>
            </a:r>
            <a:r>
              <a:rPr lang="en-GB" sz="1400" b="1" i="1" dirty="0">
                <a:solidFill>
                  <a:schemeClr val="tx2"/>
                </a:solidFill>
              </a:rPr>
              <a:t>not generating…</a:t>
            </a:r>
          </a:p>
        </p:txBody>
      </p:sp>
      <p:sp>
        <p:nvSpPr>
          <p:cNvPr id="18" name="TextBox 17">
            <a:extLst>
              <a:ext uri="{FF2B5EF4-FFF2-40B4-BE49-F238E27FC236}">
                <a16:creationId xmlns:a16="http://schemas.microsoft.com/office/drawing/2014/main" id="{31C98ABB-0A04-F251-AF21-087B844E3766}"/>
              </a:ext>
            </a:extLst>
          </p:cNvPr>
          <p:cNvSpPr txBox="1"/>
          <p:nvPr/>
        </p:nvSpPr>
        <p:spPr>
          <a:xfrm>
            <a:off x="5128356" y="1520194"/>
            <a:ext cx="4822634" cy="738664"/>
          </a:xfrm>
          <a:prstGeom prst="rect">
            <a:avLst/>
          </a:prstGeom>
          <a:noFill/>
        </p:spPr>
        <p:txBody>
          <a:bodyPr wrap="square" rtlCol="0">
            <a:spAutoFit/>
          </a:bodyPr>
          <a:lstStyle/>
          <a:p>
            <a:pPr algn="ctr"/>
            <a:r>
              <a:rPr lang="en-GB" sz="1400" b="1" dirty="0">
                <a:solidFill>
                  <a:schemeClr val="tx2"/>
                </a:solidFill>
              </a:rPr>
              <a:t>…reasonable to ask whether this is politically and reputationally sustainable –  and whether this brings risk of legal action</a:t>
            </a:r>
          </a:p>
        </p:txBody>
      </p:sp>
      <p:pic>
        <p:nvPicPr>
          <p:cNvPr id="39" name="Picture 38">
            <a:extLst>
              <a:ext uri="{FF2B5EF4-FFF2-40B4-BE49-F238E27FC236}">
                <a16:creationId xmlns:a16="http://schemas.microsoft.com/office/drawing/2014/main" id="{CDAABE39-D0BE-574E-568E-EBDF2F12DDC0}"/>
              </a:ext>
            </a:extLst>
          </p:cNvPr>
          <p:cNvPicPr>
            <a:picLocks noChangeAspect="1"/>
          </p:cNvPicPr>
          <p:nvPr/>
        </p:nvPicPr>
        <p:blipFill>
          <a:blip r:embed="rId3"/>
          <a:stretch>
            <a:fillRect/>
          </a:stretch>
        </p:blipFill>
        <p:spPr>
          <a:xfrm rot="21363259">
            <a:off x="5242249" y="2424947"/>
            <a:ext cx="4594848" cy="1202218"/>
          </a:xfrm>
          <a:prstGeom prst="rect">
            <a:avLst/>
          </a:prstGeom>
          <a:ln>
            <a:solidFill>
              <a:schemeClr val="tx2"/>
            </a:solidFill>
          </a:ln>
        </p:spPr>
      </p:pic>
      <p:pic>
        <p:nvPicPr>
          <p:cNvPr id="5" name="Picture 4">
            <a:extLst>
              <a:ext uri="{FF2B5EF4-FFF2-40B4-BE49-F238E27FC236}">
                <a16:creationId xmlns:a16="http://schemas.microsoft.com/office/drawing/2014/main" id="{DF92BB3B-4839-8A71-6C6C-857D88A9E397}"/>
              </a:ext>
            </a:extLst>
          </p:cNvPr>
          <p:cNvPicPr>
            <a:picLocks noChangeAspect="1"/>
          </p:cNvPicPr>
          <p:nvPr/>
        </p:nvPicPr>
        <p:blipFill>
          <a:blip r:embed="rId4"/>
          <a:stretch>
            <a:fillRect/>
          </a:stretch>
        </p:blipFill>
        <p:spPr>
          <a:xfrm rot="21364843">
            <a:off x="5391190" y="4920720"/>
            <a:ext cx="2384141" cy="1453056"/>
          </a:xfrm>
          <a:prstGeom prst="rect">
            <a:avLst/>
          </a:prstGeom>
        </p:spPr>
      </p:pic>
      <p:pic>
        <p:nvPicPr>
          <p:cNvPr id="9" name="Picture 8">
            <a:extLst>
              <a:ext uri="{FF2B5EF4-FFF2-40B4-BE49-F238E27FC236}">
                <a16:creationId xmlns:a16="http://schemas.microsoft.com/office/drawing/2014/main" id="{65EB7500-DA03-328F-97F3-9E07692A810A}"/>
              </a:ext>
            </a:extLst>
          </p:cNvPr>
          <p:cNvPicPr>
            <a:picLocks noChangeAspect="1"/>
          </p:cNvPicPr>
          <p:nvPr/>
        </p:nvPicPr>
        <p:blipFill>
          <a:blip r:embed="rId5"/>
          <a:stretch>
            <a:fillRect/>
          </a:stretch>
        </p:blipFill>
        <p:spPr>
          <a:xfrm rot="462876">
            <a:off x="6131725" y="4199895"/>
            <a:ext cx="3369658" cy="978185"/>
          </a:xfrm>
          <a:prstGeom prst="rect">
            <a:avLst/>
          </a:prstGeom>
        </p:spPr>
      </p:pic>
      <p:sp>
        <p:nvSpPr>
          <p:cNvPr id="4" name="Rectangle 3">
            <a:extLst>
              <a:ext uri="{FF2B5EF4-FFF2-40B4-BE49-F238E27FC236}">
                <a16:creationId xmlns:a16="http://schemas.microsoft.com/office/drawing/2014/main" id="{DE2FADD4-B609-3C36-4D1F-9CBFED1FF5D1}"/>
              </a:ext>
            </a:extLst>
          </p:cNvPr>
          <p:cNvSpPr/>
          <p:nvPr/>
        </p:nvSpPr>
        <p:spPr>
          <a:xfrm>
            <a:off x="628577" y="2243450"/>
            <a:ext cx="4250284" cy="4333011"/>
          </a:xfrm>
          <a:prstGeom prst="rect">
            <a:avLst/>
          </a:prstGeom>
          <a:noFill/>
          <a:ln>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10735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F0ABC-0E3E-4A01-80F6-F6F6E4D516B9}"/>
              </a:ext>
            </a:extLst>
          </p:cNvPr>
          <p:cNvSpPr>
            <a:spLocks noGrp="1"/>
          </p:cNvSpPr>
          <p:nvPr>
            <p:ph type="title"/>
          </p:nvPr>
        </p:nvSpPr>
        <p:spPr/>
        <p:txBody>
          <a:bodyPr/>
          <a:lstStyle/>
          <a:p>
            <a:r>
              <a:rPr lang="en-GB" dirty="0"/>
              <a:t>Scotland, with some of the best wind resources in Europe, could potentially enjoy the lowest wholesale electricity prices in all of Western Europe….</a:t>
            </a:r>
          </a:p>
        </p:txBody>
      </p:sp>
      <p:sp>
        <p:nvSpPr>
          <p:cNvPr id="3" name="Slide Number Placeholder 2">
            <a:extLst>
              <a:ext uri="{FF2B5EF4-FFF2-40B4-BE49-F238E27FC236}">
                <a16:creationId xmlns:a16="http://schemas.microsoft.com/office/drawing/2014/main" id="{B2ABD75F-3B95-4D70-A0C0-F1F0846E9913}"/>
              </a:ext>
            </a:extLst>
          </p:cNvPr>
          <p:cNvSpPr>
            <a:spLocks noGrp="1"/>
          </p:cNvSpPr>
          <p:nvPr>
            <p:ph type="sldNum" sz="quarter" idx="4"/>
          </p:nvPr>
        </p:nvSpPr>
        <p:spPr>
          <a:xfrm>
            <a:off x="9882598" y="6903684"/>
            <a:ext cx="457200" cy="338328"/>
          </a:xfrm>
        </p:spPr>
        <p:txBody>
          <a:bodyPr/>
          <a:lstStyle/>
          <a:p>
            <a:fld id="{495CDFE8-06BB-8C4A-81DE-67EF32F50FC9}" type="slidenum">
              <a:rPr lang="en-US" smtClean="0"/>
              <a:pPr/>
              <a:t>17</a:t>
            </a:fld>
            <a:endParaRPr lang="en-US" dirty="0"/>
          </a:p>
        </p:txBody>
      </p:sp>
      <p:sp>
        <p:nvSpPr>
          <p:cNvPr id="4" name="TextBox 3">
            <a:extLst>
              <a:ext uri="{FF2B5EF4-FFF2-40B4-BE49-F238E27FC236}">
                <a16:creationId xmlns:a16="http://schemas.microsoft.com/office/drawing/2014/main" id="{1FDFEDE6-4C24-4B6D-8A2F-0CBAF403801A}"/>
              </a:ext>
            </a:extLst>
          </p:cNvPr>
          <p:cNvSpPr txBox="1"/>
          <p:nvPr/>
        </p:nvSpPr>
        <p:spPr>
          <a:xfrm>
            <a:off x="428055" y="1465873"/>
            <a:ext cx="4781545" cy="476156"/>
          </a:xfrm>
          <a:prstGeom prst="rect">
            <a:avLst/>
          </a:prstGeom>
          <a:noFill/>
        </p:spPr>
        <p:txBody>
          <a:bodyPr wrap="square">
            <a:spAutoFit/>
          </a:bodyPr>
          <a:lstStyle/>
          <a:p>
            <a:r>
              <a:rPr lang="en-GB" sz="1247" b="1" dirty="0">
                <a:solidFill>
                  <a:schemeClr val="accent1"/>
                </a:solidFill>
              </a:rPr>
              <a:t>Under national market arrangements, GB has one of the higher wholesale electricity market prices among W.European countries</a:t>
            </a:r>
          </a:p>
        </p:txBody>
      </p:sp>
      <p:sp>
        <p:nvSpPr>
          <p:cNvPr id="6" name="TextBox 5">
            <a:extLst>
              <a:ext uri="{FF2B5EF4-FFF2-40B4-BE49-F238E27FC236}">
                <a16:creationId xmlns:a16="http://schemas.microsoft.com/office/drawing/2014/main" id="{C4325C7A-5B11-48D1-B9CA-61BB37DBB21F}"/>
              </a:ext>
            </a:extLst>
          </p:cNvPr>
          <p:cNvSpPr txBox="1"/>
          <p:nvPr/>
        </p:nvSpPr>
        <p:spPr>
          <a:xfrm>
            <a:off x="5714554" y="1465873"/>
            <a:ext cx="4625244" cy="476156"/>
          </a:xfrm>
          <a:prstGeom prst="rect">
            <a:avLst/>
          </a:prstGeom>
          <a:noFill/>
        </p:spPr>
        <p:txBody>
          <a:bodyPr wrap="square">
            <a:spAutoFit/>
          </a:bodyPr>
          <a:lstStyle/>
          <a:p>
            <a:r>
              <a:rPr lang="en-GB" sz="1247" b="1" dirty="0">
                <a:solidFill>
                  <a:schemeClr val="accent1"/>
                </a:solidFill>
              </a:rPr>
              <a:t>In contrast, under nodal, Scottish would have the lowest wholesale prices in W. Europe, with prices in the rest of GB also decreasing</a:t>
            </a:r>
          </a:p>
        </p:txBody>
      </p:sp>
      <p:cxnSp>
        <p:nvCxnSpPr>
          <p:cNvPr id="8" name="Straight Connector 7">
            <a:extLst>
              <a:ext uri="{FF2B5EF4-FFF2-40B4-BE49-F238E27FC236}">
                <a16:creationId xmlns:a16="http://schemas.microsoft.com/office/drawing/2014/main" id="{21BB2A99-EE62-4CD0-AB50-22C6CD3A26CF}"/>
              </a:ext>
            </a:extLst>
          </p:cNvPr>
          <p:cNvCxnSpPr>
            <a:cxnSpLocks/>
          </p:cNvCxnSpPr>
          <p:nvPr/>
        </p:nvCxnSpPr>
        <p:spPr>
          <a:xfrm>
            <a:off x="5513543" y="1916829"/>
            <a:ext cx="47815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7C49CFC-5AC7-4B4E-9A80-918844D48558}"/>
              </a:ext>
            </a:extLst>
          </p:cNvPr>
          <p:cNvCxnSpPr>
            <a:cxnSpLocks/>
          </p:cNvCxnSpPr>
          <p:nvPr/>
        </p:nvCxnSpPr>
        <p:spPr>
          <a:xfrm>
            <a:off x="383346" y="1916829"/>
            <a:ext cx="4781546"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7783F0E-7EC5-404E-B010-73FE79B98120}"/>
              </a:ext>
            </a:extLst>
          </p:cNvPr>
          <p:cNvSpPr txBox="1"/>
          <p:nvPr/>
        </p:nvSpPr>
        <p:spPr>
          <a:xfrm>
            <a:off x="5129326" y="7150934"/>
            <a:ext cx="5426472" cy="400110"/>
          </a:xfrm>
          <a:prstGeom prst="rect">
            <a:avLst/>
          </a:prstGeom>
          <a:noFill/>
        </p:spPr>
        <p:txBody>
          <a:bodyPr wrap="square" rtlCol="0">
            <a:spAutoFit/>
          </a:bodyPr>
          <a:lstStyle/>
          <a:p>
            <a:pPr>
              <a:tabLst>
                <a:tab pos="2155825" algn="l"/>
              </a:tabLst>
            </a:pPr>
            <a:r>
              <a:rPr lang="en-GB" sz="1000" dirty="0"/>
              <a:t>* GB Prices include constraint cost recovered through BSUoS (</a:t>
            </a:r>
            <a:r>
              <a:rPr lang="en-GB" sz="1000" dirty="0">
                <a:solidFill>
                  <a:srgbClr val="FF0000"/>
                </a:solidFill>
              </a:rPr>
              <a:t>indicated in red</a:t>
            </a:r>
            <a:r>
              <a:rPr lang="en-GB" sz="1000" dirty="0"/>
              <a:t>). The cost of renewable support mechanisms are not included for any country – these costs may be significant</a:t>
            </a:r>
          </a:p>
        </p:txBody>
      </p:sp>
      <p:pic>
        <p:nvPicPr>
          <p:cNvPr id="1054" name="Picture 1053">
            <a:extLst>
              <a:ext uri="{FF2B5EF4-FFF2-40B4-BE49-F238E27FC236}">
                <a16:creationId xmlns:a16="http://schemas.microsoft.com/office/drawing/2014/main" id="{C63FAA3A-4A2D-38FF-0A7F-7064EA3AA8E8}"/>
              </a:ext>
            </a:extLst>
          </p:cNvPr>
          <p:cNvPicPr>
            <a:picLocks noChangeAspect="1"/>
          </p:cNvPicPr>
          <p:nvPr/>
        </p:nvPicPr>
        <p:blipFill>
          <a:blip r:embed="rId2"/>
          <a:stretch>
            <a:fillRect/>
          </a:stretch>
        </p:blipFill>
        <p:spPr>
          <a:xfrm>
            <a:off x="5731788" y="2274379"/>
            <a:ext cx="4055586" cy="1655831"/>
          </a:xfrm>
          <a:prstGeom prst="rect">
            <a:avLst/>
          </a:prstGeom>
        </p:spPr>
      </p:pic>
      <p:pic>
        <p:nvPicPr>
          <p:cNvPr id="1053" name="Picture 1052">
            <a:extLst>
              <a:ext uri="{FF2B5EF4-FFF2-40B4-BE49-F238E27FC236}">
                <a16:creationId xmlns:a16="http://schemas.microsoft.com/office/drawing/2014/main" id="{EFF407B3-B436-98E7-742D-9BB736859394}"/>
              </a:ext>
            </a:extLst>
          </p:cNvPr>
          <p:cNvPicPr>
            <a:picLocks noChangeAspect="1"/>
          </p:cNvPicPr>
          <p:nvPr/>
        </p:nvPicPr>
        <p:blipFill>
          <a:blip r:embed="rId3"/>
          <a:stretch>
            <a:fillRect/>
          </a:stretch>
        </p:blipFill>
        <p:spPr>
          <a:xfrm>
            <a:off x="563654" y="2284839"/>
            <a:ext cx="4055586" cy="1650184"/>
          </a:xfrm>
          <a:prstGeom prst="rect">
            <a:avLst/>
          </a:prstGeom>
        </p:spPr>
      </p:pic>
      <p:sp>
        <p:nvSpPr>
          <p:cNvPr id="14" name="Rectangle 13">
            <a:extLst>
              <a:ext uri="{FF2B5EF4-FFF2-40B4-BE49-F238E27FC236}">
                <a16:creationId xmlns:a16="http://schemas.microsoft.com/office/drawing/2014/main" id="{D388BF39-4A1B-4A1D-A370-035886C87D6B}"/>
              </a:ext>
            </a:extLst>
          </p:cNvPr>
          <p:cNvSpPr/>
          <p:nvPr/>
        </p:nvSpPr>
        <p:spPr>
          <a:xfrm>
            <a:off x="1074038" y="2119318"/>
            <a:ext cx="3495250" cy="13368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94683" tIns="94683" rIns="94683" bIns="94683" rtlCol="0" anchor="ctr"/>
          <a:lstStyle/>
          <a:p>
            <a:r>
              <a:rPr lang="en-GB" sz="1200" b="1" dirty="0">
                <a:solidFill>
                  <a:schemeClr val="accent2"/>
                </a:solidFill>
              </a:rPr>
              <a:t>Average national wholesale prices, 2025 (£/MWh)</a:t>
            </a:r>
          </a:p>
        </p:txBody>
      </p:sp>
      <p:sp>
        <p:nvSpPr>
          <p:cNvPr id="176" name="Rectangle 175">
            <a:extLst>
              <a:ext uri="{FF2B5EF4-FFF2-40B4-BE49-F238E27FC236}">
                <a16:creationId xmlns:a16="http://schemas.microsoft.com/office/drawing/2014/main" id="{E5BF74D9-AFCC-4047-9EC5-05371521385B}"/>
              </a:ext>
            </a:extLst>
          </p:cNvPr>
          <p:cNvSpPr/>
          <p:nvPr/>
        </p:nvSpPr>
        <p:spPr>
          <a:xfrm>
            <a:off x="6206400" y="2157933"/>
            <a:ext cx="3604443" cy="13752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94683" tIns="94683" rIns="94683" bIns="94683" rtlCol="0" anchor="ctr"/>
          <a:lstStyle/>
          <a:p>
            <a:r>
              <a:rPr lang="en-GB" sz="1200" b="1" dirty="0">
                <a:solidFill>
                  <a:schemeClr val="accent2"/>
                </a:solidFill>
              </a:rPr>
              <a:t>Average wholesale prices under nodal, 2025 (£/MWh)</a:t>
            </a:r>
          </a:p>
        </p:txBody>
      </p:sp>
      <p:sp>
        <p:nvSpPr>
          <p:cNvPr id="7" name="Isosceles Triangle 6">
            <a:extLst>
              <a:ext uri="{FF2B5EF4-FFF2-40B4-BE49-F238E27FC236}">
                <a16:creationId xmlns:a16="http://schemas.microsoft.com/office/drawing/2014/main" id="{315A57B1-EDF5-47B1-AA98-36167E1BF678}"/>
              </a:ext>
            </a:extLst>
          </p:cNvPr>
          <p:cNvSpPr/>
          <p:nvPr/>
        </p:nvSpPr>
        <p:spPr>
          <a:xfrm rot="5400000">
            <a:off x="4845711" y="2871543"/>
            <a:ext cx="651868" cy="17405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2" name="Connector: Elbow 11">
            <a:extLst>
              <a:ext uri="{FF2B5EF4-FFF2-40B4-BE49-F238E27FC236}">
                <a16:creationId xmlns:a16="http://schemas.microsoft.com/office/drawing/2014/main" id="{998503D4-4B5F-A88C-3998-DB3B63FB48F6}"/>
              </a:ext>
            </a:extLst>
          </p:cNvPr>
          <p:cNvCxnSpPr>
            <a:cxnSpLocks/>
            <a:stCxn id="16" idx="4"/>
            <a:endCxn id="17" idx="4"/>
          </p:cNvCxnSpPr>
          <p:nvPr/>
        </p:nvCxnSpPr>
        <p:spPr>
          <a:xfrm rot="5400000" flipH="1" flipV="1">
            <a:off x="4840810" y="2346929"/>
            <a:ext cx="1570" cy="2931042"/>
          </a:xfrm>
          <a:prstGeom prst="bentConnector3">
            <a:avLst>
              <a:gd name="adj1" fmla="val -14560510"/>
            </a:avLst>
          </a:prstGeom>
          <a:ln>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20020161-C560-A78D-8EB2-054055A48133}"/>
              </a:ext>
            </a:extLst>
          </p:cNvPr>
          <p:cNvSpPr/>
          <p:nvPr/>
        </p:nvSpPr>
        <p:spPr>
          <a:xfrm>
            <a:off x="3352805" y="3766698"/>
            <a:ext cx="46537" cy="465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a:extLst>
              <a:ext uri="{FF2B5EF4-FFF2-40B4-BE49-F238E27FC236}">
                <a16:creationId xmlns:a16="http://schemas.microsoft.com/office/drawing/2014/main" id="{883C33B1-2B7F-4737-8CC0-DDF2B82A06DB}"/>
              </a:ext>
            </a:extLst>
          </p:cNvPr>
          <p:cNvSpPr/>
          <p:nvPr/>
        </p:nvSpPr>
        <p:spPr>
          <a:xfrm>
            <a:off x="6283847" y="3765128"/>
            <a:ext cx="46537" cy="465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1" name="Picture 160">
            <a:extLst>
              <a:ext uri="{FF2B5EF4-FFF2-40B4-BE49-F238E27FC236}">
                <a16:creationId xmlns:a16="http://schemas.microsoft.com/office/drawing/2014/main" id="{DC04E284-0C5A-4883-0D0B-2922478150F4}"/>
              </a:ext>
            </a:extLst>
          </p:cNvPr>
          <p:cNvPicPr>
            <a:picLocks noChangeAspect="1"/>
          </p:cNvPicPr>
          <p:nvPr/>
        </p:nvPicPr>
        <p:blipFill>
          <a:blip r:embed="rId4"/>
          <a:stretch>
            <a:fillRect/>
          </a:stretch>
        </p:blipFill>
        <p:spPr>
          <a:xfrm>
            <a:off x="5876523" y="4265312"/>
            <a:ext cx="4055586" cy="1644538"/>
          </a:xfrm>
          <a:prstGeom prst="rect">
            <a:avLst/>
          </a:prstGeom>
        </p:spPr>
      </p:pic>
      <p:pic>
        <p:nvPicPr>
          <p:cNvPr id="1055" name="Picture 1054">
            <a:extLst>
              <a:ext uri="{FF2B5EF4-FFF2-40B4-BE49-F238E27FC236}">
                <a16:creationId xmlns:a16="http://schemas.microsoft.com/office/drawing/2014/main" id="{AC7E45F9-D5A4-B3A7-555D-5BADCA087240}"/>
              </a:ext>
            </a:extLst>
          </p:cNvPr>
          <p:cNvPicPr>
            <a:picLocks noChangeAspect="1"/>
          </p:cNvPicPr>
          <p:nvPr/>
        </p:nvPicPr>
        <p:blipFill>
          <a:blip r:embed="rId5"/>
          <a:stretch>
            <a:fillRect/>
          </a:stretch>
        </p:blipFill>
        <p:spPr>
          <a:xfrm>
            <a:off x="608804" y="4265312"/>
            <a:ext cx="4055586" cy="1638892"/>
          </a:xfrm>
          <a:prstGeom prst="rect">
            <a:avLst/>
          </a:prstGeom>
        </p:spPr>
      </p:pic>
      <p:sp>
        <p:nvSpPr>
          <p:cNvPr id="15" name="Rectangle 14">
            <a:extLst>
              <a:ext uri="{FF2B5EF4-FFF2-40B4-BE49-F238E27FC236}">
                <a16:creationId xmlns:a16="http://schemas.microsoft.com/office/drawing/2014/main" id="{B37C5C0B-ACF0-4F1A-84BE-A2B2681A9FC6}"/>
              </a:ext>
            </a:extLst>
          </p:cNvPr>
          <p:cNvSpPr/>
          <p:nvPr/>
        </p:nvSpPr>
        <p:spPr>
          <a:xfrm>
            <a:off x="1124494" y="4167562"/>
            <a:ext cx="3360235" cy="18846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94683" tIns="94683" rIns="94683" bIns="94683" rtlCol="0" anchor="ctr"/>
          <a:lstStyle/>
          <a:p>
            <a:r>
              <a:rPr lang="en-GB" sz="1200" b="1" dirty="0">
                <a:solidFill>
                  <a:schemeClr val="accent2"/>
                </a:solidFill>
              </a:rPr>
              <a:t>Average national wholesale prices, 2040 (£/MWh)</a:t>
            </a:r>
          </a:p>
        </p:txBody>
      </p:sp>
      <p:sp>
        <p:nvSpPr>
          <p:cNvPr id="177" name="Rectangle 176">
            <a:extLst>
              <a:ext uri="{FF2B5EF4-FFF2-40B4-BE49-F238E27FC236}">
                <a16:creationId xmlns:a16="http://schemas.microsoft.com/office/drawing/2014/main" id="{E247C3E0-5A3C-475E-860D-B312D7F6318B}"/>
              </a:ext>
            </a:extLst>
          </p:cNvPr>
          <p:cNvSpPr/>
          <p:nvPr/>
        </p:nvSpPr>
        <p:spPr>
          <a:xfrm>
            <a:off x="6196718" y="4197949"/>
            <a:ext cx="3631462" cy="13472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94683" tIns="94683" rIns="94683" bIns="94683" rtlCol="0" anchor="ctr"/>
          <a:lstStyle/>
          <a:p>
            <a:r>
              <a:rPr lang="en-GB" sz="1200" b="1" dirty="0">
                <a:solidFill>
                  <a:schemeClr val="accent2"/>
                </a:solidFill>
              </a:rPr>
              <a:t>Average wholesale prices under nodal, 2040 (£/MWh)</a:t>
            </a:r>
          </a:p>
        </p:txBody>
      </p:sp>
      <p:sp>
        <p:nvSpPr>
          <p:cNvPr id="26" name="Isosceles Triangle 25">
            <a:extLst>
              <a:ext uri="{FF2B5EF4-FFF2-40B4-BE49-F238E27FC236}">
                <a16:creationId xmlns:a16="http://schemas.microsoft.com/office/drawing/2014/main" id="{6D297E0E-8D03-45C5-87F6-BA16440DF0A7}"/>
              </a:ext>
            </a:extLst>
          </p:cNvPr>
          <p:cNvSpPr/>
          <p:nvPr/>
        </p:nvSpPr>
        <p:spPr>
          <a:xfrm rot="5400000">
            <a:off x="4896167" y="4916228"/>
            <a:ext cx="651868" cy="17405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4" name="Connector: Elbow 23">
            <a:extLst>
              <a:ext uri="{FF2B5EF4-FFF2-40B4-BE49-F238E27FC236}">
                <a16:creationId xmlns:a16="http://schemas.microsoft.com/office/drawing/2014/main" id="{8F83425A-3C76-B78F-D023-E80BDDA0CEC7}"/>
              </a:ext>
            </a:extLst>
          </p:cNvPr>
          <p:cNvCxnSpPr>
            <a:cxnSpLocks/>
            <a:stCxn id="25" idx="4"/>
            <a:endCxn id="27" idx="4"/>
          </p:cNvCxnSpPr>
          <p:nvPr/>
        </p:nvCxnSpPr>
        <p:spPr>
          <a:xfrm rot="16200000" flipH="1">
            <a:off x="4702328" y="4032110"/>
            <a:ext cx="21699" cy="3535391"/>
          </a:xfrm>
          <a:prstGeom prst="bentConnector3">
            <a:avLst>
              <a:gd name="adj1" fmla="val 1153505"/>
            </a:avLst>
          </a:prstGeom>
          <a:ln>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F3A1A9A-6683-E5BC-1079-271CA856EED4}"/>
              </a:ext>
            </a:extLst>
          </p:cNvPr>
          <p:cNvSpPr/>
          <p:nvPr/>
        </p:nvSpPr>
        <p:spPr>
          <a:xfrm>
            <a:off x="2922213" y="5742420"/>
            <a:ext cx="46537" cy="465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Oval 26">
            <a:extLst>
              <a:ext uri="{FF2B5EF4-FFF2-40B4-BE49-F238E27FC236}">
                <a16:creationId xmlns:a16="http://schemas.microsoft.com/office/drawing/2014/main" id="{FA851897-8CCC-4170-515A-45636BC8D692}"/>
              </a:ext>
            </a:extLst>
          </p:cNvPr>
          <p:cNvSpPr/>
          <p:nvPr/>
        </p:nvSpPr>
        <p:spPr>
          <a:xfrm>
            <a:off x="6457604" y="5764119"/>
            <a:ext cx="46537" cy="465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1">
            <a:extLst>
              <a:ext uri="{FF2B5EF4-FFF2-40B4-BE49-F238E27FC236}">
                <a16:creationId xmlns:a16="http://schemas.microsoft.com/office/drawing/2014/main" id="{E6A24DA3-11B4-CC78-D244-E2E1C4D9A9A7}"/>
              </a:ext>
            </a:extLst>
          </p:cNvPr>
          <p:cNvSpPr txBox="1">
            <a:spLocks/>
          </p:cNvSpPr>
          <p:nvPr/>
        </p:nvSpPr>
        <p:spPr>
          <a:xfrm>
            <a:off x="506558" y="6151454"/>
            <a:ext cx="9330174" cy="685800"/>
          </a:xfrm>
          <a:prstGeom prst="rect">
            <a:avLst/>
          </a:prstGeom>
        </p:spPr>
        <p:txBody>
          <a:bodyPr vert="horz" lIns="0" tIns="0" rIns="0" bIns="0" rtlCol="0" anchor="b" anchorCtr="0">
            <a:noAutofit/>
          </a:bodyPr>
          <a:lstStyle>
            <a:lvl1pPr algn="l" defTabSz="978682" rtl="0" eaLnBrk="1" latinLnBrk="0" hangingPunct="1">
              <a:lnSpc>
                <a:spcPct val="90000"/>
              </a:lnSpc>
              <a:spcBef>
                <a:spcPct val="0"/>
              </a:spcBef>
              <a:buNone/>
              <a:defRPr sz="2400" kern="1200">
                <a:solidFill>
                  <a:schemeClr val="accent2"/>
                </a:solidFill>
                <a:latin typeface="Calibri" panose="020F0502020204030204" pitchFamily="34" charset="0"/>
                <a:ea typeface="+mj-ea"/>
                <a:cs typeface="Calibri" panose="020F0502020204030204" pitchFamily="34" charset="0"/>
              </a:defRPr>
            </a:lvl1pPr>
          </a:lstStyle>
          <a:p>
            <a:pPr algn="r"/>
            <a:r>
              <a:rPr lang="en-GB" dirty="0"/>
              <a:t>…might be difficult for generators to sustain political and popular support for national pricing even within Scotland</a:t>
            </a:r>
          </a:p>
        </p:txBody>
      </p:sp>
    </p:spTree>
    <p:extLst>
      <p:ext uri="{BB962C8B-B14F-4D97-AF65-F5344CB8AC3E}">
        <p14:creationId xmlns:p14="http://schemas.microsoft.com/office/powerpoint/2010/main" val="1267104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086D19-B57A-3E96-2879-FCFDAD76D2FA}"/>
              </a:ext>
            </a:extLst>
          </p:cNvPr>
          <p:cNvSpPr>
            <a:spLocks noGrp="1"/>
          </p:cNvSpPr>
          <p:nvPr>
            <p:ph type="title"/>
          </p:nvPr>
        </p:nvSpPr>
        <p:spPr/>
        <p:txBody>
          <a:bodyPr/>
          <a:lstStyle/>
          <a:p>
            <a:r>
              <a:rPr lang="en-GB" dirty="0"/>
              <a:t>3. A potential way forward</a:t>
            </a:r>
          </a:p>
        </p:txBody>
      </p:sp>
    </p:spTree>
    <p:extLst>
      <p:ext uri="{BB962C8B-B14F-4D97-AF65-F5344CB8AC3E}">
        <p14:creationId xmlns:p14="http://schemas.microsoft.com/office/powerpoint/2010/main" val="2397876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4A817-634A-41FF-827E-ED19344C8DAB}"/>
              </a:ext>
            </a:extLst>
          </p:cNvPr>
          <p:cNvSpPr>
            <a:spLocks noGrp="1"/>
          </p:cNvSpPr>
          <p:nvPr>
            <p:ph type="title"/>
          </p:nvPr>
        </p:nvSpPr>
        <p:spPr/>
        <p:txBody>
          <a:bodyPr/>
          <a:lstStyle/>
          <a:p>
            <a:r>
              <a:rPr lang="en-GB" dirty="0"/>
              <a:t>Not unexpectedly, the debate has been fractious – but we see a potential way forward…</a:t>
            </a:r>
          </a:p>
        </p:txBody>
      </p:sp>
      <p:sp>
        <p:nvSpPr>
          <p:cNvPr id="3" name="Slide Number Placeholder 2">
            <a:extLst>
              <a:ext uri="{FF2B5EF4-FFF2-40B4-BE49-F238E27FC236}">
                <a16:creationId xmlns:a16="http://schemas.microsoft.com/office/drawing/2014/main" id="{307B02CC-7145-F510-4A97-AD0074A7894F}"/>
              </a:ext>
            </a:extLst>
          </p:cNvPr>
          <p:cNvSpPr>
            <a:spLocks noGrp="1"/>
          </p:cNvSpPr>
          <p:nvPr>
            <p:ph type="sldNum" sz="quarter" idx="4"/>
          </p:nvPr>
        </p:nvSpPr>
        <p:spPr>
          <a:xfrm>
            <a:off x="10024806" y="7143281"/>
            <a:ext cx="457200" cy="338328"/>
          </a:xfrm>
        </p:spPr>
        <p:txBody>
          <a:bodyPr/>
          <a:lstStyle/>
          <a:p>
            <a:fld id="{495CDFE8-06BB-8C4A-81DE-67EF32F50FC9}" type="slidenum">
              <a:rPr lang="en-US" smtClean="0"/>
              <a:pPr/>
              <a:t>19</a:t>
            </a:fld>
            <a:endParaRPr lang="en-US" dirty="0"/>
          </a:p>
        </p:txBody>
      </p:sp>
      <p:sp>
        <p:nvSpPr>
          <p:cNvPr id="30" name="Rectangle 29">
            <a:extLst>
              <a:ext uri="{FF2B5EF4-FFF2-40B4-BE49-F238E27FC236}">
                <a16:creationId xmlns:a16="http://schemas.microsoft.com/office/drawing/2014/main" id="{F8183A50-D3A1-C384-BB89-C60558515EF8}"/>
              </a:ext>
            </a:extLst>
          </p:cNvPr>
          <p:cNvSpPr/>
          <p:nvPr/>
        </p:nvSpPr>
        <p:spPr>
          <a:xfrm>
            <a:off x="273918" y="4728730"/>
            <a:ext cx="5541981" cy="2538781"/>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GB" sz="1600" b="1" dirty="0">
                <a:solidFill>
                  <a:schemeClr val="accent5"/>
                </a:solidFill>
              </a:rPr>
              <a:t>Increasing demand </a:t>
            </a:r>
            <a:r>
              <a:rPr lang="en-GB" sz="1400" dirty="0">
                <a:solidFill>
                  <a:schemeClr val="tx1"/>
                </a:solidFill>
              </a:rPr>
              <a:t>in Scotland will be a more sustainable solution for Scottish generators in the longer run </a:t>
            </a:r>
          </a:p>
          <a:p>
            <a:endParaRPr lang="en-GB" sz="1400" dirty="0">
              <a:solidFill>
                <a:schemeClr val="tx1"/>
              </a:solidFill>
            </a:endParaRPr>
          </a:p>
        </p:txBody>
      </p:sp>
      <p:sp>
        <p:nvSpPr>
          <p:cNvPr id="32" name="Rectangle 31">
            <a:extLst>
              <a:ext uri="{FF2B5EF4-FFF2-40B4-BE49-F238E27FC236}">
                <a16:creationId xmlns:a16="http://schemas.microsoft.com/office/drawing/2014/main" id="{9982A2DF-C6C6-ECF9-4C8C-AC3202D5C350}"/>
              </a:ext>
            </a:extLst>
          </p:cNvPr>
          <p:cNvSpPr/>
          <p:nvPr/>
        </p:nvSpPr>
        <p:spPr>
          <a:xfrm>
            <a:off x="6188141" y="2445568"/>
            <a:ext cx="4145807" cy="395737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600" b="1" dirty="0">
                <a:solidFill>
                  <a:schemeClr val="accent5"/>
                </a:solidFill>
              </a:rPr>
              <a:t>Grandfathering</a:t>
            </a:r>
            <a:r>
              <a:rPr lang="en-GB" sz="1600" b="1" dirty="0">
                <a:solidFill>
                  <a:schemeClr val="tx1"/>
                </a:solidFill>
              </a:rPr>
              <a:t>:</a:t>
            </a:r>
            <a:r>
              <a:rPr lang="en-GB" sz="1600" dirty="0">
                <a:solidFill>
                  <a:schemeClr val="tx1"/>
                </a:solidFill>
              </a:rPr>
              <a:t> </a:t>
            </a:r>
          </a:p>
          <a:p>
            <a:r>
              <a:rPr lang="en-GB" sz="1400" dirty="0">
                <a:solidFill>
                  <a:schemeClr val="tx1"/>
                </a:solidFill>
              </a:rPr>
              <a:t>Many generators are understandably concerned about the financial hit to existing assets. </a:t>
            </a:r>
          </a:p>
          <a:p>
            <a:r>
              <a:rPr lang="en-GB" sz="1400" dirty="0">
                <a:solidFill>
                  <a:schemeClr val="tx1"/>
                </a:solidFill>
              </a:rPr>
              <a:t>Different forms of transitional measures available but a well-designed Financial Transmission Rights market might be most efficient to facilitate this</a:t>
            </a:r>
          </a:p>
        </p:txBody>
      </p:sp>
      <p:sp>
        <p:nvSpPr>
          <p:cNvPr id="34" name="TextBox 33">
            <a:extLst>
              <a:ext uri="{FF2B5EF4-FFF2-40B4-BE49-F238E27FC236}">
                <a16:creationId xmlns:a16="http://schemas.microsoft.com/office/drawing/2014/main" id="{BDFCBFB8-AB8B-10B9-9851-18554AAEAB6E}"/>
              </a:ext>
            </a:extLst>
          </p:cNvPr>
          <p:cNvSpPr txBox="1"/>
          <p:nvPr/>
        </p:nvSpPr>
        <p:spPr>
          <a:xfrm>
            <a:off x="423617" y="1413034"/>
            <a:ext cx="5392281" cy="720663"/>
          </a:xfrm>
          <a:prstGeom prst="rect">
            <a:avLst/>
          </a:prstGeom>
          <a:solidFill>
            <a:schemeClr val="tx2"/>
          </a:solidFill>
        </p:spPr>
        <p:txBody>
          <a:bodyPr wrap="square" rtlCol="0" anchor="ctr" anchorCtr="0">
            <a:noAutofit/>
          </a:bodyPr>
          <a:lstStyle/>
          <a:p>
            <a:pPr algn="ctr"/>
            <a:r>
              <a:rPr lang="en-GB" sz="1400" b="1" dirty="0">
                <a:solidFill>
                  <a:schemeClr val="bg2"/>
                </a:solidFill>
              </a:rPr>
              <a:t>Probably need to recognise that having generator capacity 10 times higher than peak demand in north is not going to work…</a:t>
            </a:r>
          </a:p>
        </p:txBody>
      </p:sp>
      <p:grpSp>
        <p:nvGrpSpPr>
          <p:cNvPr id="5" name="Group 4">
            <a:extLst>
              <a:ext uri="{FF2B5EF4-FFF2-40B4-BE49-F238E27FC236}">
                <a16:creationId xmlns:a16="http://schemas.microsoft.com/office/drawing/2014/main" id="{D82F0B15-83DC-FB5A-5EE3-8CAD0972F46F}"/>
              </a:ext>
            </a:extLst>
          </p:cNvPr>
          <p:cNvGrpSpPr/>
          <p:nvPr/>
        </p:nvGrpSpPr>
        <p:grpSpPr>
          <a:xfrm>
            <a:off x="550936" y="2322463"/>
            <a:ext cx="1276358" cy="2438739"/>
            <a:chOff x="1574170" y="3146496"/>
            <a:chExt cx="2170329" cy="3931141"/>
          </a:xfrm>
        </p:grpSpPr>
        <p:pic>
          <p:nvPicPr>
            <p:cNvPr id="20" name="Picture 19">
              <a:extLst>
                <a:ext uri="{FF2B5EF4-FFF2-40B4-BE49-F238E27FC236}">
                  <a16:creationId xmlns:a16="http://schemas.microsoft.com/office/drawing/2014/main" id="{5BB25D12-E694-015D-F0F4-5513316CF344}"/>
                </a:ext>
              </a:extLst>
            </p:cNvPr>
            <p:cNvPicPr>
              <a:picLocks noChangeAspect="1"/>
            </p:cNvPicPr>
            <p:nvPr/>
          </p:nvPicPr>
          <p:blipFill rotWithShape="1">
            <a:blip r:embed="rId2">
              <a:lum bright="70000" contrast="-70000"/>
            </a:blip>
            <a:srcRect l="9547" t="20151"/>
            <a:stretch/>
          </p:blipFill>
          <p:spPr>
            <a:xfrm>
              <a:off x="1574170" y="3224621"/>
              <a:ext cx="2149123" cy="3853016"/>
            </a:xfrm>
            <a:prstGeom prst="rect">
              <a:avLst/>
            </a:prstGeom>
          </p:spPr>
        </p:pic>
        <p:sp>
          <p:nvSpPr>
            <p:cNvPr id="21" name="Arrow: Down 20">
              <a:extLst>
                <a:ext uri="{FF2B5EF4-FFF2-40B4-BE49-F238E27FC236}">
                  <a16:creationId xmlns:a16="http://schemas.microsoft.com/office/drawing/2014/main" id="{C69D9914-716E-7AC6-6659-A9A10DB05653}"/>
                </a:ext>
              </a:extLst>
            </p:cNvPr>
            <p:cNvSpPr/>
            <p:nvPr/>
          </p:nvSpPr>
          <p:spPr>
            <a:xfrm rot="19959671">
              <a:off x="2565010" y="4409863"/>
              <a:ext cx="261865" cy="145583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98C64584-D711-97FE-9E9F-001F9A8CA0F2}"/>
                </a:ext>
              </a:extLst>
            </p:cNvPr>
            <p:cNvSpPr/>
            <p:nvPr/>
          </p:nvSpPr>
          <p:spPr>
            <a:xfrm>
              <a:off x="2770448" y="3964624"/>
              <a:ext cx="332868" cy="31029"/>
            </a:xfrm>
            <a:custGeom>
              <a:avLst/>
              <a:gdLst>
                <a:gd name="connsiteX0" fmla="*/ 187650 w 197395"/>
                <a:gd name="connsiteY0" fmla="*/ 3136 h 20271"/>
                <a:gd name="connsiteX1" fmla="*/ 172836 w 197395"/>
                <a:gd name="connsiteY1" fmla="*/ 0 h 20271"/>
                <a:gd name="connsiteX2" fmla="*/ 172836 w 197395"/>
                <a:gd name="connsiteY2" fmla="*/ 0 h 20271"/>
                <a:gd name="connsiteX3" fmla="*/ 158021 w 197395"/>
                <a:gd name="connsiteY3" fmla="*/ 3136 h 20271"/>
                <a:gd name="connsiteX4" fmla="*/ 148145 w 197395"/>
                <a:gd name="connsiteY4" fmla="*/ 5457 h 20271"/>
                <a:gd name="connsiteX5" fmla="*/ 148145 w 197395"/>
                <a:gd name="connsiteY5" fmla="*/ 5457 h 20271"/>
                <a:gd name="connsiteX6" fmla="*/ 138269 w 197395"/>
                <a:gd name="connsiteY6" fmla="*/ 3136 h 20271"/>
                <a:gd name="connsiteX7" fmla="*/ 123454 w 197395"/>
                <a:gd name="connsiteY7" fmla="*/ 0 h 20271"/>
                <a:gd name="connsiteX8" fmla="*/ 123454 w 197395"/>
                <a:gd name="connsiteY8" fmla="*/ 0 h 20271"/>
                <a:gd name="connsiteX9" fmla="*/ 108640 w 197395"/>
                <a:gd name="connsiteY9" fmla="*/ 3136 h 20271"/>
                <a:gd name="connsiteX10" fmla="*/ 98763 w 197395"/>
                <a:gd name="connsiteY10" fmla="*/ 5457 h 20271"/>
                <a:gd name="connsiteX11" fmla="*/ 88887 w 197395"/>
                <a:gd name="connsiteY11" fmla="*/ 3136 h 20271"/>
                <a:gd name="connsiteX12" fmla="*/ 74073 w 197395"/>
                <a:gd name="connsiteY12" fmla="*/ 0 h 20271"/>
                <a:gd name="connsiteX13" fmla="*/ 74073 w 197395"/>
                <a:gd name="connsiteY13" fmla="*/ 0 h 20271"/>
                <a:gd name="connsiteX14" fmla="*/ 59258 w 197395"/>
                <a:gd name="connsiteY14" fmla="*/ 3136 h 20271"/>
                <a:gd name="connsiteX15" fmla="*/ 49382 w 197395"/>
                <a:gd name="connsiteY15" fmla="*/ 5457 h 20271"/>
                <a:gd name="connsiteX16" fmla="*/ 39505 w 197395"/>
                <a:gd name="connsiteY16" fmla="*/ 3136 h 20271"/>
                <a:gd name="connsiteX17" fmla="*/ 24691 w 197395"/>
                <a:gd name="connsiteY17" fmla="*/ 0 h 20271"/>
                <a:gd name="connsiteX18" fmla="*/ 24691 w 197395"/>
                <a:gd name="connsiteY18" fmla="*/ 0 h 20271"/>
                <a:gd name="connsiteX19" fmla="*/ 9876 w 197395"/>
                <a:gd name="connsiteY19" fmla="*/ 3136 h 20271"/>
                <a:gd name="connsiteX20" fmla="*/ 0 w 197395"/>
                <a:gd name="connsiteY20" fmla="*/ 5457 h 20271"/>
                <a:gd name="connsiteX21" fmla="*/ 0 w 197395"/>
                <a:gd name="connsiteY21" fmla="*/ 20271 h 20271"/>
                <a:gd name="connsiteX22" fmla="*/ 14815 w 197395"/>
                <a:gd name="connsiteY22" fmla="*/ 17135 h 20271"/>
                <a:gd name="connsiteX23" fmla="*/ 24691 w 197395"/>
                <a:gd name="connsiteY23" fmla="*/ 14790 h 20271"/>
                <a:gd name="connsiteX24" fmla="*/ 34567 w 197395"/>
                <a:gd name="connsiteY24" fmla="*/ 17135 h 20271"/>
                <a:gd name="connsiteX25" fmla="*/ 49382 w 197395"/>
                <a:gd name="connsiteY25" fmla="*/ 20271 h 20271"/>
                <a:gd name="connsiteX26" fmla="*/ 49382 w 197395"/>
                <a:gd name="connsiteY26" fmla="*/ 20271 h 20271"/>
                <a:gd name="connsiteX27" fmla="*/ 64196 w 197395"/>
                <a:gd name="connsiteY27" fmla="*/ 17135 h 20271"/>
                <a:gd name="connsiteX28" fmla="*/ 74073 w 197395"/>
                <a:gd name="connsiteY28" fmla="*/ 14790 h 20271"/>
                <a:gd name="connsiteX29" fmla="*/ 83949 w 197395"/>
                <a:gd name="connsiteY29" fmla="*/ 17111 h 20271"/>
                <a:gd name="connsiteX30" fmla="*/ 98763 w 197395"/>
                <a:gd name="connsiteY30" fmla="*/ 20271 h 20271"/>
                <a:gd name="connsiteX31" fmla="*/ 113578 w 197395"/>
                <a:gd name="connsiteY31" fmla="*/ 17135 h 20271"/>
                <a:gd name="connsiteX32" fmla="*/ 123454 w 197395"/>
                <a:gd name="connsiteY32" fmla="*/ 14790 h 20271"/>
                <a:gd name="connsiteX33" fmla="*/ 133331 w 197395"/>
                <a:gd name="connsiteY33" fmla="*/ 17135 h 20271"/>
                <a:gd name="connsiteX34" fmla="*/ 148145 w 197395"/>
                <a:gd name="connsiteY34" fmla="*/ 20271 h 20271"/>
                <a:gd name="connsiteX35" fmla="*/ 148145 w 197395"/>
                <a:gd name="connsiteY35" fmla="*/ 20271 h 20271"/>
                <a:gd name="connsiteX36" fmla="*/ 162960 w 197395"/>
                <a:gd name="connsiteY36" fmla="*/ 17135 h 20271"/>
                <a:gd name="connsiteX37" fmla="*/ 172836 w 197395"/>
                <a:gd name="connsiteY37" fmla="*/ 14790 h 20271"/>
                <a:gd name="connsiteX38" fmla="*/ 182712 w 197395"/>
                <a:gd name="connsiteY38" fmla="*/ 17111 h 20271"/>
                <a:gd name="connsiteX39" fmla="*/ 197396 w 197395"/>
                <a:gd name="connsiteY39" fmla="*/ 20271 h 20271"/>
                <a:gd name="connsiteX40" fmla="*/ 197396 w 197395"/>
                <a:gd name="connsiteY40" fmla="*/ 5457 h 20271"/>
                <a:gd name="connsiteX41" fmla="*/ 187650 w 197395"/>
                <a:gd name="connsiteY41" fmla="*/ 3136 h 2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97395" h="20271">
                  <a:moveTo>
                    <a:pt x="187650" y="3136"/>
                  </a:moveTo>
                  <a:cubicBezTo>
                    <a:pt x="182928" y="1251"/>
                    <a:pt x="177917" y="191"/>
                    <a:pt x="172836" y="0"/>
                  </a:cubicBezTo>
                  <a:lnTo>
                    <a:pt x="172836" y="0"/>
                  </a:lnTo>
                  <a:cubicBezTo>
                    <a:pt x="167755" y="191"/>
                    <a:pt x="162744" y="1251"/>
                    <a:pt x="158021" y="3136"/>
                  </a:cubicBezTo>
                  <a:cubicBezTo>
                    <a:pt x="154876" y="4437"/>
                    <a:pt x="151541" y="5221"/>
                    <a:pt x="148145" y="5457"/>
                  </a:cubicBezTo>
                  <a:lnTo>
                    <a:pt x="148145" y="5457"/>
                  </a:lnTo>
                  <a:cubicBezTo>
                    <a:pt x="144749" y="5222"/>
                    <a:pt x="141414" y="4439"/>
                    <a:pt x="138269" y="3136"/>
                  </a:cubicBezTo>
                  <a:cubicBezTo>
                    <a:pt x="133546" y="1251"/>
                    <a:pt x="128535" y="191"/>
                    <a:pt x="123454" y="0"/>
                  </a:cubicBezTo>
                  <a:lnTo>
                    <a:pt x="123454" y="0"/>
                  </a:lnTo>
                  <a:cubicBezTo>
                    <a:pt x="118373" y="191"/>
                    <a:pt x="113362" y="1251"/>
                    <a:pt x="108640" y="3136"/>
                  </a:cubicBezTo>
                  <a:cubicBezTo>
                    <a:pt x="105494" y="4436"/>
                    <a:pt x="102159" y="5220"/>
                    <a:pt x="98763" y="5457"/>
                  </a:cubicBezTo>
                  <a:cubicBezTo>
                    <a:pt x="95368" y="5221"/>
                    <a:pt x="92032" y="4437"/>
                    <a:pt x="88887" y="3136"/>
                  </a:cubicBezTo>
                  <a:cubicBezTo>
                    <a:pt x="84164" y="1251"/>
                    <a:pt x="79154" y="191"/>
                    <a:pt x="74073" y="0"/>
                  </a:cubicBezTo>
                  <a:lnTo>
                    <a:pt x="74073" y="0"/>
                  </a:lnTo>
                  <a:cubicBezTo>
                    <a:pt x="68991" y="191"/>
                    <a:pt x="63981" y="1251"/>
                    <a:pt x="59258" y="3136"/>
                  </a:cubicBezTo>
                  <a:cubicBezTo>
                    <a:pt x="56113" y="4437"/>
                    <a:pt x="52777" y="5221"/>
                    <a:pt x="49382" y="5457"/>
                  </a:cubicBezTo>
                  <a:cubicBezTo>
                    <a:pt x="45986" y="5221"/>
                    <a:pt x="42650" y="4437"/>
                    <a:pt x="39505" y="3136"/>
                  </a:cubicBezTo>
                  <a:cubicBezTo>
                    <a:pt x="34783" y="1251"/>
                    <a:pt x="29772" y="191"/>
                    <a:pt x="24691" y="0"/>
                  </a:cubicBezTo>
                  <a:lnTo>
                    <a:pt x="24691" y="0"/>
                  </a:lnTo>
                  <a:cubicBezTo>
                    <a:pt x="19610" y="194"/>
                    <a:pt x="14600" y="1255"/>
                    <a:pt x="9876" y="3136"/>
                  </a:cubicBezTo>
                  <a:cubicBezTo>
                    <a:pt x="6730" y="4435"/>
                    <a:pt x="3395" y="5219"/>
                    <a:pt x="0" y="5457"/>
                  </a:cubicBezTo>
                  <a:lnTo>
                    <a:pt x="0" y="20271"/>
                  </a:lnTo>
                  <a:cubicBezTo>
                    <a:pt x="5081" y="20081"/>
                    <a:pt x="10092" y="19020"/>
                    <a:pt x="14815" y="17135"/>
                  </a:cubicBezTo>
                  <a:cubicBezTo>
                    <a:pt x="17960" y="15829"/>
                    <a:pt x="21294" y="15037"/>
                    <a:pt x="24691" y="14790"/>
                  </a:cubicBezTo>
                  <a:cubicBezTo>
                    <a:pt x="28088" y="15037"/>
                    <a:pt x="31422" y="15829"/>
                    <a:pt x="34567" y="17135"/>
                  </a:cubicBezTo>
                  <a:cubicBezTo>
                    <a:pt x="39290" y="19021"/>
                    <a:pt x="44300" y="20082"/>
                    <a:pt x="49382" y="20271"/>
                  </a:cubicBezTo>
                  <a:lnTo>
                    <a:pt x="49382" y="20271"/>
                  </a:lnTo>
                  <a:cubicBezTo>
                    <a:pt x="54463" y="20082"/>
                    <a:pt x="59474" y="19021"/>
                    <a:pt x="64196" y="17135"/>
                  </a:cubicBezTo>
                  <a:cubicBezTo>
                    <a:pt x="67341" y="15828"/>
                    <a:pt x="70676" y="15035"/>
                    <a:pt x="74073" y="14790"/>
                  </a:cubicBezTo>
                  <a:cubicBezTo>
                    <a:pt x="77468" y="15028"/>
                    <a:pt x="80803" y="15811"/>
                    <a:pt x="83949" y="17111"/>
                  </a:cubicBezTo>
                  <a:cubicBezTo>
                    <a:pt x="88670" y="19005"/>
                    <a:pt x="93681" y="20074"/>
                    <a:pt x="98763" y="20271"/>
                  </a:cubicBezTo>
                  <a:cubicBezTo>
                    <a:pt x="103845" y="20082"/>
                    <a:pt x="108855" y="19021"/>
                    <a:pt x="113578" y="17135"/>
                  </a:cubicBezTo>
                  <a:cubicBezTo>
                    <a:pt x="116723" y="15829"/>
                    <a:pt x="120057" y="15037"/>
                    <a:pt x="123454" y="14790"/>
                  </a:cubicBezTo>
                  <a:cubicBezTo>
                    <a:pt x="126851" y="15037"/>
                    <a:pt x="130186" y="15829"/>
                    <a:pt x="133331" y="17135"/>
                  </a:cubicBezTo>
                  <a:cubicBezTo>
                    <a:pt x="138053" y="19021"/>
                    <a:pt x="143064" y="20082"/>
                    <a:pt x="148145" y="20271"/>
                  </a:cubicBezTo>
                  <a:lnTo>
                    <a:pt x="148145" y="20271"/>
                  </a:lnTo>
                  <a:cubicBezTo>
                    <a:pt x="153226" y="20082"/>
                    <a:pt x="158237" y="19021"/>
                    <a:pt x="162960" y="17135"/>
                  </a:cubicBezTo>
                  <a:cubicBezTo>
                    <a:pt x="166104" y="15829"/>
                    <a:pt x="169439" y="15037"/>
                    <a:pt x="172836" y="14790"/>
                  </a:cubicBezTo>
                  <a:cubicBezTo>
                    <a:pt x="176231" y="15028"/>
                    <a:pt x="179566" y="15811"/>
                    <a:pt x="182712" y="17111"/>
                  </a:cubicBezTo>
                  <a:cubicBezTo>
                    <a:pt x="187387" y="19004"/>
                    <a:pt x="192355" y="20074"/>
                    <a:pt x="197396" y="20271"/>
                  </a:cubicBezTo>
                  <a:lnTo>
                    <a:pt x="197396" y="5457"/>
                  </a:lnTo>
                  <a:cubicBezTo>
                    <a:pt x="194042" y="5222"/>
                    <a:pt x="190750" y="4438"/>
                    <a:pt x="187650" y="3136"/>
                  </a:cubicBezTo>
                  <a:close/>
                </a:path>
              </a:pathLst>
            </a:custGeom>
            <a:solidFill>
              <a:schemeClr val="accent2"/>
            </a:solidFill>
            <a:ln w="2381" cap="flat">
              <a:noFill/>
              <a:prstDash val="solid"/>
              <a:miter/>
            </a:ln>
          </p:spPr>
          <p:txBody>
            <a:bodyPr rtlCol="0" anchor="ctr"/>
            <a:lstStyle/>
            <a:p>
              <a:endParaRPr lang="en-GB" dirty="0"/>
            </a:p>
          </p:txBody>
        </p:sp>
        <p:pic>
          <p:nvPicPr>
            <p:cNvPr id="26" name="Graphic 25" descr="Wind Turbines with solid fill">
              <a:extLst>
                <a:ext uri="{FF2B5EF4-FFF2-40B4-BE49-F238E27FC236}">
                  <a16:creationId xmlns:a16="http://schemas.microsoft.com/office/drawing/2014/main" id="{6B1BB48D-0BA5-2B5F-1A2E-7101EDC325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63084" y="3146496"/>
              <a:ext cx="1024232" cy="929726"/>
            </a:xfrm>
            <a:prstGeom prst="rect">
              <a:avLst/>
            </a:prstGeom>
          </p:spPr>
        </p:pic>
        <p:pic>
          <p:nvPicPr>
            <p:cNvPr id="23" name="Graphic 22" descr="Factory with solid fill">
              <a:extLst>
                <a:ext uri="{FF2B5EF4-FFF2-40B4-BE49-F238E27FC236}">
                  <a16:creationId xmlns:a16="http://schemas.microsoft.com/office/drawing/2014/main" id="{D66DBF9A-DC18-1BDE-F766-68E04AA0C74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79076" y="5929975"/>
              <a:ext cx="819083" cy="944191"/>
            </a:xfrm>
            <a:prstGeom prst="rect">
              <a:avLst/>
            </a:prstGeom>
          </p:spPr>
        </p:pic>
        <p:pic>
          <p:nvPicPr>
            <p:cNvPr id="24" name="Graphic 23" descr="Home with solid fill">
              <a:extLst>
                <a:ext uri="{FF2B5EF4-FFF2-40B4-BE49-F238E27FC236}">
                  <a16:creationId xmlns:a16="http://schemas.microsoft.com/office/drawing/2014/main" id="{53F9D317-6C80-E584-58FA-3559D0FA13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49265" y="5890497"/>
              <a:ext cx="595234" cy="686151"/>
            </a:xfrm>
            <a:prstGeom prst="rect">
              <a:avLst/>
            </a:prstGeom>
          </p:spPr>
        </p:pic>
        <p:pic>
          <p:nvPicPr>
            <p:cNvPr id="38" name="Graphic 37" descr="Home with solid fill">
              <a:extLst>
                <a:ext uri="{FF2B5EF4-FFF2-40B4-BE49-F238E27FC236}">
                  <a16:creationId xmlns:a16="http://schemas.microsoft.com/office/drawing/2014/main" id="{ED601800-CA9E-E18A-55D4-3D7D1E82B41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33352" y="3837110"/>
              <a:ext cx="301119" cy="347112"/>
            </a:xfrm>
            <a:prstGeom prst="rect">
              <a:avLst/>
            </a:prstGeom>
          </p:spPr>
        </p:pic>
      </p:grpSp>
      <p:cxnSp>
        <p:nvCxnSpPr>
          <p:cNvPr id="53" name="Straight Connector 52">
            <a:extLst>
              <a:ext uri="{FF2B5EF4-FFF2-40B4-BE49-F238E27FC236}">
                <a16:creationId xmlns:a16="http://schemas.microsoft.com/office/drawing/2014/main" id="{BFF20D52-6C67-DA10-3F7A-C268B18A7EBA}"/>
              </a:ext>
            </a:extLst>
          </p:cNvPr>
          <p:cNvCxnSpPr>
            <a:cxnSpLocks/>
          </p:cNvCxnSpPr>
          <p:nvPr/>
        </p:nvCxnSpPr>
        <p:spPr>
          <a:xfrm>
            <a:off x="6003562" y="2037418"/>
            <a:ext cx="0" cy="5195675"/>
          </a:xfrm>
          <a:prstGeom prst="line">
            <a:avLst/>
          </a:prstGeom>
          <a:ln>
            <a:prstDash val="dash"/>
          </a:ln>
        </p:spPr>
        <p:style>
          <a:lnRef idx="1">
            <a:schemeClr val="accent1"/>
          </a:lnRef>
          <a:fillRef idx="0">
            <a:schemeClr val="accent1"/>
          </a:fillRef>
          <a:effectRef idx="0">
            <a:schemeClr val="accent1"/>
          </a:effectRef>
          <a:fontRef idx="minor">
            <a:schemeClr val="tx1"/>
          </a:fontRef>
        </p:style>
      </p:cxnSp>
      <p:graphicFrame>
        <p:nvGraphicFramePr>
          <p:cNvPr id="4" name="Chart 3">
            <a:extLst>
              <a:ext uri="{FF2B5EF4-FFF2-40B4-BE49-F238E27FC236}">
                <a16:creationId xmlns:a16="http://schemas.microsoft.com/office/drawing/2014/main" id="{94C8FB37-935D-1BF0-52AA-7F128DC2BA20}"/>
              </a:ext>
            </a:extLst>
          </p:cNvPr>
          <p:cNvGraphicFramePr>
            <a:graphicFrameLocks/>
          </p:cNvGraphicFramePr>
          <p:nvPr>
            <p:extLst>
              <p:ext uri="{D42A27DB-BD31-4B8C-83A1-F6EECF244321}">
                <p14:modId xmlns:p14="http://schemas.microsoft.com/office/powerpoint/2010/main" val="1102145327"/>
              </p:ext>
            </p:extLst>
          </p:nvPr>
        </p:nvGraphicFramePr>
        <p:xfrm>
          <a:off x="2250048" y="2288752"/>
          <a:ext cx="2475393" cy="2120898"/>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852B1A86-9746-1627-84F0-C15D64ECA79F}"/>
              </a:ext>
            </a:extLst>
          </p:cNvPr>
          <p:cNvSpPr txBox="1"/>
          <p:nvPr/>
        </p:nvSpPr>
        <p:spPr>
          <a:xfrm>
            <a:off x="2380552" y="2288752"/>
            <a:ext cx="2420033" cy="2388520"/>
          </a:xfrm>
          <a:prstGeom prst="wedgeRectCallout">
            <a:avLst>
              <a:gd name="adj1" fmla="val -94141"/>
              <a:gd name="adj2" fmla="val -16039"/>
            </a:avLst>
          </a:prstGeom>
          <a:noFill/>
          <a:ln>
            <a:solidFill>
              <a:schemeClr val="tx1"/>
            </a:solidFill>
          </a:ln>
        </p:spPr>
        <p:txBody>
          <a:bodyPr wrap="square" rtlCol="0" anchor="ctr">
            <a:noAutofit/>
          </a:bodyPr>
          <a:lstStyle/>
          <a:p>
            <a:endParaRPr lang="en-GB" sz="1400" b="1" dirty="0"/>
          </a:p>
        </p:txBody>
      </p:sp>
      <p:sp>
        <p:nvSpPr>
          <p:cNvPr id="7" name="TextBox 6">
            <a:extLst>
              <a:ext uri="{FF2B5EF4-FFF2-40B4-BE49-F238E27FC236}">
                <a16:creationId xmlns:a16="http://schemas.microsoft.com/office/drawing/2014/main" id="{089C676D-6212-C49B-433B-FEF722C32997}"/>
              </a:ext>
            </a:extLst>
          </p:cNvPr>
          <p:cNvSpPr txBox="1"/>
          <p:nvPr/>
        </p:nvSpPr>
        <p:spPr>
          <a:xfrm>
            <a:off x="2610500" y="4382086"/>
            <a:ext cx="1328060" cy="246221"/>
          </a:xfrm>
          <a:prstGeom prst="rect">
            <a:avLst/>
          </a:prstGeom>
          <a:noFill/>
        </p:spPr>
        <p:txBody>
          <a:bodyPr wrap="square" rtlCol="0">
            <a:spAutoFit/>
          </a:bodyPr>
          <a:lstStyle/>
          <a:p>
            <a:r>
              <a:rPr lang="en-GB" sz="1000" i="1" dirty="0"/>
              <a:t>Source: FES 2023 LtW</a:t>
            </a:r>
          </a:p>
        </p:txBody>
      </p:sp>
      <p:grpSp>
        <p:nvGrpSpPr>
          <p:cNvPr id="9" name="Group 8">
            <a:extLst>
              <a:ext uri="{FF2B5EF4-FFF2-40B4-BE49-F238E27FC236}">
                <a16:creationId xmlns:a16="http://schemas.microsoft.com/office/drawing/2014/main" id="{30FBAF4C-C9AF-0003-BDDC-3C8C69CCB185}"/>
              </a:ext>
            </a:extLst>
          </p:cNvPr>
          <p:cNvGrpSpPr/>
          <p:nvPr/>
        </p:nvGrpSpPr>
        <p:grpSpPr>
          <a:xfrm>
            <a:off x="6260250" y="4049268"/>
            <a:ext cx="2296099" cy="1685992"/>
            <a:chOff x="6632931" y="1637438"/>
            <a:chExt cx="2605976" cy="1913530"/>
          </a:xfrm>
        </p:grpSpPr>
        <p:cxnSp>
          <p:nvCxnSpPr>
            <p:cNvPr id="10" name="Straight Connector 9">
              <a:extLst>
                <a:ext uri="{FF2B5EF4-FFF2-40B4-BE49-F238E27FC236}">
                  <a16:creationId xmlns:a16="http://schemas.microsoft.com/office/drawing/2014/main" id="{74C5DCAC-5273-A79C-5F86-D5B836D2CDC1}"/>
                </a:ext>
              </a:extLst>
            </p:cNvPr>
            <p:cNvCxnSpPr>
              <a:cxnSpLocks/>
              <a:stCxn id="22" idx="0"/>
              <a:endCxn id="40" idx="1"/>
            </p:cNvCxnSpPr>
            <p:nvPr/>
          </p:nvCxnSpPr>
          <p:spPr>
            <a:xfrm>
              <a:off x="7938671" y="2009731"/>
              <a:ext cx="655047" cy="265944"/>
            </a:xfrm>
            <a:prstGeom prst="line">
              <a:avLst/>
            </a:prstGeom>
            <a:ln w="28575">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3951024-5D3E-42DB-2929-9044D6CF51D1}"/>
                </a:ext>
              </a:extLst>
            </p:cNvPr>
            <p:cNvCxnSpPr>
              <a:cxnSpLocks/>
              <a:stCxn id="37" idx="4"/>
              <a:endCxn id="39" idx="0"/>
            </p:cNvCxnSpPr>
            <p:nvPr/>
          </p:nvCxnSpPr>
          <p:spPr>
            <a:xfrm>
              <a:off x="7769044" y="2065346"/>
              <a:ext cx="0" cy="723236"/>
            </a:xfrm>
            <a:prstGeom prst="line">
              <a:avLst/>
            </a:prstGeom>
            <a:ln w="28575">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9D3DE62-753A-0C6E-ADCA-5CEA2FDD7C54}"/>
                </a:ext>
              </a:extLst>
            </p:cNvPr>
            <p:cNvCxnSpPr>
              <a:cxnSpLocks/>
              <a:stCxn id="40" idx="3"/>
              <a:endCxn id="39" idx="6"/>
            </p:cNvCxnSpPr>
            <p:nvPr/>
          </p:nvCxnSpPr>
          <p:spPr>
            <a:xfrm flipH="1">
              <a:off x="7982998" y="2578252"/>
              <a:ext cx="610720" cy="424284"/>
            </a:xfrm>
            <a:prstGeom prst="line">
              <a:avLst/>
            </a:prstGeom>
            <a:ln w="28575">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3" name="Graphic 12" descr="Wind Turbines with solid fill">
              <a:extLst>
                <a:ext uri="{FF2B5EF4-FFF2-40B4-BE49-F238E27FC236}">
                  <a16:creationId xmlns:a16="http://schemas.microsoft.com/office/drawing/2014/main" id="{9CE2A4F4-E8B2-9C88-0594-D624B0D380F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20552" y="1638163"/>
              <a:ext cx="463883" cy="432000"/>
            </a:xfrm>
            <a:prstGeom prst="rect">
              <a:avLst/>
            </a:prstGeom>
          </p:spPr>
        </p:pic>
        <p:pic>
          <p:nvPicPr>
            <p:cNvPr id="14" name="Graphic 13" descr="Kiosk with solid fill">
              <a:extLst>
                <a:ext uri="{FF2B5EF4-FFF2-40B4-BE49-F238E27FC236}">
                  <a16:creationId xmlns:a16="http://schemas.microsoft.com/office/drawing/2014/main" id="{586DE1DC-72CD-75A1-75A7-CDAEF3BA8B0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036493" y="2722503"/>
              <a:ext cx="432000" cy="432000"/>
            </a:xfrm>
            <a:prstGeom prst="rect">
              <a:avLst/>
            </a:prstGeom>
          </p:spPr>
        </p:pic>
        <p:pic>
          <p:nvPicPr>
            <p:cNvPr id="15" name="Graphic 14" descr="Bank with solid fill">
              <a:extLst>
                <a:ext uri="{FF2B5EF4-FFF2-40B4-BE49-F238E27FC236}">
                  <a16:creationId xmlns:a16="http://schemas.microsoft.com/office/drawing/2014/main" id="{B1B2914E-EC53-DCE1-25E9-6380A00F0B6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572728" y="2645309"/>
              <a:ext cx="432000" cy="432000"/>
            </a:xfrm>
            <a:prstGeom prst="rect">
              <a:avLst/>
            </a:prstGeom>
          </p:spPr>
        </p:pic>
        <p:sp>
          <p:nvSpPr>
            <p:cNvPr id="16" name="TextBox 15">
              <a:extLst>
                <a:ext uri="{FF2B5EF4-FFF2-40B4-BE49-F238E27FC236}">
                  <a16:creationId xmlns:a16="http://schemas.microsoft.com/office/drawing/2014/main" id="{13B88C58-84A8-3A97-38C1-C8F1B7C2BF9B}"/>
                </a:ext>
              </a:extLst>
            </p:cNvPr>
            <p:cNvSpPr txBox="1"/>
            <p:nvPr/>
          </p:nvSpPr>
          <p:spPr>
            <a:xfrm>
              <a:off x="6775524" y="2027921"/>
              <a:ext cx="1037560" cy="314382"/>
            </a:xfrm>
            <a:prstGeom prst="rect">
              <a:avLst/>
            </a:prstGeom>
            <a:noFill/>
          </p:spPr>
          <p:txBody>
            <a:bodyPr wrap="square" rtlCol="0">
              <a:spAutoFit/>
            </a:bodyPr>
            <a:lstStyle/>
            <a:p>
              <a:pPr algn="ctr" defTabSz="339781"/>
              <a:r>
                <a:rPr lang="en-GB" sz="1200" b="1" dirty="0">
                  <a:solidFill>
                    <a:schemeClr val="accent2"/>
                  </a:solidFill>
                  <a:latin typeface="Calibri" panose="020F0502020204030204"/>
                </a:rPr>
                <a:t>Generator</a:t>
              </a:r>
            </a:p>
          </p:txBody>
        </p:sp>
        <p:sp>
          <p:nvSpPr>
            <p:cNvPr id="17" name="TextBox 16">
              <a:extLst>
                <a:ext uri="{FF2B5EF4-FFF2-40B4-BE49-F238E27FC236}">
                  <a16:creationId xmlns:a16="http://schemas.microsoft.com/office/drawing/2014/main" id="{CAD8D675-ED04-32A9-0489-F07F0CD8ED69}"/>
                </a:ext>
              </a:extLst>
            </p:cNvPr>
            <p:cNvSpPr txBox="1"/>
            <p:nvPr/>
          </p:nvSpPr>
          <p:spPr>
            <a:xfrm>
              <a:off x="6864426" y="3073492"/>
              <a:ext cx="776134" cy="314382"/>
            </a:xfrm>
            <a:prstGeom prst="rect">
              <a:avLst/>
            </a:prstGeom>
            <a:noFill/>
          </p:spPr>
          <p:txBody>
            <a:bodyPr wrap="square" rtlCol="0">
              <a:spAutoFit/>
            </a:bodyPr>
            <a:lstStyle/>
            <a:p>
              <a:pPr algn="ctr" defTabSz="339781"/>
              <a:r>
                <a:rPr lang="en-GB" sz="1200" b="1" dirty="0">
                  <a:solidFill>
                    <a:schemeClr val="accent3"/>
                  </a:solidFill>
                  <a:latin typeface="Calibri" panose="020F0502020204030204"/>
                </a:rPr>
                <a:t>Retailer</a:t>
              </a:r>
            </a:p>
          </p:txBody>
        </p:sp>
        <p:sp>
          <p:nvSpPr>
            <p:cNvPr id="18" name="TextBox 17">
              <a:extLst>
                <a:ext uri="{FF2B5EF4-FFF2-40B4-BE49-F238E27FC236}">
                  <a16:creationId xmlns:a16="http://schemas.microsoft.com/office/drawing/2014/main" id="{09056DD8-B7EE-C81E-6293-777C19CDACD3}"/>
                </a:ext>
              </a:extLst>
            </p:cNvPr>
            <p:cNvSpPr txBox="1"/>
            <p:nvPr/>
          </p:nvSpPr>
          <p:spPr>
            <a:xfrm>
              <a:off x="8331224" y="3026998"/>
              <a:ext cx="907683" cy="523970"/>
            </a:xfrm>
            <a:prstGeom prst="rect">
              <a:avLst/>
            </a:prstGeom>
            <a:noFill/>
          </p:spPr>
          <p:txBody>
            <a:bodyPr wrap="square" rtlCol="0">
              <a:spAutoFit/>
            </a:bodyPr>
            <a:lstStyle/>
            <a:p>
              <a:pPr algn="ctr" defTabSz="339781"/>
              <a:r>
                <a:rPr lang="en-GB" sz="1200" b="1" dirty="0">
                  <a:solidFill>
                    <a:schemeClr val="accent6"/>
                  </a:solidFill>
                  <a:latin typeface="Calibri" panose="020F0502020204030204"/>
                </a:rPr>
                <a:t>National hub</a:t>
              </a:r>
            </a:p>
          </p:txBody>
        </p:sp>
        <p:sp>
          <p:nvSpPr>
            <p:cNvPr id="19" name="TextBox 18">
              <a:extLst>
                <a:ext uri="{FF2B5EF4-FFF2-40B4-BE49-F238E27FC236}">
                  <a16:creationId xmlns:a16="http://schemas.microsoft.com/office/drawing/2014/main" id="{D026B824-4AF7-8522-6672-E00B1E5AA296}"/>
                </a:ext>
              </a:extLst>
            </p:cNvPr>
            <p:cNvSpPr txBox="1"/>
            <p:nvPr/>
          </p:nvSpPr>
          <p:spPr>
            <a:xfrm>
              <a:off x="7751165" y="2504313"/>
              <a:ext cx="375011" cy="314382"/>
            </a:xfrm>
            <a:prstGeom prst="rect">
              <a:avLst/>
            </a:prstGeom>
            <a:noFill/>
          </p:spPr>
          <p:txBody>
            <a:bodyPr wrap="square" rtlCol="0">
              <a:spAutoFit/>
            </a:bodyPr>
            <a:lstStyle/>
            <a:p>
              <a:pPr defTabSz="339781"/>
              <a:r>
                <a:rPr lang="en-GB" sz="1200" b="1" dirty="0">
                  <a:solidFill>
                    <a:srgbClr val="E0503D"/>
                  </a:solidFill>
                  <a:latin typeface="Calibri" panose="020F0502020204030204"/>
                </a:rPr>
                <a:t>P</a:t>
              </a:r>
              <a:r>
                <a:rPr lang="en-GB" sz="1200" b="1" baseline="-25000" dirty="0">
                  <a:solidFill>
                    <a:srgbClr val="E0503D"/>
                  </a:solidFill>
                  <a:latin typeface="Calibri" panose="020F0502020204030204"/>
                </a:rPr>
                <a:t>2</a:t>
              </a:r>
            </a:p>
          </p:txBody>
        </p:sp>
        <p:sp>
          <p:nvSpPr>
            <p:cNvPr id="22" name="TextBox 21">
              <a:extLst>
                <a:ext uri="{FF2B5EF4-FFF2-40B4-BE49-F238E27FC236}">
                  <a16:creationId xmlns:a16="http://schemas.microsoft.com/office/drawing/2014/main" id="{1C1BBF74-8AE2-E3B9-C1EF-CA824816BBF3}"/>
                </a:ext>
              </a:extLst>
            </p:cNvPr>
            <p:cNvSpPr txBox="1"/>
            <p:nvPr/>
          </p:nvSpPr>
          <p:spPr>
            <a:xfrm>
              <a:off x="7751165" y="2009731"/>
              <a:ext cx="375011" cy="314382"/>
            </a:xfrm>
            <a:prstGeom prst="rect">
              <a:avLst/>
            </a:prstGeom>
            <a:noFill/>
          </p:spPr>
          <p:txBody>
            <a:bodyPr wrap="square" rtlCol="0">
              <a:spAutoFit/>
            </a:bodyPr>
            <a:lstStyle/>
            <a:p>
              <a:pPr defTabSz="339781"/>
              <a:r>
                <a:rPr lang="en-GB" sz="1200" b="1" dirty="0">
                  <a:solidFill>
                    <a:srgbClr val="E0503D"/>
                  </a:solidFill>
                  <a:latin typeface="Calibri" panose="020F0502020204030204"/>
                </a:rPr>
                <a:t>P</a:t>
              </a:r>
              <a:r>
                <a:rPr lang="en-GB" sz="1200" b="1" baseline="-25000" dirty="0">
                  <a:solidFill>
                    <a:srgbClr val="E0503D"/>
                  </a:solidFill>
                  <a:latin typeface="Calibri" panose="020F0502020204030204"/>
                </a:rPr>
                <a:t>1</a:t>
              </a:r>
            </a:p>
          </p:txBody>
        </p:sp>
        <p:cxnSp>
          <p:nvCxnSpPr>
            <p:cNvPr id="29" name="Straight Connector 28">
              <a:extLst>
                <a:ext uri="{FF2B5EF4-FFF2-40B4-BE49-F238E27FC236}">
                  <a16:creationId xmlns:a16="http://schemas.microsoft.com/office/drawing/2014/main" id="{4F1BDAA1-F272-2EA9-6F19-FEC00D625E62}"/>
                </a:ext>
              </a:extLst>
            </p:cNvPr>
            <p:cNvCxnSpPr>
              <a:cxnSpLocks/>
            </p:cNvCxnSpPr>
            <p:nvPr/>
          </p:nvCxnSpPr>
          <p:spPr>
            <a:xfrm>
              <a:off x="7516178" y="2426964"/>
              <a:ext cx="499406" cy="0"/>
            </a:xfrm>
            <a:prstGeom prst="line">
              <a:avLst/>
            </a:prstGeom>
            <a:noFill/>
            <a:ln w="34925" cap="flat" cmpd="sng" algn="ctr">
              <a:solidFill>
                <a:srgbClr val="E0503D"/>
              </a:solidFill>
              <a:prstDash val="sysDash"/>
              <a:miter lim="800000"/>
            </a:ln>
            <a:effectLst/>
          </p:spPr>
        </p:cxnSp>
        <p:pic>
          <p:nvPicPr>
            <p:cNvPr id="31" name="Graphic 30" descr="Scroll with solid fill">
              <a:extLst>
                <a:ext uri="{FF2B5EF4-FFF2-40B4-BE49-F238E27FC236}">
                  <a16:creationId xmlns:a16="http://schemas.microsoft.com/office/drawing/2014/main" id="{0C1E80BD-116E-0CA8-CBEB-C46777E4726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632931" y="2279296"/>
              <a:ext cx="334829" cy="334829"/>
            </a:xfrm>
            <a:prstGeom prst="rect">
              <a:avLst/>
            </a:prstGeom>
          </p:spPr>
        </p:pic>
        <p:sp>
          <p:nvSpPr>
            <p:cNvPr id="33" name="TextBox 32">
              <a:extLst>
                <a:ext uri="{FF2B5EF4-FFF2-40B4-BE49-F238E27FC236}">
                  <a16:creationId xmlns:a16="http://schemas.microsoft.com/office/drawing/2014/main" id="{814BA267-2DD5-C20F-1ED8-B864CCD78825}"/>
                </a:ext>
              </a:extLst>
            </p:cNvPr>
            <p:cNvSpPr txBox="1"/>
            <p:nvPr/>
          </p:nvSpPr>
          <p:spPr>
            <a:xfrm>
              <a:off x="6876606" y="2280872"/>
              <a:ext cx="609520" cy="314382"/>
            </a:xfrm>
            <a:prstGeom prst="rect">
              <a:avLst/>
            </a:prstGeom>
            <a:noFill/>
          </p:spPr>
          <p:txBody>
            <a:bodyPr wrap="square" rtlCol="0">
              <a:spAutoFit/>
            </a:bodyPr>
            <a:lstStyle/>
            <a:p>
              <a:pPr defTabSz="339781"/>
              <a:r>
                <a:rPr lang="en-GB" sz="1200" b="1" dirty="0">
                  <a:solidFill>
                    <a:schemeClr val="accent5"/>
                  </a:solidFill>
                  <a:latin typeface="Calibri" panose="020F0502020204030204"/>
                </a:rPr>
                <a:t>P</a:t>
              </a:r>
              <a:r>
                <a:rPr lang="en-GB" sz="1200" b="1" baseline="-25000" dirty="0">
                  <a:solidFill>
                    <a:schemeClr val="accent5"/>
                  </a:solidFill>
                  <a:latin typeface="Calibri" panose="020F0502020204030204"/>
                </a:rPr>
                <a:t>2 - </a:t>
              </a:r>
              <a:r>
                <a:rPr lang="en-GB" sz="1200" b="1" dirty="0">
                  <a:solidFill>
                    <a:schemeClr val="accent5"/>
                  </a:solidFill>
                </a:rPr>
                <a:t>P</a:t>
              </a:r>
              <a:r>
                <a:rPr lang="en-GB" sz="1200" b="1" baseline="-25000" dirty="0">
                  <a:solidFill>
                    <a:schemeClr val="accent5"/>
                  </a:solidFill>
                </a:rPr>
                <a:t>1</a:t>
              </a:r>
              <a:endParaRPr lang="en-GB" sz="1200" b="1" baseline="-25000" dirty="0">
                <a:solidFill>
                  <a:schemeClr val="accent5"/>
                </a:solidFill>
                <a:latin typeface="Calibri" panose="020F0502020204030204"/>
              </a:endParaRPr>
            </a:p>
          </p:txBody>
        </p:sp>
        <p:sp>
          <p:nvSpPr>
            <p:cNvPr id="37" name="Oval 36">
              <a:extLst>
                <a:ext uri="{FF2B5EF4-FFF2-40B4-BE49-F238E27FC236}">
                  <a16:creationId xmlns:a16="http://schemas.microsoft.com/office/drawing/2014/main" id="{624B6889-6194-E159-DFF2-8A1FF82524D2}"/>
                </a:ext>
              </a:extLst>
            </p:cNvPr>
            <p:cNvSpPr/>
            <p:nvPr/>
          </p:nvSpPr>
          <p:spPr>
            <a:xfrm>
              <a:off x="7555090" y="1637438"/>
              <a:ext cx="427908" cy="427908"/>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en-GB" sz="1200" dirty="0"/>
                <a:t>Z</a:t>
              </a:r>
              <a:r>
                <a:rPr lang="en-GB" sz="1200" baseline="-25000" dirty="0"/>
                <a:t>1</a:t>
              </a:r>
            </a:p>
          </p:txBody>
        </p:sp>
        <p:sp>
          <p:nvSpPr>
            <p:cNvPr id="39" name="Oval 38">
              <a:extLst>
                <a:ext uri="{FF2B5EF4-FFF2-40B4-BE49-F238E27FC236}">
                  <a16:creationId xmlns:a16="http://schemas.microsoft.com/office/drawing/2014/main" id="{4C5877CA-B13B-6A6E-2D0A-FE3C670B5DC4}"/>
                </a:ext>
              </a:extLst>
            </p:cNvPr>
            <p:cNvSpPr/>
            <p:nvPr/>
          </p:nvSpPr>
          <p:spPr>
            <a:xfrm>
              <a:off x="7555090" y="2788582"/>
              <a:ext cx="427908" cy="427908"/>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en-GB" sz="1200" dirty="0"/>
                <a:t>Z</a:t>
              </a:r>
              <a:r>
                <a:rPr lang="en-GB" sz="1200" baseline="-25000" dirty="0"/>
                <a:t>2</a:t>
              </a:r>
              <a:endParaRPr lang="en-GB" sz="1200" dirty="0"/>
            </a:p>
          </p:txBody>
        </p:sp>
        <p:sp>
          <p:nvSpPr>
            <p:cNvPr id="40" name="Oval 39">
              <a:extLst>
                <a:ext uri="{FF2B5EF4-FFF2-40B4-BE49-F238E27FC236}">
                  <a16:creationId xmlns:a16="http://schemas.microsoft.com/office/drawing/2014/main" id="{1DC04F87-8D01-2AB3-C19C-06D6DF8CF04C}"/>
                </a:ext>
              </a:extLst>
            </p:cNvPr>
            <p:cNvSpPr/>
            <p:nvPr/>
          </p:nvSpPr>
          <p:spPr>
            <a:xfrm>
              <a:off x="8531052" y="2213010"/>
              <a:ext cx="427908" cy="427908"/>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en-GB" sz="1200" dirty="0"/>
                <a:t>N</a:t>
              </a:r>
              <a:r>
                <a:rPr lang="en-GB" sz="1200" baseline="-25000" dirty="0"/>
                <a:t>1</a:t>
              </a:r>
              <a:endParaRPr lang="en-GB" sz="1200" dirty="0"/>
            </a:p>
          </p:txBody>
        </p:sp>
      </p:grpSp>
      <p:sp>
        <p:nvSpPr>
          <p:cNvPr id="41" name="TextBox 40">
            <a:extLst>
              <a:ext uri="{FF2B5EF4-FFF2-40B4-BE49-F238E27FC236}">
                <a16:creationId xmlns:a16="http://schemas.microsoft.com/office/drawing/2014/main" id="{FC071111-11D6-0C5E-2E8D-1A60638B84F9}"/>
              </a:ext>
            </a:extLst>
          </p:cNvPr>
          <p:cNvSpPr txBox="1"/>
          <p:nvPr/>
        </p:nvSpPr>
        <p:spPr>
          <a:xfrm>
            <a:off x="8556349" y="3775007"/>
            <a:ext cx="1565468" cy="2292935"/>
          </a:xfrm>
          <a:prstGeom prst="rect">
            <a:avLst/>
          </a:prstGeom>
          <a:noFill/>
        </p:spPr>
        <p:txBody>
          <a:bodyPr wrap="square" rtlCol="0">
            <a:spAutoFit/>
          </a:bodyPr>
          <a:lstStyle/>
          <a:p>
            <a:pPr marL="171450" indent="-171450">
              <a:buFont typeface="Arial" panose="020B0604020202020204" pitchFamily="34" charset="0"/>
              <a:buChar char="•"/>
            </a:pPr>
            <a:r>
              <a:rPr lang="en-GB" sz="1100" i="1" dirty="0">
                <a:solidFill>
                  <a:schemeClr val="accent5">
                    <a:lumMod val="50000"/>
                  </a:schemeClr>
                </a:solidFill>
              </a:rPr>
              <a:t>If P2 &gt; P1, FTR between Z1 and Z2 entitles holder to P2 – P1 for the specification of the FTR (year, MW)</a:t>
            </a:r>
          </a:p>
          <a:p>
            <a:pPr marL="171450" indent="-171450">
              <a:buFont typeface="Arial" panose="020B0604020202020204" pitchFamily="34" charset="0"/>
              <a:buChar char="•"/>
            </a:pPr>
            <a:r>
              <a:rPr lang="en-GB" sz="1100" i="1" dirty="0">
                <a:solidFill>
                  <a:schemeClr val="accent5">
                    <a:lumMod val="50000"/>
                  </a:schemeClr>
                </a:solidFill>
              </a:rPr>
              <a:t>Alternatively, power at hub can be traded, and Zone-to-hub FTR can be purchased</a:t>
            </a:r>
          </a:p>
          <a:p>
            <a:pPr marL="171450" indent="-171450">
              <a:buFont typeface="Arial" panose="020B0604020202020204" pitchFamily="34" charset="0"/>
              <a:buChar char="•"/>
            </a:pPr>
            <a:r>
              <a:rPr lang="en-GB" sz="1100" i="1" dirty="0">
                <a:solidFill>
                  <a:schemeClr val="accent5">
                    <a:lumMod val="50000"/>
                  </a:schemeClr>
                </a:solidFill>
              </a:rPr>
              <a:t>Different auction &amp; allocation approaches available</a:t>
            </a:r>
          </a:p>
        </p:txBody>
      </p:sp>
      <p:sp>
        <p:nvSpPr>
          <p:cNvPr id="27" name="TextBox 26">
            <a:extLst>
              <a:ext uri="{FF2B5EF4-FFF2-40B4-BE49-F238E27FC236}">
                <a16:creationId xmlns:a16="http://schemas.microsoft.com/office/drawing/2014/main" id="{BB142CA0-0A31-1741-A1B0-0614493A4F43}"/>
              </a:ext>
            </a:extLst>
          </p:cNvPr>
          <p:cNvSpPr txBox="1"/>
          <p:nvPr/>
        </p:nvSpPr>
        <p:spPr>
          <a:xfrm>
            <a:off x="380175" y="5231327"/>
            <a:ext cx="5322921" cy="2262158"/>
          </a:xfrm>
          <a:prstGeom prst="rect">
            <a:avLst/>
          </a:prstGeom>
          <a:noFill/>
        </p:spPr>
        <p:txBody>
          <a:bodyPr wrap="square" rtlCol="0">
            <a:spAutoFit/>
          </a:bodyPr>
          <a:lstStyle>
            <a:defPPr>
              <a:defRPr lang="en-US"/>
            </a:defPPr>
            <a:lvl1pPr marL="171450" indent="-171450">
              <a:buClr>
                <a:schemeClr val="accent2"/>
              </a:buClr>
              <a:buFont typeface="Wingdings" panose="05000000000000000000" pitchFamily="2" charset="2"/>
              <a:buChar char="§"/>
              <a:defRPr sz="1200"/>
            </a:lvl1pPr>
            <a:lvl2pPr marL="361950" lvl="1" indent="-171450">
              <a:buClr>
                <a:schemeClr val="accent2"/>
              </a:buClr>
              <a:buFont typeface="Calibri" panose="020F0502020204030204" pitchFamily="34" charset="0"/>
              <a:buChar char="−"/>
              <a:defRPr sz="1200"/>
            </a:lvl2pPr>
          </a:lstStyle>
          <a:p>
            <a:pPr>
              <a:spcBef>
                <a:spcPts val="600"/>
              </a:spcBef>
            </a:pPr>
            <a:r>
              <a:rPr lang="en-GB" sz="1400" dirty="0"/>
              <a:t>Locational pricing could move the dial in demand siting decisions…</a:t>
            </a:r>
          </a:p>
          <a:p>
            <a:pPr>
              <a:spcBef>
                <a:spcPts val="600"/>
              </a:spcBef>
            </a:pPr>
            <a:r>
              <a:rPr lang="en-GB" sz="1400" dirty="0"/>
              <a:t>…..potential for energy intensive industries to site near to generation in North as attracted by low prices</a:t>
            </a:r>
          </a:p>
          <a:p>
            <a:pPr>
              <a:spcBef>
                <a:spcPts val="600"/>
              </a:spcBef>
            </a:pPr>
            <a:r>
              <a:rPr lang="en-GB" sz="1400" dirty="0"/>
              <a:t>In longer run, means northern generators will have customers to sell their product to….</a:t>
            </a:r>
          </a:p>
          <a:p>
            <a:pPr>
              <a:spcBef>
                <a:spcPts val="600"/>
              </a:spcBef>
            </a:pPr>
            <a:r>
              <a:rPr lang="en-GB" sz="1400" dirty="0"/>
              <a:t>...rather than rely on (politically vulnerable) constrained off payments and, at the same time, hoping they can dodge paying high transmission charges</a:t>
            </a:r>
          </a:p>
          <a:p>
            <a:endParaRPr lang="en-GB" sz="1400" dirty="0"/>
          </a:p>
        </p:txBody>
      </p:sp>
      <p:sp>
        <p:nvSpPr>
          <p:cNvPr id="42" name="TextBox 41">
            <a:extLst>
              <a:ext uri="{FF2B5EF4-FFF2-40B4-BE49-F238E27FC236}">
                <a16:creationId xmlns:a16="http://schemas.microsoft.com/office/drawing/2014/main" id="{560DA59A-D307-533B-83F7-AD23B4F25DF2}"/>
              </a:ext>
            </a:extLst>
          </p:cNvPr>
          <p:cNvSpPr txBox="1"/>
          <p:nvPr/>
        </p:nvSpPr>
        <p:spPr>
          <a:xfrm>
            <a:off x="6159632" y="1413035"/>
            <a:ext cx="4145805" cy="738664"/>
          </a:xfrm>
          <a:prstGeom prst="rect">
            <a:avLst/>
          </a:prstGeom>
          <a:solidFill>
            <a:schemeClr val="tx2"/>
          </a:solidFill>
        </p:spPr>
        <p:txBody>
          <a:bodyPr wrap="square" rtlCol="0">
            <a:spAutoFit/>
          </a:bodyPr>
          <a:lstStyle>
            <a:defPPr>
              <a:defRPr lang="en-US"/>
            </a:defPPr>
            <a:lvl1pPr algn="ctr">
              <a:defRPr sz="1400" b="1">
                <a:solidFill>
                  <a:schemeClr val="bg2"/>
                </a:solidFill>
              </a:defRPr>
            </a:lvl1pPr>
          </a:lstStyle>
          <a:p>
            <a:r>
              <a:rPr lang="en-GB" dirty="0"/>
              <a:t>…but, at the same time, be respectful of historical investment decisions and develop a FTR market to help hedge locational risks</a:t>
            </a:r>
          </a:p>
        </p:txBody>
      </p:sp>
    </p:spTree>
    <p:extLst>
      <p:ext uri="{BB962C8B-B14F-4D97-AF65-F5344CB8AC3E}">
        <p14:creationId xmlns:p14="http://schemas.microsoft.com/office/powerpoint/2010/main" val="250910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1" grpId="0"/>
      <p:bldP spid="4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59109-ED3D-4CD4-B43F-750E373A9116}"/>
              </a:ext>
            </a:extLst>
          </p:cNvPr>
          <p:cNvSpPr>
            <a:spLocks noGrp="1"/>
          </p:cNvSpPr>
          <p:nvPr>
            <p:ph type="title"/>
          </p:nvPr>
        </p:nvSpPr>
        <p:spPr>
          <a:xfrm>
            <a:off x="485846" y="667310"/>
            <a:ext cx="9805309" cy="667310"/>
          </a:xfrm>
        </p:spPr>
        <p:txBody>
          <a:bodyPr/>
          <a:lstStyle/>
          <a:p>
            <a:r>
              <a:rPr lang="en-GB" sz="2300" dirty="0">
                <a:latin typeface="Calibri"/>
                <a:ea typeface="Calibri"/>
                <a:cs typeface="Calibri"/>
              </a:rPr>
              <a:t>Good to be back at EPRG.  Will discuss the perennial issue of market design and REMA.  I have three key messages to put forward today….</a:t>
            </a:r>
          </a:p>
        </p:txBody>
      </p:sp>
      <p:sp>
        <p:nvSpPr>
          <p:cNvPr id="3" name="Slide Number Placeholder 2">
            <a:extLst>
              <a:ext uri="{FF2B5EF4-FFF2-40B4-BE49-F238E27FC236}">
                <a16:creationId xmlns:a16="http://schemas.microsoft.com/office/drawing/2014/main" id="{880690DC-96CA-4817-A0CE-1C5D224478D5}"/>
              </a:ext>
            </a:extLst>
          </p:cNvPr>
          <p:cNvSpPr>
            <a:spLocks noGrp="1"/>
          </p:cNvSpPr>
          <p:nvPr>
            <p:ph type="sldNum" sz="quarter" idx="4"/>
          </p:nvPr>
        </p:nvSpPr>
        <p:spPr>
          <a:xfrm>
            <a:off x="10003536" y="7017078"/>
            <a:ext cx="457200" cy="338328"/>
          </a:xfrm>
        </p:spPr>
        <p:txBody>
          <a:bodyPr/>
          <a:lstStyle/>
          <a:p>
            <a:fld id="{495CDFE8-06BB-8C4A-81DE-67EF32F50FC9}" type="slidenum">
              <a:rPr lang="en-US" smtClean="0"/>
              <a:pPr/>
              <a:t>2</a:t>
            </a:fld>
            <a:endParaRPr lang="en-US" dirty="0"/>
          </a:p>
        </p:txBody>
      </p:sp>
      <p:sp>
        <p:nvSpPr>
          <p:cNvPr id="8" name="Rectangle 7">
            <a:extLst>
              <a:ext uri="{FF2B5EF4-FFF2-40B4-BE49-F238E27FC236}">
                <a16:creationId xmlns:a16="http://schemas.microsoft.com/office/drawing/2014/main" id="{7BA92804-D99C-4993-ACF7-975FCBD80F89}"/>
              </a:ext>
            </a:extLst>
          </p:cNvPr>
          <p:cNvSpPr/>
          <p:nvPr/>
        </p:nvSpPr>
        <p:spPr>
          <a:xfrm>
            <a:off x="1510072" y="1856454"/>
            <a:ext cx="3313165" cy="1056367"/>
          </a:xfrm>
          <a:prstGeom prst="rect">
            <a:avLst/>
          </a:prstGeom>
          <a:solidFill>
            <a:schemeClr val="accent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40118" tIns="140118" rIns="140118" bIns="140118" rtlCol="0" anchor="ctr"/>
          <a:lstStyle/>
          <a:p>
            <a:r>
              <a:rPr lang="en-GB" sz="1600" b="1" dirty="0">
                <a:solidFill>
                  <a:schemeClr val="bg1"/>
                </a:solidFill>
              </a:rPr>
              <a:t>Those opposed to the introduction of locational pricing as part of REMA are probably going to be disappointed….</a:t>
            </a:r>
          </a:p>
        </p:txBody>
      </p:sp>
      <p:sp>
        <p:nvSpPr>
          <p:cNvPr id="16" name="Rectangle 15">
            <a:extLst>
              <a:ext uri="{FF2B5EF4-FFF2-40B4-BE49-F238E27FC236}">
                <a16:creationId xmlns:a16="http://schemas.microsoft.com/office/drawing/2014/main" id="{5E40B654-4DB3-32F7-0C30-BD3A39860B49}"/>
              </a:ext>
            </a:extLst>
          </p:cNvPr>
          <p:cNvSpPr/>
          <p:nvPr/>
        </p:nvSpPr>
        <p:spPr>
          <a:xfrm>
            <a:off x="1510072" y="3528712"/>
            <a:ext cx="3310465" cy="1056367"/>
          </a:xfrm>
          <a:prstGeom prst="rect">
            <a:avLst/>
          </a:prstGeom>
          <a:solidFill>
            <a:schemeClr val="accent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40118" tIns="140118" rIns="140118" bIns="140118" rtlCol="0" anchor="ctr"/>
          <a:lstStyle/>
          <a:p>
            <a:r>
              <a:rPr lang="en-GB" sz="1600" b="1" dirty="0">
                <a:solidFill>
                  <a:schemeClr val="bg1"/>
                </a:solidFill>
              </a:rPr>
              <a:t>And if locational pricing is not introduced, those against it may begin to wish it had been….</a:t>
            </a:r>
          </a:p>
        </p:txBody>
      </p:sp>
      <p:sp>
        <p:nvSpPr>
          <p:cNvPr id="33" name="Oval 32">
            <a:extLst>
              <a:ext uri="{FF2B5EF4-FFF2-40B4-BE49-F238E27FC236}">
                <a16:creationId xmlns:a16="http://schemas.microsoft.com/office/drawing/2014/main" id="{720AB35D-048A-610F-4E5C-DC793D0B4C07}"/>
              </a:ext>
            </a:extLst>
          </p:cNvPr>
          <p:cNvSpPr/>
          <p:nvPr/>
        </p:nvSpPr>
        <p:spPr>
          <a:xfrm>
            <a:off x="957710" y="2254544"/>
            <a:ext cx="342900" cy="342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a:t>
            </a:r>
          </a:p>
        </p:txBody>
      </p:sp>
      <p:sp>
        <p:nvSpPr>
          <p:cNvPr id="39" name="Oval 38">
            <a:extLst>
              <a:ext uri="{FF2B5EF4-FFF2-40B4-BE49-F238E27FC236}">
                <a16:creationId xmlns:a16="http://schemas.microsoft.com/office/drawing/2014/main" id="{0D1F7802-4DCB-BC6E-2356-B8E8C121A758}"/>
              </a:ext>
            </a:extLst>
          </p:cNvPr>
          <p:cNvSpPr/>
          <p:nvPr/>
        </p:nvSpPr>
        <p:spPr>
          <a:xfrm>
            <a:off x="957710" y="3886385"/>
            <a:ext cx="342900" cy="342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sp>
        <p:nvSpPr>
          <p:cNvPr id="40" name="Oval 39">
            <a:extLst>
              <a:ext uri="{FF2B5EF4-FFF2-40B4-BE49-F238E27FC236}">
                <a16:creationId xmlns:a16="http://schemas.microsoft.com/office/drawing/2014/main" id="{5B375BD6-8E6B-BA51-6462-7D66C05FC1F6}"/>
              </a:ext>
            </a:extLst>
          </p:cNvPr>
          <p:cNvSpPr/>
          <p:nvPr/>
        </p:nvSpPr>
        <p:spPr>
          <a:xfrm>
            <a:off x="957710" y="5455673"/>
            <a:ext cx="342900" cy="342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3</a:t>
            </a:r>
          </a:p>
        </p:txBody>
      </p:sp>
      <p:sp>
        <p:nvSpPr>
          <p:cNvPr id="4" name="Rectangle 3">
            <a:extLst>
              <a:ext uri="{FF2B5EF4-FFF2-40B4-BE49-F238E27FC236}">
                <a16:creationId xmlns:a16="http://schemas.microsoft.com/office/drawing/2014/main" id="{371C1468-434C-E782-EE84-B414C1BEE0D0}"/>
              </a:ext>
            </a:extLst>
          </p:cNvPr>
          <p:cNvSpPr/>
          <p:nvPr/>
        </p:nvSpPr>
        <p:spPr>
          <a:xfrm>
            <a:off x="1510072" y="5200970"/>
            <a:ext cx="7821033" cy="839117"/>
          </a:xfrm>
          <a:prstGeom prst="rect">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40118" tIns="140118" rIns="140118" bIns="140118" rtlCol="0" anchor="ctr"/>
          <a:lstStyle/>
          <a:p>
            <a:r>
              <a:rPr lang="en-GB" sz="1600" b="1" dirty="0">
                <a:solidFill>
                  <a:schemeClr val="bg1"/>
                </a:solidFill>
              </a:rPr>
              <a:t>Nature of locational pricing debate to date has been hugely polarising….</a:t>
            </a:r>
          </a:p>
          <a:p>
            <a:pPr algn="r"/>
            <a:r>
              <a:rPr lang="en-GB" sz="1600" b="1" dirty="0">
                <a:solidFill>
                  <a:schemeClr val="bg1"/>
                </a:solidFill>
              </a:rPr>
              <a:t>…we need to find a way forward.  Some thoughts on this.</a:t>
            </a:r>
          </a:p>
        </p:txBody>
      </p:sp>
      <p:sp>
        <p:nvSpPr>
          <p:cNvPr id="5" name="Rectangle 4">
            <a:extLst>
              <a:ext uri="{FF2B5EF4-FFF2-40B4-BE49-F238E27FC236}">
                <a16:creationId xmlns:a16="http://schemas.microsoft.com/office/drawing/2014/main" id="{D83B604A-0C60-8737-46C5-82E92054401A}"/>
              </a:ext>
            </a:extLst>
          </p:cNvPr>
          <p:cNvSpPr/>
          <p:nvPr/>
        </p:nvSpPr>
        <p:spPr>
          <a:xfrm>
            <a:off x="5347073" y="1861615"/>
            <a:ext cx="3990038" cy="1056367"/>
          </a:xfrm>
          <a:prstGeom prst="rect">
            <a:avLst/>
          </a:prstGeom>
          <a:solidFill>
            <a:schemeClr val="accent2">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40118" tIns="140118" rIns="140118" bIns="140118" rtlCol="0" anchor="ctr"/>
          <a:lstStyle/>
          <a:p>
            <a:pPr algn="r"/>
            <a:r>
              <a:rPr lang="en-GB" sz="1600" b="1" dirty="0">
                <a:solidFill>
                  <a:schemeClr val="accent2"/>
                </a:solidFill>
                <a:cs typeface="Calibri"/>
              </a:rPr>
              <a:t>…proposed alternative measures unlikely to be effective in addressing identified issues</a:t>
            </a:r>
            <a:endParaRPr lang="en-GB" sz="1600" b="1" dirty="0">
              <a:solidFill>
                <a:schemeClr val="accent2"/>
              </a:solidFill>
            </a:endParaRPr>
          </a:p>
        </p:txBody>
      </p:sp>
      <p:sp>
        <p:nvSpPr>
          <p:cNvPr id="6" name="Rectangle 5">
            <a:extLst>
              <a:ext uri="{FF2B5EF4-FFF2-40B4-BE49-F238E27FC236}">
                <a16:creationId xmlns:a16="http://schemas.microsoft.com/office/drawing/2014/main" id="{309873AA-F514-036D-3D6C-94426394E8C2}"/>
              </a:ext>
            </a:extLst>
          </p:cNvPr>
          <p:cNvSpPr/>
          <p:nvPr/>
        </p:nvSpPr>
        <p:spPr>
          <a:xfrm>
            <a:off x="5344319" y="3533873"/>
            <a:ext cx="3986786" cy="1056367"/>
          </a:xfrm>
          <a:prstGeom prst="rect">
            <a:avLst/>
          </a:prstGeom>
          <a:solidFill>
            <a:schemeClr val="accent2">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40118" tIns="140118" rIns="140118" bIns="140118" rtlCol="0" anchor="ctr"/>
          <a:lstStyle/>
          <a:p>
            <a:pPr algn="r"/>
            <a:r>
              <a:rPr lang="en-GB" sz="1600" b="1" dirty="0">
                <a:solidFill>
                  <a:schemeClr val="accent2"/>
                </a:solidFill>
              </a:rPr>
              <a:t>…operating under a national pricing system into long term likely to be riven with policy uncertainty and stakeholder acrimony</a:t>
            </a:r>
          </a:p>
        </p:txBody>
      </p:sp>
      <p:sp>
        <p:nvSpPr>
          <p:cNvPr id="7" name="Isosceles Triangle 6">
            <a:extLst>
              <a:ext uri="{FF2B5EF4-FFF2-40B4-BE49-F238E27FC236}">
                <a16:creationId xmlns:a16="http://schemas.microsoft.com/office/drawing/2014/main" id="{C7537493-712F-26CA-11C0-F0C1C3E3272E}"/>
              </a:ext>
            </a:extLst>
          </p:cNvPr>
          <p:cNvSpPr/>
          <p:nvPr/>
        </p:nvSpPr>
        <p:spPr>
          <a:xfrm rot="5400000">
            <a:off x="4535613" y="2253260"/>
            <a:ext cx="1104900" cy="247650"/>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Isosceles Triangle 8">
            <a:extLst>
              <a:ext uri="{FF2B5EF4-FFF2-40B4-BE49-F238E27FC236}">
                <a16:creationId xmlns:a16="http://schemas.microsoft.com/office/drawing/2014/main" id="{6FF0A3EB-E3AD-CF01-BBC7-9BBE208DC6B0}"/>
              </a:ext>
            </a:extLst>
          </p:cNvPr>
          <p:cNvSpPr/>
          <p:nvPr/>
        </p:nvSpPr>
        <p:spPr>
          <a:xfrm rot="5400000">
            <a:off x="4535613" y="3962554"/>
            <a:ext cx="1104900" cy="247650"/>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1485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33" grpId="0" animBg="1"/>
      <p:bldP spid="39" grpId="0" animBg="1"/>
      <p:bldP spid="40" grpId="0" animBg="1"/>
      <p:bldP spid="4" grpId="0" animBg="1"/>
      <p:bldP spid="5" grpId="0" animBg="1"/>
      <p:bldP spid="6" grpId="0" animBg="1"/>
      <p:bldP spid="7"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6380E-7B5A-7A18-1BEF-1B089CE65FBD}"/>
              </a:ext>
            </a:extLst>
          </p:cNvPr>
          <p:cNvSpPr>
            <a:spLocks noGrp="1"/>
          </p:cNvSpPr>
          <p:nvPr>
            <p:ph type="title"/>
          </p:nvPr>
        </p:nvSpPr>
        <p:spPr/>
        <p:txBody>
          <a:bodyPr/>
          <a:lstStyle/>
          <a:p>
            <a:r>
              <a:rPr lang="en-GB" dirty="0"/>
              <a:t>It feels like it is about the right time to start talking about transitional arrangements. Some initial thoughts on design features of a regime…</a:t>
            </a:r>
          </a:p>
        </p:txBody>
      </p:sp>
      <p:sp>
        <p:nvSpPr>
          <p:cNvPr id="3" name="Slide Number Placeholder 2">
            <a:extLst>
              <a:ext uri="{FF2B5EF4-FFF2-40B4-BE49-F238E27FC236}">
                <a16:creationId xmlns:a16="http://schemas.microsoft.com/office/drawing/2014/main" id="{B4841DB4-1127-079A-5F0B-4D9B50F49874}"/>
              </a:ext>
            </a:extLst>
          </p:cNvPr>
          <p:cNvSpPr>
            <a:spLocks noGrp="1"/>
          </p:cNvSpPr>
          <p:nvPr>
            <p:ph type="sldNum" sz="quarter" idx="4"/>
          </p:nvPr>
        </p:nvSpPr>
        <p:spPr/>
        <p:txBody>
          <a:bodyPr/>
          <a:lstStyle/>
          <a:p>
            <a:fld id="{495CDFE8-06BB-8C4A-81DE-67EF32F50FC9}" type="slidenum">
              <a:rPr lang="en-US" smtClean="0"/>
              <a:pPr/>
              <a:t>20</a:t>
            </a:fld>
            <a:endParaRPr lang="en-US" dirty="0"/>
          </a:p>
        </p:txBody>
      </p:sp>
      <p:sp>
        <p:nvSpPr>
          <p:cNvPr id="77" name="Title 1">
            <a:extLst>
              <a:ext uri="{FF2B5EF4-FFF2-40B4-BE49-F238E27FC236}">
                <a16:creationId xmlns:a16="http://schemas.microsoft.com/office/drawing/2014/main" id="{493029D1-529C-52DA-79A3-D55DB264EF14}"/>
              </a:ext>
            </a:extLst>
          </p:cNvPr>
          <p:cNvSpPr txBox="1">
            <a:spLocks/>
          </p:cNvSpPr>
          <p:nvPr/>
        </p:nvSpPr>
        <p:spPr>
          <a:xfrm>
            <a:off x="319029" y="6610266"/>
            <a:ext cx="9684507" cy="685800"/>
          </a:xfrm>
          <a:prstGeom prst="rect">
            <a:avLst/>
          </a:prstGeom>
        </p:spPr>
        <p:txBody>
          <a:bodyPr vert="horz" lIns="0" tIns="0" rIns="0" bIns="0" rtlCol="0" anchor="b" anchorCtr="0">
            <a:noAutofit/>
          </a:bodyPr>
          <a:lstStyle>
            <a:lvl1pPr algn="l" defTabSz="978682" rtl="0" eaLnBrk="1" latinLnBrk="0" hangingPunct="1">
              <a:lnSpc>
                <a:spcPct val="90000"/>
              </a:lnSpc>
              <a:spcBef>
                <a:spcPct val="0"/>
              </a:spcBef>
              <a:buNone/>
              <a:defRPr sz="2400" kern="1200">
                <a:solidFill>
                  <a:schemeClr val="accent2"/>
                </a:solidFill>
                <a:latin typeface="Calibri" panose="020F0502020204030204" pitchFamily="34" charset="0"/>
                <a:ea typeface="+mj-ea"/>
                <a:cs typeface="Calibri" panose="020F0502020204030204" pitchFamily="34" charset="0"/>
              </a:defRPr>
            </a:lvl1pPr>
          </a:lstStyle>
          <a:p>
            <a:pPr algn="r"/>
            <a:r>
              <a:rPr lang="en-GB" dirty="0"/>
              <a:t>…huge variety of options. Will inevitably be contentious given sums involved.  Place to start likely to be to agree principles of a fair transition</a:t>
            </a:r>
          </a:p>
        </p:txBody>
      </p:sp>
      <p:sp>
        <p:nvSpPr>
          <p:cNvPr id="81" name="TextBox 80">
            <a:extLst>
              <a:ext uri="{FF2B5EF4-FFF2-40B4-BE49-F238E27FC236}">
                <a16:creationId xmlns:a16="http://schemas.microsoft.com/office/drawing/2014/main" id="{6B797D8E-5EC7-D23E-E5D9-CF9E0F380848}"/>
              </a:ext>
            </a:extLst>
          </p:cNvPr>
          <p:cNvSpPr txBox="1"/>
          <p:nvPr/>
        </p:nvSpPr>
        <p:spPr>
          <a:xfrm>
            <a:off x="3590043" y="1502718"/>
            <a:ext cx="1663586" cy="523220"/>
          </a:xfrm>
          <a:prstGeom prst="rect">
            <a:avLst/>
          </a:prstGeom>
          <a:noFill/>
        </p:spPr>
        <p:txBody>
          <a:bodyPr wrap="square" rtlCol="0">
            <a:spAutoFit/>
          </a:bodyPr>
          <a:lstStyle/>
          <a:p>
            <a:r>
              <a:rPr lang="en-GB" sz="1400" b="1" i="1" dirty="0">
                <a:solidFill>
                  <a:schemeClr val="accent1"/>
                </a:solidFill>
              </a:rPr>
              <a:t>Lower cost to customers…</a:t>
            </a:r>
          </a:p>
        </p:txBody>
      </p:sp>
      <p:sp>
        <p:nvSpPr>
          <p:cNvPr id="5" name="Rectangle 4">
            <a:extLst>
              <a:ext uri="{FF2B5EF4-FFF2-40B4-BE49-F238E27FC236}">
                <a16:creationId xmlns:a16="http://schemas.microsoft.com/office/drawing/2014/main" id="{CAB55140-EEC8-C4EC-1557-B6421AF95D54}"/>
              </a:ext>
            </a:extLst>
          </p:cNvPr>
          <p:cNvSpPr/>
          <p:nvPr/>
        </p:nvSpPr>
        <p:spPr>
          <a:xfrm>
            <a:off x="1006926" y="4355756"/>
            <a:ext cx="2423980" cy="759917"/>
          </a:xfrm>
          <a:prstGeom prst="rect">
            <a:avLst/>
          </a:prstGeom>
          <a:solidFill>
            <a:schemeClr val="accent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40118" tIns="140118" rIns="140118" bIns="140118" rtlCol="0" anchor="ctr"/>
          <a:lstStyle/>
          <a:p>
            <a:r>
              <a:rPr lang="en-GB" sz="1400" b="1" dirty="0">
                <a:solidFill>
                  <a:schemeClr val="bg1"/>
                </a:solidFill>
              </a:rPr>
              <a:t>Allocation rules:  On what metric are payments made</a:t>
            </a:r>
          </a:p>
        </p:txBody>
      </p:sp>
      <p:sp>
        <p:nvSpPr>
          <p:cNvPr id="9" name="Oval 8">
            <a:extLst>
              <a:ext uri="{FF2B5EF4-FFF2-40B4-BE49-F238E27FC236}">
                <a16:creationId xmlns:a16="http://schemas.microsoft.com/office/drawing/2014/main" id="{510F6219-6B97-AD57-8F53-F5D6D06CFA97}"/>
              </a:ext>
            </a:extLst>
          </p:cNvPr>
          <p:cNvSpPr/>
          <p:nvPr/>
        </p:nvSpPr>
        <p:spPr>
          <a:xfrm>
            <a:off x="463772" y="5546346"/>
            <a:ext cx="342900" cy="342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4</a:t>
            </a:r>
          </a:p>
        </p:txBody>
      </p:sp>
      <p:sp>
        <p:nvSpPr>
          <p:cNvPr id="10" name="Oval 9">
            <a:extLst>
              <a:ext uri="{FF2B5EF4-FFF2-40B4-BE49-F238E27FC236}">
                <a16:creationId xmlns:a16="http://schemas.microsoft.com/office/drawing/2014/main" id="{CFB5268F-8F89-BF53-7DD7-F9031BAC2545}"/>
              </a:ext>
            </a:extLst>
          </p:cNvPr>
          <p:cNvSpPr/>
          <p:nvPr/>
        </p:nvSpPr>
        <p:spPr>
          <a:xfrm>
            <a:off x="457200" y="2381501"/>
            <a:ext cx="342900" cy="342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a:t>
            </a:r>
          </a:p>
        </p:txBody>
      </p:sp>
      <p:sp>
        <p:nvSpPr>
          <p:cNvPr id="11" name="Oval 10">
            <a:extLst>
              <a:ext uri="{FF2B5EF4-FFF2-40B4-BE49-F238E27FC236}">
                <a16:creationId xmlns:a16="http://schemas.microsoft.com/office/drawing/2014/main" id="{02BFE4DA-FC8A-94C3-C6DF-D7181509FC9D}"/>
              </a:ext>
            </a:extLst>
          </p:cNvPr>
          <p:cNvSpPr/>
          <p:nvPr/>
        </p:nvSpPr>
        <p:spPr>
          <a:xfrm>
            <a:off x="472324" y="4510312"/>
            <a:ext cx="342900" cy="342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3</a:t>
            </a:r>
          </a:p>
        </p:txBody>
      </p:sp>
      <p:sp>
        <p:nvSpPr>
          <p:cNvPr id="13" name="Rectangle 12">
            <a:extLst>
              <a:ext uri="{FF2B5EF4-FFF2-40B4-BE49-F238E27FC236}">
                <a16:creationId xmlns:a16="http://schemas.microsoft.com/office/drawing/2014/main" id="{92E21162-3000-B230-5459-439253ABFD9A}"/>
              </a:ext>
            </a:extLst>
          </p:cNvPr>
          <p:cNvSpPr/>
          <p:nvPr/>
        </p:nvSpPr>
        <p:spPr>
          <a:xfrm>
            <a:off x="1006926" y="3363870"/>
            <a:ext cx="2423980" cy="675780"/>
          </a:xfrm>
          <a:prstGeom prst="rect">
            <a:avLst/>
          </a:prstGeom>
          <a:solidFill>
            <a:schemeClr val="accent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40118" tIns="140118" rIns="140118" bIns="140118" rtlCol="0" anchor="ctr"/>
          <a:lstStyle/>
          <a:p>
            <a:r>
              <a:rPr lang="en-GB" sz="1400" b="1" dirty="0">
                <a:solidFill>
                  <a:schemeClr val="bg1"/>
                </a:solidFill>
              </a:rPr>
              <a:t>Duration: When do arrangements stop (and start)?</a:t>
            </a:r>
          </a:p>
        </p:txBody>
      </p:sp>
      <p:sp>
        <p:nvSpPr>
          <p:cNvPr id="96" name="Arrow: Left-Right 95">
            <a:extLst>
              <a:ext uri="{FF2B5EF4-FFF2-40B4-BE49-F238E27FC236}">
                <a16:creationId xmlns:a16="http://schemas.microsoft.com/office/drawing/2014/main" id="{8E2D8762-6081-9EB6-FC19-0078089CFA96}"/>
              </a:ext>
            </a:extLst>
          </p:cNvPr>
          <p:cNvSpPr/>
          <p:nvPr/>
        </p:nvSpPr>
        <p:spPr>
          <a:xfrm>
            <a:off x="3741067" y="2413822"/>
            <a:ext cx="5713803" cy="546954"/>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5" name="Oval 104">
            <a:extLst>
              <a:ext uri="{FF2B5EF4-FFF2-40B4-BE49-F238E27FC236}">
                <a16:creationId xmlns:a16="http://schemas.microsoft.com/office/drawing/2014/main" id="{8B6349FE-2732-E5E7-8144-AC649130A898}"/>
              </a:ext>
            </a:extLst>
          </p:cNvPr>
          <p:cNvSpPr/>
          <p:nvPr/>
        </p:nvSpPr>
        <p:spPr>
          <a:xfrm>
            <a:off x="457200" y="3462934"/>
            <a:ext cx="342900" cy="342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sp>
        <p:nvSpPr>
          <p:cNvPr id="106" name="Rectangle 105">
            <a:extLst>
              <a:ext uri="{FF2B5EF4-FFF2-40B4-BE49-F238E27FC236}">
                <a16:creationId xmlns:a16="http://schemas.microsoft.com/office/drawing/2014/main" id="{6E041D2A-F5F1-60F0-A07B-AFAB7DAB4BAD}"/>
              </a:ext>
            </a:extLst>
          </p:cNvPr>
          <p:cNvSpPr/>
          <p:nvPr/>
        </p:nvSpPr>
        <p:spPr>
          <a:xfrm>
            <a:off x="1006926" y="2360577"/>
            <a:ext cx="2398069" cy="687186"/>
          </a:xfrm>
          <a:prstGeom prst="rect">
            <a:avLst/>
          </a:prstGeom>
          <a:solidFill>
            <a:schemeClr val="accent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40118" tIns="140118" rIns="140118" bIns="140118" rtlCol="0" anchor="ctr"/>
          <a:lstStyle/>
          <a:p>
            <a:r>
              <a:rPr lang="en-GB" sz="1400" b="1" dirty="0">
                <a:solidFill>
                  <a:schemeClr val="bg1"/>
                </a:solidFill>
              </a:rPr>
              <a:t>Eligibility:  What assets can be grandfathered?</a:t>
            </a:r>
          </a:p>
        </p:txBody>
      </p:sp>
      <p:sp>
        <p:nvSpPr>
          <p:cNvPr id="107" name="Arrow: Left-Right 106">
            <a:extLst>
              <a:ext uri="{FF2B5EF4-FFF2-40B4-BE49-F238E27FC236}">
                <a16:creationId xmlns:a16="http://schemas.microsoft.com/office/drawing/2014/main" id="{7444727D-EF6C-3C9F-A06B-4D431E835B6F}"/>
              </a:ext>
            </a:extLst>
          </p:cNvPr>
          <p:cNvSpPr/>
          <p:nvPr/>
        </p:nvSpPr>
        <p:spPr>
          <a:xfrm>
            <a:off x="3779309" y="3545748"/>
            <a:ext cx="5713803" cy="411886"/>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8" name="TextBox 107">
            <a:extLst>
              <a:ext uri="{FF2B5EF4-FFF2-40B4-BE49-F238E27FC236}">
                <a16:creationId xmlns:a16="http://schemas.microsoft.com/office/drawing/2014/main" id="{D6354BC0-DB9E-7672-1EBE-7879EE6D26C6}"/>
              </a:ext>
            </a:extLst>
          </p:cNvPr>
          <p:cNvSpPr txBox="1"/>
          <p:nvPr/>
        </p:nvSpPr>
        <p:spPr>
          <a:xfrm>
            <a:off x="3889519" y="2538384"/>
            <a:ext cx="1213354" cy="276999"/>
          </a:xfrm>
          <a:prstGeom prst="rect">
            <a:avLst/>
          </a:prstGeom>
          <a:noFill/>
        </p:spPr>
        <p:txBody>
          <a:bodyPr wrap="square" rtlCol="0">
            <a:spAutoFit/>
          </a:bodyPr>
          <a:lstStyle/>
          <a:p>
            <a:r>
              <a:rPr lang="en-GB" sz="1200" b="1" dirty="0">
                <a:solidFill>
                  <a:schemeClr val="bg1"/>
                </a:solidFill>
              </a:rPr>
              <a:t>Targeted</a:t>
            </a:r>
          </a:p>
        </p:txBody>
      </p:sp>
      <p:sp>
        <p:nvSpPr>
          <p:cNvPr id="109" name="TextBox 108">
            <a:extLst>
              <a:ext uri="{FF2B5EF4-FFF2-40B4-BE49-F238E27FC236}">
                <a16:creationId xmlns:a16="http://schemas.microsoft.com/office/drawing/2014/main" id="{18347F13-3EE2-3DD6-C385-1B67B37472A6}"/>
              </a:ext>
            </a:extLst>
          </p:cNvPr>
          <p:cNvSpPr txBox="1"/>
          <p:nvPr/>
        </p:nvSpPr>
        <p:spPr>
          <a:xfrm>
            <a:off x="7401074" y="2550090"/>
            <a:ext cx="1868327" cy="276999"/>
          </a:xfrm>
          <a:prstGeom prst="rect">
            <a:avLst/>
          </a:prstGeom>
          <a:noFill/>
        </p:spPr>
        <p:txBody>
          <a:bodyPr wrap="square" rtlCol="0">
            <a:spAutoFit/>
          </a:bodyPr>
          <a:lstStyle/>
          <a:p>
            <a:pPr algn="r"/>
            <a:r>
              <a:rPr lang="en-GB" sz="1200" b="1" dirty="0">
                <a:solidFill>
                  <a:schemeClr val="bg1"/>
                </a:solidFill>
              </a:rPr>
              <a:t>Untargeted</a:t>
            </a:r>
          </a:p>
        </p:txBody>
      </p:sp>
      <p:sp>
        <p:nvSpPr>
          <p:cNvPr id="110" name="TextBox 109">
            <a:extLst>
              <a:ext uri="{FF2B5EF4-FFF2-40B4-BE49-F238E27FC236}">
                <a16:creationId xmlns:a16="http://schemas.microsoft.com/office/drawing/2014/main" id="{C3CBAAC7-37F1-8E59-93C1-E21D6427AB75}"/>
              </a:ext>
            </a:extLst>
          </p:cNvPr>
          <p:cNvSpPr txBox="1"/>
          <p:nvPr/>
        </p:nvSpPr>
        <p:spPr>
          <a:xfrm>
            <a:off x="4914949" y="1996689"/>
            <a:ext cx="3215015" cy="457880"/>
          </a:xfrm>
          <a:prstGeom prst="wedgeRectCallout">
            <a:avLst>
              <a:gd name="adj1" fmla="val -48895"/>
              <a:gd name="adj2" fmla="val 98732"/>
            </a:avLst>
          </a:prstGeom>
          <a:solidFill>
            <a:schemeClr val="accent5">
              <a:lumMod val="20000"/>
              <a:lumOff val="80000"/>
            </a:schemeClr>
          </a:solidFill>
        </p:spPr>
        <p:txBody>
          <a:bodyPr wrap="square" rtlCol="0">
            <a:spAutoFit/>
          </a:bodyPr>
          <a:lstStyle/>
          <a:p>
            <a:r>
              <a:rPr lang="en-GB" sz="1200" i="1" dirty="0"/>
              <a:t>E.g. Cutoff start date / cutoff end date / type of asset / age of asset / losers only or winners too</a:t>
            </a:r>
          </a:p>
        </p:txBody>
      </p:sp>
      <p:sp>
        <p:nvSpPr>
          <p:cNvPr id="117" name="TextBox 116">
            <a:extLst>
              <a:ext uri="{FF2B5EF4-FFF2-40B4-BE49-F238E27FC236}">
                <a16:creationId xmlns:a16="http://schemas.microsoft.com/office/drawing/2014/main" id="{CB593D2C-F443-180F-F74B-A0C326067E7F}"/>
              </a:ext>
            </a:extLst>
          </p:cNvPr>
          <p:cNvSpPr txBox="1"/>
          <p:nvPr/>
        </p:nvSpPr>
        <p:spPr>
          <a:xfrm>
            <a:off x="4284493" y="3113652"/>
            <a:ext cx="3116581" cy="461665"/>
          </a:xfrm>
          <a:prstGeom prst="wedgeRectCallout">
            <a:avLst>
              <a:gd name="adj1" fmla="val 43503"/>
              <a:gd name="adj2" fmla="val 77365"/>
            </a:avLst>
          </a:prstGeom>
          <a:solidFill>
            <a:schemeClr val="accent5">
              <a:lumMod val="20000"/>
              <a:lumOff val="80000"/>
            </a:schemeClr>
          </a:solidFill>
        </p:spPr>
        <p:txBody>
          <a:bodyPr wrap="square" rtlCol="0">
            <a:spAutoFit/>
          </a:bodyPr>
          <a:lstStyle/>
          <a:p>
            <a:r>
              <a:rPr lang="en-GB" sz="1200" i="1" dirty="0"/>
              <a:t>E.g. fixed period / asset lifetime / Trigger stop once cost recovery threshold reached</a:t>
            </a:r>
          </a:p>
        </p:txBody>
      </p:sp>
      <p:sp>
        <p:nvSpPr>
          <p:cNvPr id="121" name="Rectangle 120">
            <a:extLst>
              <a:ext uri="{FF2B5EF4-FFF2-40B4-BE49-F238E27FC236}">
                <a16:creationId xmlns:a16="http://schemas.microsoft.com/office/drawing/2014/main" id="{DE28B301-58C4-3A08-E043-988414A7F334}"/>
              </a:ext>
            </a:extLst>
          </p:cNvPr>
          <p:cNvSpPr/>
          <p:nvPr/>
        </p:nvSpPr>
        <p:spPr>
          <a:xfrm>
            <a:off x="1006926" y="5382937"/>
            <a:ext cx="2423980" cy="759917"/>
          </a:xfrm>
          <a:prstGeom prst="rect">
            <a:avLst/>
          </a:prstGeom>
          <a:solidFill>
            <a:schemeClr val="accent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40118" tIns="140118" rIns="140118" bIns="140118" rtlCol="0" anchor="ctr"/>
          <a:lstStyle/>
          <a:p>
            <a:r>
              <a:rPr lang="en-GB" sz="1400" b="1" dirty="0">
                <a:solidFill>
                  <a:schemeClr val="bg1"/>
                </a:solidFill>
              </a:rPr>
              <a:t>Counterfactual:  what would price and transmission been in absence of reform?</a:t>
            </a:r>
          </a:p>
        </p:txBody>
      </p:sp>
      <p:sp>
        <p:nvSpPr>
          <p:cNvPr id="123" name="Arrow: Left-Right 122">
            <a:extLst>
              <a:ext uri="{FF2B5EF4-FFF2-40B4-BE49-F238E27FC236}">
                <a16:creationId xmlns:a16="http://schemas.microsoft.com/office/drawing/2014/main" id="{CDEE1043-DBE7-4A3C-DC49-08B7009A1528}"/>
              </a:ext>
            </a:extLst>
          </p:cNvPr>
          <p:cNvSpPr/>
          <p:nvPr/>
        </p:nvSpPr>
        <p:spPr>
          <a:xfrm>
            <a:off x="3729961" y="4499329"/>
            <a:ext cx="5713803" cy="462327"/>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4" name="TextBox 123">
            <a:extLst>
              <a:ext uri="{FF2B5EF4-FFF2-40B4-BE49-F238E27FC236}">
                <a16:creationId xmlns:a16="http://schemas.microsoft.com/office/drawing/2014/main" id="{F9A25481-CB64-4DED-754A-F7DFE3EF34AB}"/>
              </a:ext>
            </a:extLst>
          </p:cNvPr>
          <p:cNvSpPr txBox="1"/>
          <p:nvPr/>
        </p:nvSpPr>
        <p:spPr>
          <a:xfrm>
            <a:off x="3832442" y="3621669"/>
            <a:ext cx="1213354" cy="276999"/>
          </a:xfrm>
          <a:prstGeom prst="rect">
            <a:avLst/>
          </a:prstGeom>
          <a:noFill/>
        </p:spPr>
        <p:txBody>
          <a:bodyPr wrap="square" rtlCol="0">
            <a:spAutoFit/>
          </a:bodyPr>
          <a:lstStyle/>
          <a:p>
            <a:r>
              <a:rPr lang="en-GB" sz="1200" b="1" dirty="0">
                <a:solidFill>
                  <a:schemeClr val="bg1"/>
                </a:solidFill>
              </a:rPr>
              <a:t>Restricted</a:t>
            </a:r>
          </a:p>
        </p:txBody>
      </p:sp>
      <p:sp>
        <p:nvSpPr>
          <p:cNvPr id="125" name="TextBox 124">
            <a:extLst>
              <a:ext uri="{FF2B5EF4-FFF2-40B4-BE49-F238E27FC236}">
                <a16:creationId xmlns:a16="http://schemas.microsoft.com/office/drawing/2014/main" id="{4B3DCDF9-B222-FE2A-AA29-E1A0F734675A}"/>
              </a:ext>
            </a:extLst>
          </p:cNvPr>
          <p:cNvSpPr txBox="1"/>
          <p:nvPr/>
        </p:nvSpPr>
        <p:spPr>
          <a:xfrm>
            <a:off x="7401074" y="3612409"/>
            <a:ext cx="1868327" cy="276999"/>
          </a:xfrm>
          <a:prstGeom prst="rect">
            <a:avLst/>
          </a:prstGeom>
          <a:noFill/>
        </p:spPr>
        <p:txBody>
          <a:bodyPr wrap="square" rtlCol="0">
            <a:spAutoFit/>
          </a:bodyPr>
          <a:lstStyle/>
          <a:p>
            <a:pPr algn="r"/>
            <a:r>
              <a:rPr lang="en-GB" sz="1200" b="1" dirty="0">
                <a:solidFill>
                  <a:schemeClr val="bg1"/>
                </a:solidFill>
              </a:rPr>
              <a:t>Unrestricted</a:t>
            </a:r>
          </a:p>
        </p:txBody>
      </p:sp>
      <p:sp>
        <p:nvSpPr>
          <p:cNvPr id="126" name="TextBox 125">
            <a:extLst>
              <a:ext uri="{FF2B5EF4-FFF2-40B4-BE49-F238E27FC236}">
                <a16:creationId xmlns:a16="http://schemas.microsoft.com/office/drawing/2014/main" id="{7A701B33-6EB5-63D4-261D-1386B5422AD4}"/>
              </a:ext>
            </a:extLst>
          </p:cNvPr>
          <p:cNvSpPr txBox="1"/>
          <p:nvPr/>
        </p:nvSpPr>
        <p:spPr>
          <a:xfrm>
            <a:off x="6012086" y="4000658"/>
            <a:ext cx="2246519" cy="646331"/>
          </a:xfrm>
          <a:prstGeom prst="wedgeRectCallout">
            <a:avLst>
              <a:gd name="adj1" fmla="val -51342"/>
              <a:gd name="adj2" fmla="val 62417"/>
            </a:avLst>
          </a:prstGeom>
          <a:solidFill>
            <a:schemeClr val="accent5">
              <a:lumMod val="20000"/>
              <a:lumOff val="80000"/>
            </a:schemeClr>
          </a:solidFill>
        </p:spPr>
        <p:txBody>
          <a:bodyPr wrap="square" rtlCol="0">
            <a:spAutoFit/>
          </a:bodyPr>
          <a:lstStyle/>
          <a:p>
            <a:r>
              <a:rPr lang="en-GB" sz="1200" i="1" dirty="0"/>
              <a:t>E.g. Split by capacity / deemed production / historical production / actual production </a:t>
            </a:r>
          </a:p>
        </p:txBody>
      </p:sp>
      <p:sp>
        <p:nvSpPr>
          <p:cNvPr id="127" name="Arrow: Left-Right 126">
            <a:extLst>
              <a:ext uri="{FF2B5EF4-FFF2-40B4-BE49-F238E27FC236}">
                <a16:creationId xmlns:a16="http://schemas.microsoft.com/office/drawing/2014/main" id="{BEA8CD31-1F2C-FCD8-6209-E512A1A51EC4}"/>
              </a:ext>
            </a:extLst>
          </p:cNvPr>
          <p:cNvSpPr/>
          <p:nvPr/>
        </p:nvSpPr>
        <p:spPr>
          <a:xfrm>
            <a:off x="3741067" y="5500825"/>
            <a:ext cx="5713803" cy="411886"/>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8" name="TextBox 127">
            <a:extLst>
              <a:ext uri="{FF2B5EF4-FFF2-40B4-BE49-F238E27FC236}">
                <a16:creationId xmlns:a16="http://schemas.microsoft.com/office/drawing/2014/main" id="{1EE3BCBF-489D-7534-B03B-557C59FAB4A9}"/>
              </a:ext>
            </a:extLst>
          </p:cNvPr>
          <p:cNvSpPr txBox="1"/>
          <p:nvPr/>
        </p:nvSpPr>
        <p:spPr>
          <a:xfrm>
            <a:off x="8561582" y="4596767"/>
            <a:ext cx="1213354" cy="276999"/>
          </a:xfrm>
          <a:prstGeom prst="rect">
            <a:avLst/>
          </a:prstGeom>
          <a:noFill/>
        </p:spPr>
        <p:txBody>
          <a:bodyPr wrap="square" rtlCol="0">
            <a:spAutoFit/>
          </a:bodyPr>
          <a:lstStyle/>
          <a:p>
            <a:r>
              <a:rPr lang="en-GB" sz="1200" b="1" dirty="0">
                <a:solidFill>
                  <a:schemeClr val="bg1"/>
                </a:solidFill>
              </a:rPr>
              <a:t>Simple</a:t>
            </a:r>
          </a:p>
        </p:txBody>
      </p:sp>
      <p:sp>
        <p:nvSpPr>
          <p:cNvPr id="129" name="TextBox 128">
            <a:extLst>
              <a:ext uri="{FF2B5EF4-FFF2-40B4-BE49-F238E27FC236}">
                <a16:creationId xmlns:a16="http://schemas.microsoft.com/office/drawing/2014/main" id="{8D4A9515-FCD7-25B0-2297-435C0B0AB079}"/>
              </a:ext>
            </a:extLst>
          </p:cNvPr>
          <p:cNvSpPr txBox="1"/>
          <p:nvPr/>
        </p:nvSpPr>
        <p:spPr>
          <a:xfrm>
            <a:off x="2958600" y="4565074"/>
            <a:ext cx="1868327" cy="276999"/>
          </a:xfrm>
          <a:prstGeom prst="rect">
            <a:avLst/>
          </a:prstGeom>
          <a:noFill/>
        </p:spPr>
        <p:txBody>
          <a:bodyPr wrap="square" rtlCol="0">
            <a:spAutoFit/>
          </a:bodyPr>
          <a:lstStyle/>
          <a:p>
            <a:pPr algn="r"/>
            <a:r>
              <a:rPr lang="en-GB" sz="1200" b="1" dirty="0">
                <a:solidFill>
                  <a:schemeClr val="bg1"/>
                </a:solidFill>
              </a:rPr>
              <a:t>Complicated</a:t>
            </a:r>
          </a:p>
        </p:txBody>
      </p:sp>
      <p:sp>
        <p:nvSpPr>
          <p:cNvPr id="14" name="TextBox 13">
            <a:extLst>
              <a:ext uri="{FF2B5EF4-FFF2-40B4-BE49-F238E27FC236}">
                <a16:creationId xmlns:a16="http://schemas.microsoft.com/office/drawing/2014/main" id="{9A492C40-426B-A0DE-128C-DDE6C8CE7B13}"/>
              </a:ext>
            </a:extLst>
          </p:cNvPr>
          <p:cNvSpPr txBox="1"/>
          <p:nvPr/>
        </p:nvSpPr>
        <p:spPr>
          <a:xfrm>
            <a:off x="7401074" y="5557538"/>
            <a:ext cx="1868327" cy="276999"/>
          </a:xfrm>
          <a:prstGeom prst="rect">
            <a:avLst/>
          </a:prstGeom>
          <a:noFill/>
        </p:spPr>
        <p:txBody>
          <a:bodyPr wrap="square" rtlCol="0">
            <a:spAutoFit/>
          </a:bodyPr>
          <a:lstStyle/>
          <a:p>
            <a:pPr algn="r"/>
            <a:r>
              <a:rPr lang="en-GB" sz="1200" b="1" dirty="0">
                <a:solidFill>
                  <a:schemeClr val="bg1"/>
                </a:solidFill>
              </a:rPr>
              <a:t>Status quo</a:t>
            </a:r>
          </a:p>
        </p:txBody>
      </p:sp>
      <p:sp>
        <p:nvSpPr>
          <p:cNvPr id="15" name="TextBox 14">
            <a:extLst>
              <a:ext uri="{FF2B5EF4-FFF2-40B4-BE49-F238E27FC236}">
                <a16:creationId xmlns:a16="http://schemas.microsoft.com/office/drawing/2014/main" id="{CE27D2BA-D05E-48B8-DB20-0A68DA23B2C6}"/>
              </a:ext>
            </a:extLst>
          </p:cNvPr>
          <p:cNvSpPr txBox="1"/>
          <p:nvPr/>
        </p:nvSpPr>
        <p:spPr>
          <a:xfrm>
            <a:off x="3562032" y="5557538"/>
            <a:ext cx="1868327" cy="276999"/>
          </a:xfrm>
          <a:prstGeom prst="rect">
            <a:avLst/>
          </a:prstGeom>
          <a:noFill/>
        </p:spPr>
        <p:txBody>
          <a:bodyPr wrap="square" rtlCol="0">
            <a:spAutoFit/>
          </a:bodyPr>
          <a:lstStyle/>
          <a:p>
            <a:pPr algn="r"/>
            <a:r>
              <a:rPr lang="en-GB" sz="1200" b="1" dirty="0">
                <a:solidFill>
                  <a:schemeClr val="bg1"/>
                </a:solidFill>
              </a:rPr>
              <a:t>Reforms to status quo</a:t>
            </a:r>
          </a:p>
        </p:txBody>
      </p:sp>
      <p:sp>
        <p:nvSpPr>
          <p:cNvPr id="16" name="TextBox 15">
            <a:extLst>
              <a:ext uri="{FF2B5EF4-FFF2-40B4-BE49-F238E27FC236}">
                <a16:creationId xmlns:a16="http://schemas.microsoft.com/office/drawing/2014/main" id="{4EF345DA-5AB5-2E28-7468-9265A48F7C39}"/>
              </a:ext>
            </a:extLst>
          </p:cNvPr>
          <p:cNvSpPr txBox="1"/>
          <p:nvPr/>
        </p:nvSpPr>
        <p:spPr>
          <a:xfrm>
            <a:off x="4034854" y="5020687"/>
            <a:ext cx="2988395" cy="461665"/>
          </a:xfrm>
          <a:prstGeom prst="wedgeRectCallout">
            <a:avLst>
              <a:gd name="adj1" fmla="val 40642"/>
              <a:gd name="adj2" fmla="val 109768"/>
            </a:avLst>
          </a:prstGeom>
          <a:solidFill>
            <a:schemeClr val="accent5">
              <a:lumMod val="20000"/>
              <a:lumOff val="80000"/>
            </a:schemeClr>
          </a:solidFill>
        </p:spPr>
        <p:txBody>
          <a:bodyPr wrap="square" rtlCol="0">
            <a:spAutoFit/>
          </a:bodyPr>
          <a:lstStyle/>
          <a:p>
            <a:r>
              <a:rPr lang="en-GB" sz="1200" i="1" dirty="0"/>
              <a:t>Wholesale price:  zonal hub price, weighted average price, simulated national price</a:t>
            </a:r>
          </a:p>
        </p:txBody>
      </p:sp>
      <p:sp>
        <p:nvSpPr>
          <p:cNvPr id="17" name="TextBox 16">
            <a:extLst>
              <a:ext uri="{FF2B5EF4-FFF2-40B4-BE49-F238E27FC236}">
                <a16:creationId xmlns:a16="http://schemas.microsoft.com/office/drawing/2014/main" id="{5C74F86B-2681-2D7F-308A-14D249A76C36}"/>
              </a:ext>
            </a:extLst>
          </p:cNvPr>
          <p:cNvSpPr txBox="1"/>
          <p:nvPr/>
        </p:nvSpPr>
        <p:spPr>
          <a:xfrm>
            <a:off x="5362326" y="5969424"/>
            <a:ext cx="2988395" cy="461665"/>
          </a:xfrm>
          <a:prstGeom prst="wedgeRectCallout">
            <a:avLst>
              <a:gd name="adj1" fmla="val 46887"/>
              <a:gd name="adj2" fmla="val -108508"/>
            </a:avLst>
          </a:prstGeom>
          <a:solidFill>
            <a:schemeClr val="accent5">
              <a:lumMod val="20000"/>
              <a:lumOff val="80000"/>
            </a:schemeClr>
          </a:solidFill>
        </p:spPr>
        <p:txBody>
          <a:bodyPr wrap="square" rtlCol="0">
            <a:spAutoFit/>
          </a:bodyPr>
          <a:lstStyle/>
          <a:p>
            <a:r>
              <a:rPr lang="en-GB" sz="1200" i="1" dirty="0"/>
              <a:t>Transmission charges:  Current level and methodology; or proposed future level</a:t>
            </a:r>
          </a:p>
        </p:txBody>
      </p:sp>
      <p:sp>
        <p:nvSpPr>
          <p:cNvPr id="18" name="TextBox 17">
            <a:extLst>
              <a:ext uri="{FF2B5EF4-FFF2-40B4-BE49-F238E27FC236}">
                <a16:creationId xmlns:a16="http://schemas.microsoft.com/office/drawing/2014/main" id="{818BCEB0-BA45-265B-6555-C73F40A8B364}"/>
              </a:ext>
            </a:extLst>
          </p:cNvPr>
          <p:cNvSpPr txBox="1"/>
          <p:nvPr/>
        </p:nvSpPr>
        <p:spPr>
          <a:xfrm>
            <a:off x="8242225" y="1465755"/>
            <a:ext cx="1213354" cy="523220"/>
          </a:xfrm>
          <a:prstGeom prst="rect">
            <a:avLst/>
          </a:prstGeom>
          <a:noFill/>
        </p:spPr>
        <p:txBody>
          <a:bodyPr wrap="square" rtlCol="0">
            <a:spAutoFit/>
          </a:bodyPr>
          <a:lstStyle/>
          <a:p>
            <a:pPr algn="r"/>
            <a:r>
              <a:rPr lang="en-GB" sz="1400" b="1" i="1" dirty="0">
                <a:solidFill>
                  <a:schemeClr val="accent1"/>
                </a:solidFill>
              </a:rPr>
              <a:t>…higher cost to customer</a:t>
            </a:r>
          </a:p>
        </p:txBody>
      </p:sp>
    </p:spTree>
    <p:extLst>
      <p:ext uri="{BB962C8B-B14F-4D97-AF65-F5344CB8AC3E}">
        <p14:creationId xmlns:p14="http://schemas.microsoft.com/office/powerpoint/2010/main" val="360554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197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086D19-B57A-3E96-2879-FCFDAD76D2FA}"/>
              </a:ext>
            </a:extLst>
          </p:cNvPr>
          <p:cNvSpPr>
            <a:spLocks noGrp="1"/>
          </p:cNvSpPr>
          <p:nvPr>
            <p:ph type="title"/>
          </p:nvPr>
        </p:nvSpPr>
        <p:spPr/>
        <p:txBody>
          <a:bodyPr/>
          <a:lstStyle/>
          <a:p>
            <a:r>
              <a:rPr lang="en-GB" dirty="0"/>
              <a:t>1. Why locational wholesale pricing is likely to be implemented…</a:t>
            </a:r>
          </a:p>
        </p:txBody>
      </p:sp>
      <p:sp>
        <p:nvSpPr>
          <p:cNvPr id="3" name="Slide Number Placeholder 2">
            <a:extLst>
              <a:ext uri="{FF2B5EF4-FFF2-40B4-BE49-F238E27FC236}">
                <a16:creationId xmlns:a16="http://schemas.microsoft.com/office/drawing/2014/main" id="{439D5D86-BFA6-85D7-912A-65D136D62740}"/>
              </a:ext>
            </a:extLst>
          </p:cNvPr>
          <p:cNvSpPr>
            <a:spLocks noGrp="1"/>
          </p:cNvSpPr>
          <p:nvPr>
            <p:ph type="sldNum" sz="quarter" idx="4294967295"/>
          </p:nvPr>
        </p:nvSpPr>
        <p:spPr>
          <a:xfrm>
            <a:off x="10231438" y="6759575"/>
            <a:ext cx="457200" cy="338138"/>
          </a:xfrm>
        </p:spPr>
        <p:txBody>
          <a:bodyPr/>
          <a:lstStyle/>
          <a:p>
            <a:fld id="{495CDFE8-06BB-8C4A-81DE-67EF32F50FC9}" type="slidenum">
              <a:rPr lang="en-US" smtClean="0"/>
              <a:pPr/>
              <a:t>3</a:t>
            </a:fld>
            <a:endParaRPr lang="en-US" dirty="0"/>
          </a:p>
        </p:txBody>
      </p:sp>
    </p:spTree>
    <p:extLst>
      <p:ext uri="{BB962C8B-B14F-4D97-AF65-F5344CB8AC3E}">
        <p14:creationId xmlns:p14="http://schemas.microsoft.com/office/powerpoint/2010/main" val="4181151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99226-953D-1DF3-94BE-3621F8CE6A34}"/>
              </a:ext>
            </a:extLst>
          </p:cNvPr>
          <p:cNvSpPr>
            <a:spLocks noGrp="1"/>
          </p:cNvSpPr>
          <p:nvPr>
            <p:ph type="title"/>
          </p:nvPr>
        </p:nvSpPr>
        <p:spPr/>
        <p:txBody>
          <a:bodyPr/>
          <a:lstStyle/>
          <a:p>
            <a:r>
              <a:rPr lang="en-GB" dirty="0">
                <a:latin typeface="Calibri"/>
                <a:ea typeface="Calibri"/>
                <a:cs typeface="Calibri"/>
              </a:rPr>
              <a:t>As most are aware, Ofgem commissioned FTI to undertake a cost benefit assessment of a more locational GB power market</a:t>
            </a:r>
          </a:p>
        </p:txBody>
      </p:sp>
      <p:sp>
        <p:nvSpPr>
          <p:cNvPr id="3" name="Slide Number Placeholder 2">
            <a:extLst>
              <a:ext uri="{FF2B5EF4-FFF2-40B4-BE49-F238E27FC236}">
                <a16:creationId xmlns:a16="http://schemas.microsoft.com/office/drawing/2014/main" id="{6382B921-2105-B7E8-8CA4-B676BBB55671}"/>
              </a:ext>
            </a:extLst>
          </p:cNvPr>
          <p:cNvSpPr>
            <a:spLocks noGrp="1"/>
          </p:cNvSpPr>
          <p:nvPr>
            <p:ph type="sldNum" sz="quarter" idx="4"/>
          </p:nvPr>
        </p:nvSpPr>
        <p:spPr/>
        <p:txBody>
          <a:bodyPr/>
          <a:lstStyle/>
          <a:p>
            <a:fld id="{495CDFE8-06BB-8C4A-81DE-67EF32F50FC9}" type="slidenum">
              <a:rPr lang="en-US" smtClean="0"/>
              <a:pPr/>
              <a:t>4</a:t>
            </a:fld>
            <a:endParaRPr lang="en-US" dirty="0"/>
          </a:p>
        </p:txBody>
      </p:sp>
      <p:cxnSp>
        <p:nvCxnSpPr>
          <p:cNvPr id="21" name="Straight Connector 20">
            <a:extLst>
              <a:ext uri="{FF2B5EF4-FFF2-40B4-BE49-F238E27FC236}">
                <a16:creationId xmlns:a16="http://schemas.microsoft.com/office/drawing/2014/main" id="{984A745F-1879-9584-171F-28313A2BF9C8}"/>
              </a:ext>
            </a:extLst>
          </p:cNvPr>
          <p:cNvCxnSpPr>
            <a:cxnSpLocks/>
          </p:cNvCxnSpPr>
          <p:nvPr/>
        </p:nvCxnSpPr>
        <p:spPr>
          <a:xfrm>
            <a:off x="6373808" y="3289524"/>
            <a:ext cx="656695" cy="99615"/>
          </a:xfrm>
          <a:prstGeom prst="line">
            <a:avLst/>
          </a:prstGeom>
        </p:spPr>
        <p:style>
          <a:lnRef idx="1">
            <a:schemeClr val="accent1"/>
          </a:lnRef>
          <a:fillRef idx="0">
            <a:schemeClr val="accent1"/>
          </a:fillRef>
          <a:effectRef idx="0">
            <a:schemeClr val="accent1"/>
          </a:effectRef>
          <a:fontRef idx="minor">
            <a:schemeClr val="tx1"/>
          </a:fontRef>
        </p:style>
      </p:cxnSp>
      <p:grpSp>
        <p:nvGrpSpPr>
          <p:cNvPr id="191" name="Group 190">
            <a:extLst>
              <a:ext uri="{FF2B5EF4-FFF2-40B4-BE49-F238E27FC236}">
                <a16:creationId xmlns:a16="http://schemas.microsoft.com/office/drawing/2014/main" id="{E9D7B0FF-96E0-C501-6B3E-79E645202626}"/>
              </a:ext>
            </a:extLst>
          </p:cNvPr>
          <p:cNvGrpSpPr/>
          <p:nvPr/>
        </p:nvGrpSpPr>
        <p:grpSpPr>
          <a:xfrm>
            <a:off x="6268357" y="2401976"/>
            <a:ext cx="4198156" cy="3840473"/>
            <a:chOff x="6373808" y="1610845"/>
            <a:chExt cx="3814659" cy="3404518"/>
          </a:xfrm>
        </p:grpSpPr>
        <p:pic>
          <p:nvPicPr>
            <p:cNvPr id="12" name="Picture 2">
              <a:extLst>
                <a:ext uri="{FF2B5EF4-FFF2-40B4-BE49-F238E27FC236}">
                  <a16:creationId xmlns:a16="http://schemas.microsoft.com/office/drawing/2014/main" id="{657F0CC3-822A-B7A5-6832-A0D6589D13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3808" y="1610845"/>
              <a:ext cx="3814659" cy="3404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0" name="Group 189">
              <a:extLst>
                <a:ext uri="{FF2B5EF4-FFF2-40B4-BE49-F238E27FC236}">
                  <a16:creationId xmlns:a16="http://schemas.microsoft.com/office/drawing/2014/main" id="{FD5DB674-3B80-9B67-F1BD-4D39501E8271}"/>
                </a:ext>
              </a:extLst>
            </p:cNvPr>
            <p:cNvGrpSpPr/>
            <p:nvPr/>
          </p:nvGrpSpPr>
          <p:grpSpPr>
            <a:xfrm>
              <a:off x="7202003" y="3265850"/>
              <a:ext cx="524801" cy="489385"/>
              <a:chOff x="7202003" y="3265850"/>
              <a:chExt cx="524801" cy="489385"/>
            </a:xfrm>
          </p:grpSpPr>
          <p:cxnSp>
            <p:nvCxnSpPr>
              <p:cNvPr id="7" name="Straight Connector 6">
                <a:extLst>
                  <a:ext uri="{FF2B5EF4-FFF2-40B4-BE49-F238E27FC236}">
                    <a16:creationId xmlns:a16="http://schemas.microsoft.com/office/drawing/2014/main" id="{32AF943A-DEF3-9EDB-FCC9-5E3D55A5AF74}"/>
                  </a:ext>
                </a:extLst>
              </p:cNvPr>
              <p:cNvCxnSpPr/>
              <p:nvPr/>
            </p:nvCxnSpPr>
            <p:spPr>
              <a:xfrm flipV="1">
                <a:off x="7217216" y="3265850"/>
                <a:ext cx="390525" cy="210507"/>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1C96457-38F4-4567-1FB4-187BA8599B11}"/>
                  </a:ext>
                </a:extLst>
              </p:cNvPr>
              <p:cNvCxnSpPr>
                <a:cxnSpLocks/>
              </p:cNvCxnSpPr>
              <p:nvPr/>
            </p:nvCxnSpPr>
            <p:spPr>
              <a:xfrm>
                <a:off x="7217216" y="3500582"/>
                <a:ext cx="266700" cy="12249"/>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077F8D4-BBA6-8B24-0768-E88D37B7A79A}"/>
                  </a:ext>
                </a:extLst>
              </p:cNvPr>
              <p:cNvCxnSpPr>
                <a:cxnSpLocks/>
              </p:cNvCxnSpPr>
              <p:nvPr/>
            </p:nvCxnSpPr>
            <p:spPr>
              <a:xfrm>
                <a:off x="7202003" y="3512831"/>
                <a:ext cx="524801" cy="242404"/>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sp>
        <p:nvSpPr>
          <p:cNvPr id="10" name="Speech Bubble: Rectangle 9">
            <a:extLst>
              <a:ext uri="{FF2B5EF4-FFF2-40B4-BE49-F238E27FC236}">
                <a16:creationId xmlns:a16="http://schemas.microsoft.com/office/drawing/2014/main" id="{54A77757-07FB-7F61-0D33-20E4BD998BAD}"/>
              </a:ext>
            </a:extLst>
          </p:cNvPr>
          <p:cNvSpPr/>
          <p:nvPr/>
        </p:nvSpPr>
        <p:spPr>
          <a:xfrm>
            <a:off x="546270" y="2099088"/>
            <a:ext cx="5697123" cy="4331734"/>
          </a:xfrm>
          <a:prstGeom prst="wedgeRectCallout">
            <a:avLst>
              <a:gd name="adj1" fmla="val -47787"/>
              <a:gd name="adj2" fmla="val 17004"/>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48" dirty="0"/>
          </a:p>
        </p:txBody>
      </p:sp>
      <p:sp>
        <p:nvSpPr>
          <p:cNvPr id="15" name="Rectangle 14">
            <a:extLst>
              <a:ext uri="{FF2B5EF4-FFF2-40B4-BE49-F238E27FC236}">
                <a16:creationId xmlns:a16="http://schemas.microsoft.com/office/drawing/2014/main" id="{53312921-CBD7-4B09-58C0-05A1236B9134}"/>
              </a:ext>
            </a:extLst>
          </p:cNvPr>
          <p:cNvSpPr/>
          <p:nvPr/>
        </p:nvSpPr>
        <p:spPr>
          <a:xfrm>
            <a:off x="2707556" y="2223455"/>
            <a:ext cx="1090779" cy="318662"/>
          </a:xfrm>
          <a:prstGeom prst="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95"/>
              </a:spcAft>
            </a:pPr>
            <a:r>
              <a:rPr lang="en-GB" sz="1200" b="1" dirty="0">
                <a:solidFill>
                  <a:schemeClr val="bg1"/>
                </a:solidFill>
              </a:rPr>
              <a:t>Zonal</a:t>
            </a:r>
            <a:endParaRPr lang="en-GB" sz="1200" dirty="0">
              <a:solidFill>
                <a:schemeClr val="bg1"/>
              </a:solidFill>
            </a:endParaRPr>
          </a:p>
        </p:txBody>
      </p:sp>
      <p:sp>
        <p:nvSpPr>
          <p:cNvPr id="16" name="Rectangle 15">
            <a:extLst>
              <a:ext uri="{FF2B5EF4-FFF2-40B4-BE49-F238E27FC236}">
                <a16:creationId xmlns:a16="http://schemas.microsoft.com/office/drawing/2014/main" id="{3C632E51-062B-9FBC-C1B3-FD8DF6996369}"/>
              </a:ext>
            </a:extLst>
          </p:cNvPr>
          <p:cNvSpPr/>
          <p:nvPr/>
        </p:nvSpPr>
        <p:spPr>
          <a:xfrm>
            <a:off x="4601219" y="2215331"/>
            <a:ext cx="1090779" cy="318662"/>
          </a:xfrm>
          <a:prstGeom prst="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95"/>
              </a:spcAft>
            </a:pPr>
            <a:r>
              <a:rPr lang="en-GB" sz="1200" b="1" dirty="0">
                <a:solidFill>
                  <a:schemeClr val="bg1"/>
                </a:solidFill>
              </a:rPr>
              <a:t>Nodal</a:t>
            </a:r>
            <a:endParaRPr lang="en-GB" sz="1200" dirty="0">
              <a:solidFill>
                <a:schemeClr val="bg1"/>
              </a:solidFill>
            </a:endParaRPr>
          </a:p>
        </p:txBody>
      </p:sp>
      <p:pic>
        <p:nvPicPr>
          <p:cNvPr id="18" name="Picture 17">
            <a:extLst>
              <a:ext uri="{FF2B5EF4-FFF2-40B4-BE49-F238E27FC236}">
                <a16:creationId xmlns:a16="http://schemas.microsoft.com/office/drawing/2014/main" id="{5321ED71-3C33-600A-0BFF-320CC88F8B66}"/>
              </a:ext>
            </a:extLst>
          </p:cNvPr>
          <p:cNvPicPr>
            <a:picLocks noChangeAspect="1"/>
          </p:cNvPicPr>
          <p:nvPr/>
        </p:nvPicPr>
        <p:blipFill rotWithShape="1">
          <a:blip r:embed="rId3">
            <a:lum bright="70000" contrast="-70000"/>
          </a:blip>
          <a:srcRect l="9547" t="20151"/>
          <a:stretch/>
        </p:blipFill>
        <p:spPr>
          <a:xfrm>
            <a:off x="719079" y="2573389"/>
            <a:ext cx="1647178" cy="2389270"/>
          </a:xfrm>
          <a:prstGeom prst="rect">
            <a:avLst/>
          </a:prstGeom>
        </p:spPr>
      </p:pic>
      <p:sp>
        <p:nvSpPr>
          <p:cNvPr id="19" name="Speech Bubble: Rectangle 18">
            <a:extLst>
              <a:ext uri="{FF2B5EF4-FFF2-40B4-BE49-F238E27FC236}">
                <a16:creationId xmlns:a16="http://schemas.microsoft.com/office/drawing/2014/main" id="{370FC907-82AF-0812-007D-32D40176AB2E}"/>
              </a:ext>
            </a:extLst>
          </p:cNvPr>
          <p:cNvSpPr/>
          <p:nvPr/>
        </p:nvSpPr>
        <p:spPr>
          <a:xfrm>
            <a:off x="891137" y="3627072"/>
            <a:ext cx="673966" cy="131190"/>
          </a:xfrm>
          <a:prstGeom prst="wedgeRectCallout">
            <a:avLst>
              <a:gd name="adj1" fmla="val 53115"/>
              <a:gd name="adj2" fmla="val 151209"/>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b="1" dirty="0">
                <a:solidFill>
                  <a:schemeClr val="accent1"/>
                </a:solidFill>
              </a:rPr>
              <a:t>Single price</a:t>
            </a:r>
          </a:p>
        </p:txBody>
      </p:sp>
      <p:sp>
        <p:nvSpPr>
          <p:cNvPr id="20" name="Rectangle 19">
            <a:extLst>
              <a:ext uri="{FF2B5EF4-FFF2-40B4-BE49-F238E27FC236}">
                <a16:creationId xmlns:a16="http://schemas.microsoft.com/office/drawing/2014/main" id="{B9D457BA-7CB6-2852-BA9A-AD4DD7F97D35}"/>
              </a:ext>
            </a:extLst>
          </p:cNvPr>
          <p:cNvSpPr/>
          <p:nvPr/>
        </p:nvSpPr>
        <p:spPr>
          <a:xfrm>
            <a:off x="787027" y="2224452"/>
            <a:ext cx="1090779" cy="318662"/>
          </a:xfrm>
          <a:prstGeom prst="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95"/>
              </a:spcAft>
            </a:pPr>
            <a:r>
              <a:rPr lang="en-GB" sz="1200" b="1" dirty="0">
                <a:solidFill>
                  <a:schemeClr val="bg1"/>
                </a:solidFill>
              </a:rPr>
              <a:t>National</a:t>
            </a:r>
            <a:endParaRPr lang="en-GB" sz="1200" dirty="0">
              <a:solidFill>
                <a:schemeClr val="bg1"/>
              </a:solidFill>
            </a:endParaRPr>
          </a:p>
        </p:txBody>
      </p:sp>
      <p:cxnSp>
        <p:nvCxnSpPr>
          <p:cNvPr id="193" name="Straight Arrow Connector 192">
            <a:extLst>
              <a:ext uri="{FF2B5EF4-FFF2-40B4-BE49-F238E27FC236}">
                <a16:creationId xmlns:a16="http://schemas.microsoft.com/office/drawing/2014/main" id="{6468CC96-2C95-1A73-88DB-3D39E97B18C1}"/>
              </a:ext>
            </a:extLst>
          </p:cNvPr>
          <p:cNvCxnSpPr>
            <a:cxnSpLocks/>
          </p:cNvCxnSpPr>
          <p:nvPr/>
        </p:nvCxnSpPr>
        <p:spPr>
          <a:xfrm flipV="1">
            <a:off x="6243393" y="4594379"/>
            <a:ext cx="707460" cy="15719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99" name="Picture 198">
            <a:extLst>
              <a:ext uri="{FF2B5EF4-FFF2-40B4-BE49-F238E27FC236}">
                <a16:creationId xmlns:a16="http://schemas.microsoft.com/office/drawing/2014/main" id="{839CBACB-E339-63CC-F2CF-8BEE84EAA69C}"/>
              </a:ext>
            </a:extLst>
          </p:cNvPr>
          <p:cNvPicPr>
            <a:picLocks noChangeAspect="1"/>
          </p:cNvPicPr>
          <p:nvPr/>
        </p:nvPicPr>
        <p:blipFill>
          <a:blip r:embed="rId4"/>
          <a:stretch>
            <a:fillRect/>
          </a:stretch>
        </p:blipFill>
        <p:spPr>
          <a:xfrm>
            <a:off x="2631608" y="2598560"/>
            <a:ext cx="1407162" cy="2312208"/>
          </a:xfrm>
          <a:prstGeom prst="rect">
            <a:avLst/>
          </a:prstGeom>
        </p:spPr>
      </p:pic>
      <p:sp>
        <p:nvSpPr>
          <p:cNvPr id="185" name="Rectangle 184">
            <a:extLst>
              <a:ext uri="{FF2B5EF4-FFF2-40B4-BE49-F238E27FC236}">
                <a16:creationId xmlns:a16="http://schemas.microsoft.com/office/drawing/2014/main" id="{058D12F8-0CAA-E28C-9EAF-B4E8D140729C}"/>
              </a:ext>
            </a:extLst>
          </p:cNvPr>
          <p:cNvSpPr/>
          <p:nvPr/>
        </p:nvSpPr>
        <p:spPr>
          <a:xfrm>
            <a:off x="985945" y="5070141"/>
            <a:ext cx="1059292" cy="558883"/>
          </a:xfrm>
          <a:prstGeom prst="rect">
            <a:avLst/>
          </a:prstGeom>
          <a:solidFill>
            <a:schemeClr val="bg1"/>
          </a:solidFill>
          <a:ln w="19050">
            <a:noFill/>
          </a:ln>
        </p:spPr>
        <p:txBody>
          <a:bodyPr wrap="square" lIns="70059" tIns="70059" rIns="70059" bIns="70059" anchor="ctr">
            <a:noAutofit/>
          </a:bodyPr>
          <a:lstStyle/>
          <a:p>
            <a:pPr algn="ctr">
              <a:spcBef>
                <a:spcPts val="292"/>
              </a:spcBef>
            </a:pPr>
            <a:r>
              <a:rPr lang="en-GB" sz="1070" i="1" dirty="0">
                <a:latin typeface="Calibri" panose="020F0502020204030204" pitchFamily="34" charset="0"/>
                <a:ea typeface="Calibri" panose="020F0502020204030204" pitchFamily="34" charset="0"/>
              </a:rPr>
              <a:t>Uniform price clears across entire market</a:t>
            </a:r>
          </a:p>
        </p:txBody>
      </p:sp>
      <p:grpSp>
        <p:nvGrpSpPr>
          <p:cNvPr id="186" name="Group 185">
            <a:extLst>
              <a:ext uri="{FF2B5EF4-FFF2-40B4-BE49-F238E27FC236}">
                <a16:creationId xmlns:a16="http://schemas.microsoft.com/office/drawing/2014/main" id="{DF6693F0-9396-49FF-87A2-42CD2CDBF92E}"/>
              </a:ext>
            </a:extLst>
          </p:cNvPr>
          <p:cNvGrpSpPr/>
          <p:nvPr/>
        </p:nvGrpSpPr>
        <p:grpSpPr>
          <a:xfrm>
            <a:off x="989176" y="5725312"/>
            <a:ext cx="990501" cy="337299"/>
            <a:chOff x="1394705" y="5893844"/>
            <a:chExt cx="1393106" cy="537411"/>
          </a:xfrm>
        </p:grpSpPr>
        <p:pic>
          <p:nvPicPr>
            <p:cNvPr id="187" name="Picture 186">
              <a:extLst>
                <a:ext uri="{FF2B5EF4-FFF2-40B4-BE49-F238E27FC236}">
                  <a16:creationId xmlns:a16="http://schemas.microsoft.com/office/drawing/2014/main" id="{410DEE5C-6835-91E3-3873-6688DCF95F86}"/>
                </a:ext>
              </a:extLst>
            </p:cNvPr>
            <p:cNvPicPr>
              <a:picLocks noChangeAspect="1"/>
            </p:cNvPicPr>
            <p:nvPr/>
          </p:nvPicPr>
          <p:blipFill>
            <a:blip r:embed="rId5"/>
            <a:stretch>
              <a:fillRect/>
            </a:stretch>
          </p:blipFill>
          <p:spPr>
            <a:xfrm>
              <a:off x="2125931" y="5893844"/>
              <a:ext cx="540000" cy="359131"/>
            </a:xfrm>
            <a:prstGeom prst="rect">
              <a:avLst/>
            </a:prstGeom>
            <a:ln>
              <a:solidFill>
                <a:schemeClr val="bg1">
                  <a:lumMod val="50000"/>
                </a:schemeClr>
              </a:solidFill>
            </a:ln>
          </p:spPr>
        </p:pic>
        <p:pic>
          <p:nvPicPr>
            <p:cNvPr id="188" name="Picture 187">
              <a:extLst>
                <a:ext uri="{FF2B5EF4-FFF2-40B4-BE49-F238E27FC236}">
                  <a16:creationId xmlns:a16="http://schemas.microsoft.com/office/drawing/2014/main" id="{EB0EE0C4-DE48-EC21-449C-59A95DE735B8}"/>
                </a:ext>
              </a:extLst>
            </p:cNvPr>
            <p:cNvPicPr>
              <a:picLocks/>
            </p:cNvPicPr>
            <p:nvPr/>
          </p:nvPicPr>
          <p:blipFill>
            <a:blip r:embed="rId6"/>
            <a:stretch>
              <a:fillRect/>
            </a:stretch>
          </p:blipFill>
          <p:spPr>
            <a:xfrm>
              <a:off x="1460598" y="5893844"/>
              <a:ext cx="536815" cy="364480"/>
            </a:xfrm>
            <a:prstGeom prst="rect">
              <a:avLst/>
            </a:prstGeom>
            <a:ln>
              <a:solidFill>
                <a:schemeClr val="bg1">
                  <a:lumMod val="50000"/>
                </a:schemeClr>
              </a:solidFill>
            </a:ln>
          </p:spPr>
        </p:pic>
        <p:sp>
          <p:nvSpPr>
            <p:cNvPr id="189" name="Rectangle 188">
              <a:extLst>
                <a:ext uri="{FF2B5EF4-FFF2-40B4-BE49-F238E27FC236}">
                  <a16:creationId xmlns:a16="http://schemas.microsoft.com/office/drawing/2014/main" id="{619BAC5B-05A1-221B-605B-098888FF4EAD}"/>
                </a:ext>
              </a:extLst>
            </p:cNvPr>
            <p:cNvSpPr/>
            <p:nvPr/>
          </p:nvSpPr>
          <p:spPr>
            <a:xfrm>
              <a:off x="1996644" y="6310470"/>
              <a:ext cx="791167" cy="120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b="1" dirty="0">
                  <a:solidFill>
                    <a:schemeClr val="accent4"/>
                  </a:solidFill>
                </a:rPr>
                <a:t>Germany</a:t>
              </a:r>
              <a:endParaRPr lang="en-GB" sz="1050" b="1" dirty="0">
                <a:solidFill>
                  <a:schemeClr val="accent4"/>
                </a:solidFill>
              </a:endParaRPr>
            </a:p>
          </p:txBody>
        </p:sp>
        <p:sp>
          <p:nvSpPr>
            <p:cNvPr id="192" name="Rectangle 191">
              <a:extLst>
                <a:ext uri="{FF2B5EF4-FFF2-40B4-BE49-F238E27FC236}">
                  <a16:creationId xmlns:a16="http://schemas.microsoft.com/office/drawing/2014/main" id="{606060CC-C3C4-C82B-3393-43EA75D62FCA}"/>
                </a:ext>
              </a:extLst>
            </p:cNvPr>
            <p:cNvSpPr/>
            <p:nvPr/>
          </p:nvSpPr>
          <p:spPr>
            <a:xfrm>
              <a:off x="1394705" y="6310471"/>
              <a:ext cx="663188" cy="120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b="1" dirty="0">
                  <a:solidFill>
                    <a:schemeClr val="accent4"/>
                  </a:solidFill>
                </a:rPr>
                <a:t>GB</a:t>
              </a:r>
              <a:endParaRPr lang="en-GB" sz="1050" b="1" dirty="0">
                <a:solidFill>
                  <a:schemeClr val="accent4"/>
                </a:solidFill>
              </a:endParaRPr>
            </a:p>
          </p:txBody>
        </p:sp>
      </p:grpSp>
      <p:sp>
        <p:nvSpPr>
          <p:cNvPr id="195" name="Rectangle 194">
            <a:extLst>
              <a:ext uri="{FF2B5EF4-FFF2-40B4-BE49-F238E27FC236}">
                <a16:creationId xmlns:a16="http://schemas.microsoft.com/office/drawing/2014/main" id="{D85C1B27-5A39-0EB4-DCB8-7570154EF286}"/>
              </a:ext>
            </a:extLst>
          </p:cNvPr>
          <p:cNvSpPr/>
          <p:nvPr/>
        </p:nvSpPr>
        <p:spPr>
          <a:xfrm>
            <a:off x="4579258" y="5015310"/>
            <a:ext cx="1408832" cy="574336"/>
          </a:xfrm>
          <a:prstGeom prst="rect">
            <a:avLst/>
          </a:prstGeom>
          <a:solidFill>
            <a:schemeClr val="bg1"/>
          </a:solidFill>
          <a:ln w="19050">
            <a:noFill/>
          </a:ln>
        </p:spPr>
        <p:txBody>
          <a:bodyPr wrap="square" lIns="70059" tIns="70059" rIns="70059" bIns="70059" anchor="ctr">
            <a:noAutofit/>
          </a:bodyPr>
          <a:lstStyle/>
          <a:p>
            <a:pPr algn="ctr">
              <a:spcBef>
                <a:spcPts val="292"/>
              </a:spcBef>
            </a:pPr>
            <a:r>
              <a:rPr lang="en-GB" sz="1070" i="1" dirty="0">
                <a:latin typeface="Calibri" panose="020F0502020204030204" pitchFamily="34" charset="0"/>
                <a:ea typeface="Calibri" panose="020F0502020204030204" pitchFamily="34" charset="0"/>
              </a:rPr>
              <a:t>System divided into </a:t>
            </a:r>
            <a:r>
              <a:rPr lang="en-GB" sz="1070" b="1" i="1" dirty="0">
                <a:latin typeface="Calibri" panose="020F0502020204030204" pitchFamily="34" charset="0"/>
                <a:ea typeface="Calibri" panose="020F0502020204030204" pitchFamily="34" charset="0"/>
              </a:rPr>
              <a:t>c.850 “nodes” </a:t>
            </a:r>
            <a:r>
              <a:rPr lang="en-GB" sz="1070" i="1" dirty="0">
                <a:latin typeface="Calibri" panose="020F0502020204030204" pitchFamily="34" charset="0"/>
                <a:ea typeface="Calibri" panose="020F0502020204030204" pitchFamily="34" charset="0"/>
              </a:rPr>
              <a:t>with individual prices</a:t>
            </a:r>
          </a:p>
        </p:txBody>
      </p:sp>
      <p:grpSp>
        <p:nvGrpSpPr>
          <p:cNvPr id="196" name="Group 195">
            <a:extLst>
              <a:ext uri="{FF2B5EF4-FFF2-40B4-BE49-F238E27FC236}">
                <a16:creationId xmlns:a16="http://schemas.microsoft.com/office/drawing/2014/main" id="{46E24358-0781-5432-7BC8-A9850E1358B6}"/>
              </a:ext>
            </a:extLst>
          </p:cNvPr>
          <p:cNvGrpSpPr/>
          <p:nvPr/>
        </p:nvGrpSpPr>
        <p:grpSpPr>
          <a:xfrm>
            <a:off x="4846706" y="5594218"/>
            <a:ext cx="1014414" cy="363007"/>
            <a:chOff x="7973284" y="5599135"/>
            <a:chExt cx="1327890" cy="588418"/>
          </a:xfrm>
        </p:grpSpPr>
        <p:pic>
          <p:nvPicPr>
            <p:cNvPr id="197" name="Picture 196">
              <a:extLst>
                <a:ext uri="{FF2B5EF4-FFF2-40B4-BE49-F238E27FC236}">
                  <a16:creationId xmlns:a16="http://schemas.microsoft.com/office/drawing/2014/main" id="{C5FFFD5C-74EC-6BE2-8B82-D99AD77FDCB0}"/>
                </a:ext>
              </a:extLst>
            </p:cNvPr>
            <p:cNvPicPr>
              <a:picLocks/>
            </p:cNvPicPr>
            <p:nvPr/>
          </p:nvPicPr>
          <p:blipFill>
            <a:blip r:embed="rId7"/>
            <a:stretch>
              <a:fillRect/>
            </a:stretch>
          </p:blipFill>
          <p:spPr>
            <a:xfrm>
              <a:off x="7973284" y="5599135"/>
              <a:ext cx="540000" cy="360000"/>
            </a:xfrm>
            <a:prstGeom prst="rect">
              <a:avLst/>
            </a:prstGeom>
            <a:solidFill>
              <a:schemeClr val="accent2">
                <a:lumMod val="75000"/>
              </a:schemeClr>
            </a:solidFill>
            <a:ln>
              <a:solidFill>
                <a:schemeClr val="accent2">
                  <a:lumMod val="75000"/>
                </a:schemeClr>
              </a:solidFill>
            </a:ln>
          </p:spPr>
        </p:pic>
        <p:pic>
          <p:nvPicPr>
            <p:cNvPr id="198" name="Picture 2" descr="Flag of New Zealand - Wikipedia">
              <a:extLst>
                <a:ext uri="{FF2B5EF4-FFF2-40B4-BE49-F238E27FC236}">
                  <a16:creationId xmlns:a16="http://schemas.microsoft.com/office/drawing/2014/main" id="{CDC5E41F-4B53-92D4-2643-55C526DD3A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30745" y="5599135"/>
              <a:ext cx="540000" cy="359131"/>
            </a:xfrm>
            <a:prstGeom prst="rect">
              <a:avLst/>
            </a:prstGeom>
            <a:solidFill>
              <a:schemeClr val="accent2">
                <a:lumMod val="75000"/>
              </a:schemeClr>
            </a:solidFill>
            <a:ln>
              <a:solidFill>
                <a:schemeClr val="accent2">
                  <a:lumMod val="75000"/>
                </a:schemeClr>
              </a:solidFill>
            </a:ln>
          </p:spPr>
        </p:pic>
        <p:sp>
          <p:nvSpPr>
            <p:cNvPr id="200" name="Rectangle 199">
              <a:extLst>
                <a:ext uri="{FF2B5EF4-FFF2-40B4-BE49-F238E27FC236}">
                  <a16:creationId xmlns:a16="http://schemas.microsoft.com/office/drawing/2014/main" id="{9878E1E0-7D5C-B2E0-8177-1632A511276C}"/>
                </a:ext>
              </a:extLst>
            </p:cNvPr>
            <p:cNvSpPr/>
            <p:nvPr/>
          </p:nvSpPr>
          <p:spPr>
            <a:xfrm>
              <a:off x="8024145" y="6007153"/>
              <a:ext cx="457193" cy="1556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 b="1" dirty="0">
                  <a:solidFill>
                    <a:schemeClr val="accent4"/>
                  </a:solidFill>
                </a:rPr>
                <a:t>USA </a:t>
              </a:r>
            </a:p>
          </p:txBody>
        </p:sp>
        <p:sp>
          <p:nvSpPr>
            <p:cNvPr id="201" name="Rectangle 200">
              <a:extLst>
                <a:ext uri="{FF2B5EF4-FFF2-40B4-BE49-F238E27FC236}">
                  <a16:creationId xmlns:a16="http://schemas.microsoft.com/office/drawing/2014/main" id="{1A9F3533-0EAA-C24D-06AE-9152E36D7FA1}"/>
                </a:ext>
              </a:extLst>
            </p:cNvPr>
            <p:cNvSpPr/>
            <p:nvPr/>
          </p:nvSpPr>
          <p:spPr>
            <a:xfrm>
              <a:off x="8513284" y="6031910"/>
              <a:ext cx="787890" cy="1556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 b="1" dirty="0">
                  <a:solidFill>
                    <a:schemeClr val="accent4"/>
                  </a:solidFill>
                </a:rPr>
                <a:t>New Zealand </a:t>
              </a:r>
            </a:p>
          </p:txBody>
        </p:sp>
      </p:grpSp>
      <p:sp>
        <p:nvSpPr>
          <p:cNvPr id="202" name="Rectangle 201">
            <a:extLst>
              <a:ext uri="{FF2B5EF4-FFF2-40B4-BE49-F238E27FC236}">
                <a16:creationId xmlns:a16="http://schemas.microsoft.com/office/drawing/2014/main" id="{E2B2774A-96B8-C8D6-D5A7-9A2A0D8FB744}"/>
              </a:ext>
            </a:extLst>
          </p:cNvPr>
          <p:cNvSpPr/>
          <p:nvPr/>
        </p:nvSpPr>
        <p:spPr>
          <a:xfrm>
            <a:off x="2762915" y="5012739"/>
            <a:ext cx="1246045" cy="573296"/>
          </a:xfrm>
          <a:prstGeom prst="rect">
            <a:avLst/>
          </a:prstGeom>
          <a:solidFill>
            <a:schemeClr val="bg1"/>
          </a:solidFill>
          <a:ln w="19050">
            <a:noFill/>
          </a:ln>
        </p:spPr>
        <p:txBody>
          <a:bodyPr wrap="square" lIns="70059" tIns="70059" rIns="70059" bIns="70059" anchor="ctr">
            <a:noAutofit/>
          </a:bodyPr>
          <a:lstStyle/>
          <a:p>
            <a:pPr algn="ctr">
              <a:spcBef>
                <a:spcPts val="292"/>
              </a:spcBef>
            </a:pPr>
            <a:r>
              <a:rPr lang="en-GB" sz="1070" i="1" dirty="0">
                <a:latin typeface="Calibri" panose="020F0502020204030204" pitchFamily="34" charset="0"/>
                <a:ea typeface="Calibri" panose="020F0502020204030204" pitchFamily="34" charset="0"/>
              </a:rPr>
              <a:t>System divided into </a:t>
            </a:r>
            <a:r>
              <a:rPr lang="en-GB" sz="1070" b="1" i="1" dirty="0">
                <a:latin typeface="Calibri" panose="020F0502020204030204" pitchFamily="34" charset="0"/>
                <a:ea typeface="Calibri" panose="020F0502020204030204" pitchFamily="34" charset="0"/>
              </a:rPr>
              <a:t>seven zones </a:t>
            </a:r>
            <a:r>
              <a:rPr lang="en-GB" sz="1070" i="1" dirty="0">
                <a:latin typeface="Calibri" panose="020F0502020204030204" pitchFamily="34" charset="0"/>
                <a:ea typeface="Calibri" panose="020F0502020204030204" pitchFamily="34" charset="0"/>
              </a:rPr>
              <a:t>with individual prices</a:t>
            </a:r>
          </a:p>
        </p:txBody>
      </p:sp>
      <p:grpSp>
        <p:nvGrpSpPr>
          <p:cNvPr id="203" name="Group 202">
            <a:extLst>
              <a:ext uri="{FF2B5EF4-FFF2-40B4-BE49-F238E27FC236}">
                <a16:creationId xmlns:a16="http://schemas.microsoft.com/office/drawing/2014/main" id="{18F3802C-8B97-FA10-93F2-3614A2A3B95B}"/>
              </a:ext>
            </a:extLst>
          </p:cNvPr>
          <p:cNvGrpSpPr/>
          <p:nvPr/>
        </p:nvGrpSpPr>
        <p:grpSpPr>
          <a:xfrm>
            <a:off x="4793304" y="6016476"/>
            <a:ext cx="1067816" cy="363903"/>
            <a:chOff x="9195656" y="5598319"/>
            <a:chExt cx="1397794" cy="589871"/>
          </a:xfrm>
        </p:grpSpPr>
        <p:pic>
          <p:nvPicPr>
            <p:cNvPr id="204" name="Picture 10" descr="Flag of Canada - Wikipedia">
              <a:extLst>
                <a:ext uri="{FF2B5EF4-FFF2-40B4-BE49-F238E27FC236}">
                  <a16:creationId xmlns:a16="http://schemas.microsoft.com/office/drawing/2014/main" id="{74DF7D03-478C-7878-470A-BFBD793443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75402" y="5598319"/>
              <a:ext cx="540000" cy="359346"/>
            </a:xfrm>
            <a:prstGeom prst="rect">
              <a:avLst/>
            </a:prstGeom>
            <a:solidFill>
              <a:schemeClr val="accent2">
                <a:lumMod val="75000"/>
              </a:schemeClr>
            </a:solidFill>
            <a:ln>
              <a:solidFill>
                <a:schemeClr val="accent2">
                  <a:lumMod val="75000"/>
                </a:schemeClr>
              </a:solidFill>
            </a:ln>
          </p:spPr>
        </p:pic>
        <p:pic>
          <p:nvPicPr>
            <p:cNvPr id="205" name="Picture 4" descr="Flag of Singapore - Wikipedia">
              <a:extLst>
                <a:ext uri="{FF2B5EF4-FFF2-40B4-BE49-F238E27FC236}">
                  <a16:creationId xmlns:a16="http://schemas.microsoft.com/office/drawing/2014/main" id="{C31678A6-D854-42E4-8543-F2B2EFEA52B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32863" y="5598319"/>
              <a:ext cx="540000" cy="360027"/>
            </a:xfrm>
            <a:prstGeom prst="rect">
              <a:avLst/>
            </a:prstGeom>
            <a:solidFill>
              <a:schemeClr val="accent2">
                <a:lumMod val="75000"/>
              </a:schemeClr>
            </a:solidFill>
            <a:ln>
              <a:solidFill>
                <a:schemeClr val="accent2">
                  <a:lumMod val="75000"/>
                </a:schemeClr>
              </a:solidFill>
            </a:ln>
          </p:spPr>
        </p:pic>
        <p:sp>
          <p:nvSpPr>
            <p:cNvPr id="206" name="Rectangle 205">
              <a:extLst>
                <a:ext uri="{FF2B5EF4-FFF2-40B4-BE49-F238E27FC236}">
                  <a16:creationId xmlns:a16="http://schemas.microsoft.com/office/drawing/2014/main" id="{7CF710F1-D83C-7708-E91B-26D8BA0480E0}"/>
                </a:ext>
              </a:extLst>
            </p:cNvPr>
            <p:cNvSpPr/>
            <p:nvPr/>
          </p:nvSpPr>
          <p:spPr>
            <a:xfrm>
              <a:off x="9874135" y="6016040"/>
              <a:ext cx="719315" cy="1556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 b="1" dirty="0">
                  <a:solidFill>
                    <a:schemeClr val="accent4"/>
                  </a:solidFill>
                </a:rPr>
                <a:t>Singapore </a:t>
              </a:r>
            </a:p>
          </p:txBody>
        </p:sp>
        <p:sp>
          <p:nvSpPr>
            <p:cNvPr id="207" name="Rectangle 206">
              <a:extLst>
                <a:ext uri="{FF2B5EF4-FFF2-40B4-BE49-F238E27FC236}">
                  <a16:creationId xmlns:a16="http://schemas.microsoft.com/office/drawing/2014/main" id="{276AFE64-A31D-60AC-E00D-7FE08C98BA5F}"/>
                </a:ext>
              </a:extLst>
            </p:cNvPr>
            <p:cNvSpPr/>
            <p:nvPr/>
          </p:nvSpPr>
          <p:spPr>
            <a:xfrm>
              <a:off x="9195656" y="6032546"/>
              <a:ext cx="719315" cy="1556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 b="1" dirty="0">
                  <a:solidFill>
                    <a:schemeClr val="accent4"/>
                  </a:solidFill>
                </a:rPr>
                <a:t>Canada (Ontario) </a:t>
              </a:r>
            </a:p>
          </p:txBody>
        </p:sp>
      </p:grpSp>
      <p:grpSp>
        <p:nvGrpSpPr>
          <p:cNvPr id="208" name="Group 207">
            <a:extLst>
              <a:ext uri="{FF2B5EF4-FFF2-40B4-BE49-F238E27FC236}">
                <a16:creationId xmlns:a16="http://schemas.microsoft.com/office/drawing/2014/main" id="{F1D7047D-E6B9-27A0-B3EB-85200579A19E}"/>
              </a:ext>
            </a:extLst>
          </p:cNvPr>
          <p:cNvGrpSpPr/>
          <p:nvPr/>
        </p:nvGrpSpPr>
        <p:grpSpPr>
          <a:xfrm>
            <a:off x="2867081" y="5605435"/>
            <a:ext cx="978816" cy="734117"/>
            <a:chOff x="1972972" y="4700625"/>
            <a:chExt cx="1137858" cy="992767"/>
          </a:xfrm>
        </p:grpSpPr>
        <p:grpSp>
          <p:nvGrpSpPr>
            <p:cNvPr id="209" name="Group 208">
              <a:extLst>
                <a:ext uri="{FF2B5EF4-FFF2-40B4-BE49-F238E27FC236}">
                  <a16:creationId xmlns:a16="http://schemas.microsoft.com/office/drawing/2014/main" id="{FD53EDC1-6F39-56E3-DE64-EF5517B8379E}"/>
                </a:ext>
              </a:extLst>
            </p:cNvPr>
            <p:cNvGrpSpPr/>
            <p:nvPr/>
          </p:nvGrpSpPr>
          <p:grpSpPr>
            <a:xfrm>
              <a:off x="1986813" y="5231735"/>
              <a:ext cx="1116338" cy="461657"/>
              <a:chOff x="5662227" y="5598837"/>
              <a:chExt cx="1301291" cy="522066"/>
            </a:xfrm>
          </p:grpSpPr>
          <p:pic>
            <p:nvPicPr>
              <p:cNvPr id="215" name="Picture 4" descr="Flag of Norway: the mother of all flags | The Flag Institute">
                <a:extLst>
                  <a:ext uri="{FF2B5EF4-FFF2-40B4-BE49-F238E27FC236}">
                    <a16:creationId xmlns:a16="http://schemas.microsoft.com/office/drawing/2014/main" id="{E732A542-E97C-01A6-0E56-636539380FE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23821" y="5598837"/>
                <a:ext cx="540000" cy="359999"/>
              </a:xfrm>
              <a:prstGeom prst="rect">
                <a:avLst/>
              </a:prstGeom>
              <a:solidFill>
                <a:srgbClr val="5781A6"/>
              </a:solidFill>
              <a:ln>
                <a:solidFill>
                  <a:srgbClr val="5781A6"/>
                </a:solidFill>
              </a:ln>
            </p:spPr>
          </p:pic>
          <p:pic>
            <p:nvPicPr>
              <p:cNvPr id="216" name="Picture 2" descr="Flag of Italy - Wikipedia">
                <a:extLst>
                  <a:ext uri="{FF2B5EF4-FFF2-40B4-BE49-F238E27FC236}">
                    <a16:creationId xmlns:a16="http://schemas.microsoft.com/office/drawing/2014/main" id="{BF9FC7FB-A21F-25D2-263C-E429A125B02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49349" y="5598837"/>
                <a:ext cx="540000" cy="359999"/>
              </a:xfrm>
              <a:prstGeom prst="rect">
                <a:avLst/>
              </a:prstGeom>
              <a:solidFill>
                <a:srgbClr val="5781A6"/>
              </a:solidFill>
              <a:ln>
                <a:solidFill>
                  <a:srgbClr val="5781A6"/>
                </a:solidFill>
              </a:ln>
            </p:spPr>
          </p:pic>
          <p:sp>
            <p:nvSpPr>
              <p:cNvPr id="217" name="Rectangle 216">
                <a:extLst>
                  <a:ext uri="{FF2B5EF4-FFF2-40B4-BE49-F238E27FC236}">
                    <a16:creationId xmlns:a16="http://schemas.microsoft.com/office/drawing/2014/main" id="{A532D493-CB62-CEC3-7998-636BF3A04191}"/>
                  </a:ext>
                </a:extLst>
              </p:cNvPr>
              <p:cNvSpPr/>
              <p:nvPr/>
            </p:nvSpPr>
            <p:spPr>
              <a:xfrm>
                <a:off x="6300330" y="6000119"/>
                <a:ext cx="663188" cy="120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 b="1" dirty="0">
                    <a:solidFill>
                      <a:schemeClr val="accent4"/>
                    </a:solidFill>
                  </a:rPr>
                  <a:t>Italy</a:t>
                </a:r>
                <a:endParaRPr lang="en-GB" sz="1000" b="1" dirty="0">
                  <a:solidFill>
                    <a:schemeClr val="accent4"/>
                  </a:solidFill>
                </a:endParaRPr>
              </a:p>
            </p:txBody>
          </p:sp>
          <p:sp>
            <p:nvSpPr>
              <p:cNvPr id="218" name="Rectangle 217">
                <a:extLst>
                  <a:ext uri="{FF2B5EF4-FFF2-40B4-BE49-F238E27FC236}">
                    <a16:creationId xmlns:a16="http://schemas.microsoft.com/office/drawing/2014/main" id="{2FAF5E04-5102-A790-4791-E01ECE9E4322}"/>
                  </a:ext>
                </a:extLst>
              </p:cNvPr>
              <p:cNvSpPr/>
              <p:nvPr/>
            </p:nvSpPr>
            <p:spPr>
              <a:xfrm>
                <a:off x="5662227" y="5995356"/>
                <a:ext cx="663188" cy="120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 b="1" dirty="0">
                    <a:solidFill>
                      <a:schemeClr val="accent4"/>
                    </a:solidFill>
                  </a:rPr>
                  <a:t>Norway</a:t>
                </a:r>
                <a:endParaRPr lang="en-GB" sz="1000" b="1" dirty="0">
                  <a:solidFill>
                    <a:schemeClr val="accent4"/>
                  </a:solidFill>
                </a:endParaRPr>
              </a:p>
            </p:txBody>
          </p:sp>
        </p:grpSp>
        <p:grpSp>
          <p:nvGrpSpPr>
            <p:cNvPr id="210" name="Group 209">
              <a:extLst>
                <a:ext uri="{FF2B5EF4-FFF2-40B4-BE49-F238E27FC236}">
                  <a16:creationId xmlns:a16="http://schemas.microsoft.com/office/drawing/2014/main" id="{8324E82E-129F-9404-CD10-95D57EEC1C73}"/>
                </a:ext>
              </a:extLst>
            </p:cNvPr>
            <p:cNvGrpSpPr/>
            <p:nvPr/>
          </p:nvGrpSpPr>
          <p:grpSpPr>
            <a:xfrm>
              <a:off x="1972972" y="4700625"/>
              <a:ext cx="1137858" cy="465348"/>
              <a:chOff x="4342027" y="5587623"/>
              <a:chExt cx="1326376" cy="526241"/>
            </a:xfrm>
          </p:grpSpPr>
          <p:pic>
            <p:nvPicPr>
              <p:cNvPr id="211" name="Picture 210">
                <a:extLst>
                  <a:ext uri="{FF2B5EF4-FFF2-40B4-BE49-F238E27FC236}">
                    <a16:creationId xmlns:a16="http://schemas.microsoft.com/office/drawing/2014/main" id="{914FA7A5-D63B-BFE8-F7D2-CC8D3A5D9CA8}"/>
                  </a:ext>
                </a:extLst>
              </p:cNvPr>
              <p:cNvPicPr>
                <a:picLocks/>
              </p:cNvPicPr>
              <p:nvPr/>
            </p:nvPicPr>
            <p:blipFill>
              <a:blip r:embed="rId13"/>
              <a:stretch>
                <a:fillRect/>
              </a:stretch>
            </p:blipFill>
            <p:spPr>
              <a:xfrm>
                <a:off x="4400220" y="5599135"/>
                <a:ext cx="540000" cy="360000"/>
              </a:xfrm>
              <a:prstGeom prst="rect">
                <a:avLst/>
              </a:prstGeom>
              <a:solidFill>
                <a:srgbClr val="5781A6"/>
              </a:solidFill>
              <a:ln>
                <a:solidFill>
                  <a:srgbClr val="5781A6"/>
                </a:solidFill>
              </a:ln>
            </p:spPr>
          </p:pic>
          <p:pic>
            <p:nvPicPr>
              <p:cNvPr id="212" name="Picture 6" descr="Flag of Sweden - Wikipedia">
                <a:extLst>
                  <a:ext uri="{FF2B5EF4-FFF2-40B4-BE49-F238E27FC236}">
                    <a16:creationId xmlns:a16="http://schemas.microsoft.com/office/drawing/2014/main" id="{83E4B21B-FEE2-E065-1B9E-860CC81F4D5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74319" y="5587623"/>
                <a:ext cx="540000" cy="359779"/>
              </a:xfrm>
              <a:prstGeom prst="rect">
                <a:avLst/>
              </a:prstGeom>
              <a:solidFill>
                <a:srgbClr val="5781A6"/>
              </a:solidFill>
              <a:ln>
                <a:solidFill>
                  <a:srgbClr val="5781A6"/>
                </a:solidFill>
              </a:ln>
            </p:spPr>
          </p:pic>
          <p:sp>
            <p:nvSpPr>
              <p:cNvPr id="213" name="Rectangle 212">
                <a:extLst>
                  <a:ext uri="{FF2B5EF4-FFF2-40B4-BE49-F238E27FC236}">
                    <a16:creationId xmlns:a16="http://schemas.microsoft.com/office/drawing/2014/main" id="{EDD851A4-A343-2709-DBC5-37FC6A6A77C4}"/>
                  </a:ext>
                </a:extLst>
              </p:cNvPr>
              <p:cNvSpPr/>
              <p:nvPr/>
            </p:nvSpPr>
            <p:spPr>
              <a:xfrm>
                <a:off x="4342027" y="5993080"/>
                <a:ext cx="663188" cy="120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 b="1" dirty="0">
                    <a:solidFill>
                      <a:schemeClr val="accent4"/>
                    </a:solidFill>
                  </a:rPr>
                  <a:t>Australia</a:t>
                </a:r>
                <a:endParaRPr lang="en-GB" sz="1000" b="1" dirty="0">
                  <a:solidFill>
                    <a:schemeClr val="accent4"/>
                  </a:solidFill>
                </a:endParaRPr>
              </a:p>
            </p:txBody>
          </p:sp>
          <p:sp>
            <p:nvSpPr>
              <p:cNvPr id="214" name="Rectangle 213">
                <a:extLst>
                  <a:ext uri="{FF2B5EF4-FFF2-40B4-BE49-F238E27FC236}">
                    <a16:creationId xmlns:a16="http://schemas.microsoft.com/office/drawing/2014/main" id="{17247A74-1AF1-E920-C321-89810F334D1D}"/>
                  </a:ext>
                </a:extLst>
              </p:cNvPr>
              <p:cNvSpPr/>
              <p:nvPr/>
            </p:nvSpPr>
            <p:spPr>
              <a:xfrm>
                <a:off x="5005215" y="5988902"/>
                <a:ext cx="663188" cy="120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 b="1" dirty="0">
                    <a:solidFill>
                      <a:schemeClr val="accent4"/>
                    </a:solidFill>
                  </a:rPr>
                  <a:t>Sweden</a:t>
                </a:r>
                <a:endParaRPr lang="en-GB" sz="1000" b="1" dirty="0">
                  <a:solidFill>
                    <a:schemeClr val="accent4"/>
                  </a:solidFill>
                </a:endParaRPr>
              </a:p>
            </p:txBody>
          </p:sp>
        </p:grpSp>
      </p:grpSp>
      <p:sp>
        <p:nvSpPr>
          <p:cNvPr id="220" name="Title 1">
            <a:extLst>
              <a:ext uri="{FF2B5EF4-FFF2-40B4-BE49-F238E27FC236}">
                <a16:creationId xmlns:a16="http://schemas.microsoft.com/office/drawing/2014/main" id="{10FBFDAD-6D8A-FD0A-E6C9-95CBAC631F03}"/>
              </a:ext>
            </a:extLst>
          </p:cNvPr>
          <p:cNvSpPr txBox="1">
            <a:spLocks/>
          </p:cNvSpPr>
          <p:nvPr/>
        </p:nvSpPr>
        <p:spPr>
          <a:xfrm>
            <a:off x="1383117" y="6691426"/>
            <a:ext cx="9154908" cy="307777"/>
          </a:xfrm>
          <a:prstGeom prst="rect">
            <a:avLst/>
          </a:prstGeom>
          <a:noFill/>
        </p:spPr>
        <p:txBody>
          <a:bodyPr wrap="square" lIns="91440" tIns="45720" rIns="91440" bIns="45720" anchor="t">
            <a:spAutoFit/>
          </a:bodyPr>
          <a:lstStyle>
            <a:defPPr>
              <a:defRPr lang="en-US"/>
            </a:defPPr>
            <a:lvl1pPr algn="ctr">
              <a:defRPr sz="1400" b="1">
                <a:solidFill>
                  <a:schemeClr val="accent1"/>
                </a:solidFill>
              </a:defRPr>
            </a:lvl1pPr>
          </a:lstStyle>
          <a:p>
            <a:r>
              <a:rPr lang="en-GB" dirty="0"/>
              <a:t>… and we also assessed wider system impact of implementation costs, financing costs and liquidity</a:t>
            </a:r>
          </a:p>
        </p:txBody>
      </p:sp>
      <p:sp>
        <p:nvSpPr>
          <p:cNvPr id="172" name="TextBox 171">
            <a:extLst>
              <a:ext uri="{FF2B5EF4-FFF2-40B4-BE49-F238E27FC236}">
                <a16:creationId xmlns:a16="http://schemas.microsoft.com/office/drawing/2014/main" id="{55E87CAA-31E3-A5CA-FAE0-34A3EEE231F5}"/>
              </a:ext>
            </a:extLst>
          </p:cNvPr>
          <p:cNvSpPr txBox="1"/>
          <p:nvPr/>
        </p:nvSpPr>
        <p:spPr>
          <a:xfrm>
            <a:off x="744784" y="1460108"/>
            <a:ext cx="8990838" cy="523220"/>
          </a:xfrm>
          <a:prstGeom prst="rect">
            <a:avLst/>
          </a:prstGeom>
          <a:noFill/>
        </p:spPr>
        <p:txBody>
          <a:bodyPr wrap="square" lIns="91440" tIns="45720" rIns="91440" bIns="45720" anchor="t">
            <a:spAutoFit/>
          </a:bodyPr>
          <a:lstStyle/>
          <a:p>
            <a:r>
              <a:rPr lang="en-GB" sz="1400" b="1" dirty="0">
                <a:solidFill>
                  <a:schemeClr val="accent1"/>
                </a:solidFill>
              </a:rPr>
              <a:t>As part of this, we developed a locational market model of the GB power market allowing us to compare market outcomes between market designs…</a:t>
            </a:r>
            <a:endParaRPr lang="en-US" dirty="0"/>
          </a:p>
        </p:txBody>
      </p:sp>
      <p:pic>
        <p:nvPicPr>
          <p:cNvPr id="173" name="Picture 172">
            <a:extLst>
              <a:ext uri="{FF2B5EF4-FFF2-40B4-BE49-F238E27FC236}">
                <a16:creationId xmlns:a16="http://schemas.microsoft.com/office/drawing/2014/main" id="{2C97BEF4-4D81-FC45-13A3-6DEFCB74F1CB}"/>
              </a:ext>
            </a:extLst>
          </p:cNvPr>
          <p:cNvPicPr>
            <a:picLocks noChangeAspect="1"/>
          </p:cNvPicPr>
          <p:nvPr/>
        </p:nvPicPr>
        <p:blipFill>
          <a:blip r:embed="rId15"/>
          <a:stretch>
            <a:fillRect/>
          </a:stretch>
        </p:blipFill>
        <p:spPr>
          <a:xfrm>
            <a:off x="4365125" y="2573389"/>
            <a:ext cx="1552956" cy="2412492"/>
          </a:xfrm>
          <a:prstGeom prst="rect">
            <a:avLst/>
          </a:prstGeom>
        </p:spPr>
      </p:pic>
    </p:spTree>
    <p:extLst>
      <p:ext uri="{BB962C8B-B14F-4D97-AF65-F5344CB8AC3E}">
        <p14:creationId xmlns:p14="http://schemas.microsoft.com/office/powerpoint/2010/main" val="490933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043E43-024C-226A-F437-45053854ECEF}"/>
              </a:ext>
            </a:extLst>
          </p:cNvPr>
          <p:cNvSpPr>
            <a:spLocks noGrp="1"/>
          </p:cNvSpPr>
          <p:nvPr>
            <p:ph type="title"/>
          </p:nvPr>
        </p:nvSpPr>
        <p:spPr/>
        <p:txBody>
          <a:bodyPr/>
          <a:lstStyle/>
          <a:p>
            <a:r>
              <a:rPr lang="en-GB" dirty="0"/>
              <a:t>Wholesale electricity prices vary under each market design – we show example hours below</a:t>
            </a:r>
          </a:p>
        </p:txBody>
      </p:sp>
      <p:sp>
        <p:nvSpPr>
          <p:cNvPr id="7" name="Slide Number Placeholder 6">
            <a:extLst>
              <a:ext uri="{FF2B5EF4-FFF2-40B4-BE49-F238E27FC236}">
                <a16:creationId xmlns:a16="http://schemas.microsoft.com/office/drawing/2014/main" id="{42F8273C-EFF9-E228-5482-2CE061E51B47}"/>
              </a:ext>
            </a:extLst>
          </p:cNvPr>
          <p:cNvSpPr>
            <a:spLocks noGrp="1"/>
          </p:cNvSpPr>
          <p:nvPr>
            <p:ph type="sldNum" sz="quarter" idx="4"/>
          </p:nvPr>
        </p:nvSpPr>
        <p:spPr/>
        <p:txBody>
          <a:bodyPr/>
          <a:lstStyle/>
          <a:p>
            <a:fld id="{495CDFE8-06BB-8C4A-81DE-67EF32F50FC9}" type="slidenum">
              <a:rPr lang="en-US" smtClean="0"/>
              <a:pPr/>
              <a:t>5</a:t>
            </a:fld>
            <a:endParaRPr lang="en-US" dirty="0"/>
          </a:p>
        </p:txBody>
      </p:sp>
      <p:pic>
        <p:nvPicPr>
          <p:cNvPr id="9" name="Picture 8">
            <a:extLst>
              <a:ext uri="{FF2B5EF4-FFF2-40B4-BE49-F238E27FC236}">
                <a16:creationId xmlns:a16="http://schemas.microsoft.com/office/drawing/2014/main" id="{58FDA3EF-8962-75AB-09F7-6EBF76186FF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1826"/>
          <a:stretch/>
        </p:blipFill>
        <p:spPr bwMode="auto">
          <a:xfrm>
            <a:off x="1573642" y="2049218"/>
            <a:ext cx="2583802" cy="2068399"/>
          </a:xfrm>
          <a:prstGeom prst="rect">
            <a:avLst/>
          </a:prstGeom>
          <a:noFill/>
          <a:ln>
            <a:noFill/>
          </a:ln>
        </p:spPr>
      </p:pic>
      <p:pic>
        <p:nvPicPr>
          <p:cNvPr id="12" name="Picture 11">
            <a:extLst>
              <a:ext uri="{FF2B5EF4-FFF2-40B4-BE49-F238E27FC236}">
                <a16:creationId xmlns:a16="http://schemas.microsoft.com/office/drawing/2014/main" id="{4FBDF4BB-C51D-97C9-F754-555AE1D541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1399"/>
          <a:stretch/>
        </p:blipFill>
        <p:spPr bwMode="auto">
          <a:xfrm>
            <a:off x="6302433" y="4808477"/>
            <a:ext cx="2626266" cy="2216555"/>
          </a:xfrm>
          <a:prstGeom prst="rect">
            <a:avLst/>
          </a:prstGeom>
          <a:noFill/>
          <a:ln>
            <a:noFill/>
          </a:ln>
        </p:spPr>
      </p:pic>
      <p:sp>
        <p:nvSpPr>
          <p:cNvPr id="2" name="TextBox 1">
            <a:extLst>
              <a:ext uri="{FF2B5EF4-FFF2-40B4-BE49-F238E27FC236}">
                <a16:creationId xmlns:a16="http://schemas.microsoft.com/office/drawing/2014/main" id="{91461A9D-2540-9C4B-9294-3EDD61B827C5}"/>
              </a:ext>
            </a:extLst>
          </p:cNvPr>
          <p:cNvSpPr txBox="1"/>
          <p:nvPr/>
        </p:nvSpPr>
        <p:spPr>
          <a:xfrm>
            <a:off x="228179" y="7202337"/>
            <a:ext cx="4701831" cy="215444"/>
          </a:xfrm>
          <a:prstGeom prst="rect">
            <a:avLst/>
          </a:prstGeom>
          <a:noFill/>
        </p:spPr>
        <p:txBody>
          <a:bodyPr wrap="square" rtlCol="0">
            <a:spAutoFit/>
          </a:bodyPr>
          <a:lstStyle/>
          <a:p>
            <a:r>
              <a:rPr lang="en-GB" sz="800" i="1" dirty="0"/>
              <a:t>Source: FTI Consulting</a:t>
            </a:r>
          </a:p>
        </p:txBody>
      </p:sp>
      <p:pic>
        <p:nvPicPr>
          <p:cNvPr id="3" name="Picture 2">
            <a:extLst>
              <a:ext uri="{FF2B5EF4-FFF2-40B4-BE49-F238E27FC236}">
                <a16:creationId xmlns:a16="http://schemas.microsoft.com/office/drawing/2014/main" id="{FC0D9DE6-26A0-04A5-9313-C2DF044537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2650"/>
          <a:stretch/>
        </p:blipFill>
        <p:spPr bwMode="auto">
          <a:xfrm>
            <a:off x="1646182" y="4833941"/>
            <a:ext cx="2739308" cy="2191574"/>
          </a:xfrm>
          <a:prstGeom prst="rect">
            <a:avLst/>
          </a:prstGeom>
          <a:noFill/>
          <a:ln>
            <a:noFill/>
          </a:ln>
        </p:spPr>
      </p:pic>
      <p:pic>
        <p:nvPicPr>
          <p:cNvPr id="4" name="Picture 3">
            <a:extLst>
              <a:ext uri="{FF2B5EF4-FFF2-40B4-BE49-F238E27FC236}">
                <a16:creationId xmlns:a16="http://schemas.microsoft.com/office/drawing/2014/main" id="{C0672384-80C4-C5B9-AC2B-66D1BAE1A3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2650"/>
          <a:stretch/>
        </p:blipFill>
        <p:spPr bwMode="auto">
          <a:xfrm>
            <a:off x="6302433" y="2068788"/>
            <a:ext cx="2522736" cy="1996268"/>
          </a:xfrm>
          <a:prstGeom prst="rect">
            <a:avLst/>
          </a:prstGeom>
          <a:noFill/>
          <a:ln>
            <a:noFill/>
          </a:ln>
        </p:spPr>
      </p:pic>
      <p:sp>
        <p:nvSpPr>
          <p:cNvPr id="5" name="TextBox 4">
            <a:extLst>
              <a:ext uri="{FF2B5EF4-FFF2-40B4-BE49-F238E27FC236}">
                <a16:creationId xmlns:a16="http://schemas.microsoft.com/office/drawing/2014/main" id="{A04A102E-E9C7-CBE4-543C-FC91F95E75F3}"/>
              </a:ext>
            </a:extLst>
          </p:cNvPr>
          <p:cNvSpPr txBox="1"/>
          <p:nvPr/>
        </p:nvSpPr>
        <p:spPr>
          <a:xfrm>
            <a:off x="6109838" y="1787608"/>
            <a:ext cx="4009841" cy="261610"/>
          </a:xfrm>
          <a:prstGeom prst="rect">
            <a:avLst/>
          </a:prstGeom>
          <a:noFill/>
        </p:spPr>
        <p:txBody>
          <a:bodyPr wrap="square">
            <a:spAutoFit/>
          </a:bodyPr>
          <a:lstStyle>
            <a:defPPr>
              <a:defRPr lang="en-US"/>
            </a:defPPr>
            <a:lvl1pPr>
              <a:spcAft>
                <a:spcPts val="1000"/>
              </a:spcAft>
              <a:defRPr sz="1200" b="1" i="1">
                <a:solidFill>
                  <a:srgbClr val="003763"/>
                </a:solidFill>
                <a:effectLst/>
                <a:latin typeface="Calibri" panose="020F0502020204030204" pitchFamily="34" charset="0"/>
                <a:ea typeface="Calibri" panose="020F0502020204030204" pitchFamily="34" charset="0"/>
                <a:cs typeface="Arial" panose="020B0604020202020204" pitchFamily="34" charset="0"/>
              </a:defRPr>
            </a:lvl1pPr>
          </a:lstStyle>
          <a:p>
            <a:r>
              <a:rPr lang="en-GB" sz="1100" b="0" dirty="0"/>
              <a:t>A low wind hour in the north (27th Feb 2025 – 8am) </a:t>
            </a:r>
          </a:p>
        </p:txBody>
      </p:sp>
      <p:sp>
        <p:nvSpPr>
          <p:cNvPr id="6" name="TextBox 5">
            <a:extLst>
              <a:ext uri="{FF2B5EF4-FFF2-40B4-BE49-F238E27FC236}">
                <a16:creationId xmlns:a16="http://schemas.microsoft.com/office/drawing/2014/main" id="{4C4FAF5B-8BB2-8B77-2064-45AA790AAC8B}"/>
              </a:ext>
            </a:extLst>
          </p:cNvPr>
          <p:cNvSpPr txBox="1"/>
          <p:nvPr/>
        </p:nvSpPr>
        <p:spPr>
          <a:xfrm>
            <a:off x="1031529" y="4578424"/>
            <a:ext cx="4239322" cy="253916"/>
          </a:xfrm>
          <a:prstGeom prst="rect">
            <a:avLst/>
          </a:prstGeom>
          <a:solidFill>
            <a:schemeClr val="bg1"/>
          </a:solidFill>
        </p:spPr>
        <p:txBody>
          <a:bodyPr wrap="square">
            <a:spAutoFit/>
          </a:bodyPr>
          <a:lstStyle>
            <a:defPPr>
              <a:defRPr lang="en-US"/>
            </a:defPPr>
            <a:lvl1pPr>
              <a:spcAft>
                <a:spcPts val="1000"/>
              </a:spcAft>
              <a:defRPr sz="1050" i="1">
                <a:solidFill>
                  <a:srgbClr val="003763"/>
                </a:solidFill>
                <a:effectLst/>
                <a:latin typeface="Calibri" panose="020F0502020204030204" pitchFamily="34" charset="0"/>
                <a:ea typeface="Calibri" panose="020F0502020204030204" pitchFamily="34" charset="0"/>
                <a:cs typeface="Arial" panose="020B0604020202020204" pitchFamily="34" charset="0"/>
              </a:defRPr>
            </a:lvl1pPr>
          </a:lstStyle>
          <a:p>
            <a:r>
              <a:rPr lang="en-GB" dirty="0"/>
              <a:t>A high wind hour in the north (17th Jan 2040 – 5pm) </a:t>
            </a:r>
          </a:p>
        </p:txBody>
      </p:sp>
      <p:sp>
        <p:nvSpPr>
          <p:cNvPr id="11" name="TextBox 10">
            <a:extLst>
              <a:ext uri="{FF2B5EF4-FFF2-40B4-BE49-F238E27FC236}">
                <a16:creationId xmlns:a16="http://schemas.microsoft.com/office/drawing/2014/main" id="{9CA5DD7E-0084-AD0B-496B-71A2CE2A42BF}"/>
              </a:ext>
            </a:extLst>
          </p:cNvPr>
          <p:cNvSpPr txBox="1"/>
          <p:nvPr/>
        </p:nvSpPr>
        <p:spPr>
          <a:xfrm>
            <a:off x="1197042" y="1828456"/>
            <a:ext cx="4378731" cy="261610"/>
          </a:xfrm>
          <a:prstGeom prst="rect">
            <a:avLst/>
          </a:prstGeom>
          <a:solidFill>
            <a:schemeClr val="bg1"/>
          </a:solidFill>
        </p:spPr>
        <p:txBody>
          <a:bodyPr wrap="square">
            <a:spAutoFit/>
          </a:bodyPr>
          <a:lstStyle/>
          <a:p>
            <a:pPr>
              <a:spcAft>
                <a:spcPts val="1000"/>
              </a:spcAft>
            </a:pPr>
            <a:r>
              <a:rPr lang="en-GB" sz="1050" i="1" dirty="0">
                <a:solidFill>
                  <a:srgbClr val="003763"/>
                </a:solidFill>
                <a:effectLst/>
                <a:latin typeface="Calibri" panose="020F0502020204030204" pitchFamily="34" charset="0"/>
                <a:ea typeface="Calibri" panose="020F0502020204030204" pitchFamily="34" charset="0"/>
                <a:cs typeface="Arial" panose="020B0604020202020204" pitchFamily="34" charset="0"/>
              </a:rPr>
              <a:t>A very high wind hour across GB (29</a:t>
            </a:r>
            <a:r>
              <a:rPr lang="en-GB" sz="1050" i="1" baseline="30000" dirty="0">
                <a:solidFill>
                  <a:srgbClr val="003763"/>
                </a:solidFill>
                <a:effectLst/>
                <a:latin typeface="Calibri" panose="020F0502020204030204" pitchFamily="34" charset="0"/>
                <a:ea typeface="Calibri" panose="020F0502020204030204" pitchFamily="34" charset="0"/>
                <a:cs typeface="Arial" panose="020B0604020202020204" pitchFamily="34" charset="0"/>
              </a:rPr>
              <a:t>th</a:t>
            </a:r>
            <a:r>
              <a:rPr lang="en-GB" sz="1050" i="1" dirty="0">
                <a:solidFill>
                  <a:srgbClr val="003763"/>
                </a:solidFill>
                <a:effectLst/>
                <a:latin typeface="Calibri" panose="020F0502020204030204" pitchFamily="34" charset="0"/>
                <a:ea typeface="Calibri" panose="020F0502020204030204" pitchFamily="34" charset="0"/>
                <a:cs typeface="Arial" panose="020B0604020202020204" pitchFamily="34" charset="0"/>
              </a:rPr>
              <a:t> Sept 2040 – 12pm) </a:t>
            </a:r>
          </a:p>
        </p:txBody>
      </p:sp>
      <p:sp>
        <p:nvSpPr>
          <p:cNvPr id="14" name="TextBox 13">
            <a:extLst>
              <a:ext uri="{FF2B5EF4-FFF2-40B4-BE49-F238E27FC236}">
                <a16:creationId xmlns:a16="http://schemas.microsoft.com/office/drawing/2014/main" id="{3315729A-DB6C-D6E5-4659-60BB3144DF78}"/>
              </a:ext>
            </a:extLst>
          </p:cNvPr>
          <p:cNvSpPr txBox="1"/>
          <p:nvPr/>
        </p:nvSpPr>
        <p:spPr>
          <a:xfrm>
            <a:off x="5844040" y="4610641"/>
            <a:ext cx="3377583" cy="253916"/>
          </a:xfrm>
          <a:prstGeom prst="rect">
            <a:avLst/>
          </a:prstGeom>
          <a:solidFill>
            <a:schemeClr val="bg1"/>
          </a:solidFill>
        </p:spPr>
        <p:txBody>
          <a:bodyPr wrap="square">
            <a:spAutoFit/>
          </a:bodyPr>
          <a:lstStyle>
            <a:defPPr>
              <a:defRPr lang="en-US"/>
            </a:defPPr>
            <a:lvl1pPr marL="540385">
              <a:spcAft>
                <a:spcPts val="1000"/>
              </a:spcAft>
              <a:defRPr i="1">
                <a:solidFill>
                  <a:srgbClr val="003763"/>
                </a:solidFill>
                <a:effectLst/>
                <a:latin typeface="Calibri" panose="020F0502020204030204" pitchFamily="34" charset="0"/>
                <a:ea typeface="Calibri" panose="020F0502020204030204" pitchFamily="34" charset="0"/>
                <a:cs typeface="Arial" panose="020B0604020202020204" pitchFamily="34" charset="0"/>
              </a:defRPr>
            </a:lvl1pPr>
          </a:lstStyle>
          <a:p>
            <a:pPr marL="0"/>
            <a:r>
              <a:rPr lang="en-GB" sz="1050" dirty="0"/>
              <a:t>A very high wind hour in the north (10th Dec 2040 – 5pm) </a:t>
            </a:r>
          </a:p>
        </p:txBody>
      </p:sp>
      <p:cxnSp>
        <p:nvCxnSpPr>
          <p:cNvPr id="24" name="Straight Connector 23">
            <a:extLst>
              <a:ext uri="{FF2B5EF4-FFF2-40B4-BE49-F238E27FC236}">
                <a16:creationId xmlns:a16="http://schemas.microsoft.com/office/drawing/2014/main" id="{FC13775E-3553-EA43-33ED-31C54063CCFE}"/>
              </a:ext>
            </a:extLst>
          </p:cNvPr>
          <p:cNvCxnSpPr>
            <a:cxnSpLocks/>
          </p:cNvCxnSpPr>
          <p:nvPr/>
        </p:nvCxnSpPr>
        <p:spPr>
          <a:xfrm>
            <a:off x="312420" y="4181530"/>
            <a:ext cx="995683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9D7FD56-4D6B-AFAF-FF3C-B37013E97040}"/>
              </a:ext>
            </a:extLst>
          </p:cNvPr>
          <p:cNvCxnSpPr>
            <a:cxnSpLocks/>
          </p:cNvCxnSpPr>
          <p:nvPr/>
        </p:nvCxnSpPr>
        <p:spPr>
          <a:xfrm flipV="1">
            <a:off x="5204601" y="1828456"/>
            <a:ext cx="0" cy="223660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48EE892-845C-8B70-8657-8490B67A137B}"/>
              </a:ext>
            </a:extLst>
          </p:cNvPr>
          <p:cNvSpPr txBox="1"/>
          <p:nvPr/>
        </p:nvSpPr>
        <p:spPr>
          <a:xfrm>
            <a:off x="758187" y="1408962"/>
            <a:ext cx="9473949" cy="338554"/>
          </a:xfrm>
          <a:prstGeom prst="rect">
            <a:avLst/>
          </a:prstGeom>
          <a:noFill/>
        </p:spPr>
        <p:txBody>
          <a:bodyPr wrap="square">
            <a:spAutoFit/>
          </a:bodyPr>
          <a:lstStyle>
            <a:defPPr>
              <a:defRPr lang="en-US"/>
            </a:defPPr>
            <a:lvl1pPr>
              <a:spcAft>
                <a:spcPts val="1000"/>
              </a:spcAft>
              <a:defRPr sz="1200" b="1" i="1">
                <a:solidFill>
                  <a:srgbClr val="003763"/>
                </a:solidFill>
                <a:effectLst/>
                <a:latin typeface="Calibri" panose="020F0502020204030204" pitchFamily="34" charset="0"/>
                <a:ea typeface="Calibri" panose="020F0502020204030204" pitchFamily="34" charset="0"/>
                <a:cs typeface="Arial" panose="020B0604020202020204" pitchFamily="34" charset="0"/>
              </a:defRPr>
            </a:lvl1pPr>
          </a:lstStyle>
          <a:p>
            <a:r>
              <a:rPr lang="en-GB" sz="1600" i="0" dirty="0"/>
              <a:t>c50% of the time prices would be roughly the same between a national and locational market (i.e. +/-20%)…. </a:t>
            </a:r>
          </a:p>
        </p:txBody>
      </p:sp>
      <p:sp>
        <p:nvSpPr>
          <p:cNvPr id="18" name="TextBox 17">
            <a:extLst>
              <a:ext uri="{FF2B5EF4-FFF2-40B4-BE49-F238E27FC236}">
                <a16:creationId xmlns:a16="http://schemas.microsoft.com/office/drawing/2014/main" id="{31380FD4-8A06-35EB-06D2-EF79C4DA4470}"/>
              </a:ext>
            </a:extLst>
          </p:cNvPr>
          <p:cNvSpPr txBox="1"/>
          <p:nvPr/>
        </p:nvSpPr>
        <p:spPr>
          <a:xfrm>
            <a:off x="228179" y="4247250"/>
            <a:ext cx="10352735" cy="338554"/>
          </a:xfrm>
          <a:prstGeom prst="rect">
            <a:avLst/>
          </a:prstGeom>
          <a:noFill/>
        </p:spPr>
        <p:txBody>
          <a:bodyPr wrap="square">
            <a:spAutoFit/>
          </a:bodyPr>
          <a:lstStyle>
            <a:defPPr>
              <a:defRPr lang="en-US"/>
            </a:defPPr>
            <a:lvl1pPr>
              <a:spcAft>
                <a:spcPts val="1000"/>
              </a:spcAft>
              <a:defRPr sz="1200" b="1" i="1">
                <a:solidFill>
                  <a:srgbClr val="003763"/>
                </a:solidFill>
                <a:effectLst/>
                <a:latin typeface="Calibri" panose="020F0502020204030204" pitchFamily="34" charset="0"/>
                <a:ea typeface="Calibri" panose="020F0502020204030204" pitchFamily="34" charset="0"/>
                <a:cs typeface="Arial" panose="020B0604020202020204" pitchFamily="34" charset="0"/>
              </a:defRPr>
            </a:lvl1pPr>
          </a:lstStyle>
          <a:p>
            <a:r>
              <a:rPr lang="en-GB" sz="1600" i="0" dirty="0"/>
              <a:t>…but the other 50% of the time there is a material different locational price relative to national price in some regions</a:t>
            </a:r>
          </a:p>
        </p:txBody>
      </p:sp>
      <p:sp>
        <p:nvSpPr>
          <p:cNvPr id="19" name="TextBox 18">
            <a:extLst>
              <a:ext uri="{FF2B5EF4-FFF2-40B4-BE49-F238E27FC236}">
                <a16:creationId xmlns:a16="http://schemas.microsoft.com/office/drawing/2014/main" id="{318F85EB-A4A4-CAC2-6B25-5F8C289EB658}"/>
              </a:ext>
            </a:extLst>
          </p:cNvPr>
          <p:cNvSpPr txBox="1"/>
          <p:nvPr/>
        </p:nvSpPr>
        <p:spPr>
          <a:xfrm>
            <a:off x="1881232" y="7113366"/>
            <a:ext cx="7754795" cy="400110"/>
          </a:xfrm>
          <a:prstGeom prst="rect">
            <a:avLst/>
          </a:prstGeom>
          <a:noFill/>
        </p:spPr>
        <p:txBody>
          <a:bodyPr wrap="square" rtlCol="0">
            <a:spAutoFit/>
          </a:bodyPr>
          <a:lstStyle/>
          <a:p>
            <a:r>
              <a:rPr lang="en-GB" sz="1000" i="1" dirty="0"/>
              <a:t>Note: Precise figures for 2035 under </a:t>
            </a:r>
            <a:r>
              <a:rPr lang="en-GB" sz="1000" i="1" dirty="0" err="1"/>
              <a:t>LtW</a:t>
            </a:r>
            <a:r>
              <a:rPr lang="en-GB" sz="1000" i="1" dirty="0"/>
              <a:t> (NOA7) scenario:  48% of hours in 2035 there is a difference between national and all locational prices of less that +/- 20%.  For 52% of hours the difference between two market designs is greater than +/-20%</a:t>
            </a:r>
          </a:p>
        </p:txBody>
      </p:sp>
      <p:cxnSp>
        <p:nvCxnSpPr>
          <p:cNvPr id="23" name="Straight Connector 22">
            <a:extLst>
              <a:ext uri="{FF2B5EF4-FFF2-40B4-BE49-F238E27FC236}">
                <a16:creationId xmlns:a16="http://schemas.microsoft.com/office/drawing/2014/main" id="{4ECE377B-A019-CB9B-25E7-2B3908887463}"/>
              </a:ext>
            </a:extLst>
          </p:cNvPr>
          <p:cNvCxnSpPr>
            <a:cxnSpLocks/>
          </p:cNvCxnSpPr>
          <p:nvPr/>
        </p:nvCxnSpPr>
        <p:spPr>
          <a:xfrm flipV="1">
            <a:off x="5204601" y="4610641"/>
            <a:ext cx="0" cy="223660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030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1" grpId="0" animBg="1"/>
      <p:bldP spid="14" grpId="0" animBg="1"/>
      <p:bldP spid="17"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descr="A map of the united kingdom&#10;&#10;Description automatically generated">
            <a:extLst>
              <a:ext uri="{FF2B5EF4-FFF2-40B4-BE49-F238E27FC236}">
                <a16:creationId xmlns:a16="http://schemas.microsoft.com/office/drawing/2014/main" id="{015C2F35-86F6-C1FA-444B-492653BE9A53}"/>
              </a:ext>
            </a:extLst>
          </p:cNvPr>
          <p:cNvPicPr>
            <a:picLocks noChangeAspect="1"/>
          </p:cNvPicPr>
          <p:nvPr/>
        </p:nvPicPr>
        <p:blipFill rotWithShape="1">
          <a:blip r:embed="rId2"/>
          <a:srcRect l="45581" t="7028" r="24146" b="7664"/>
          <a:stretch/>
        </p:blipFill>
        <p:spPr>
          <a:xfrm>
            <a:off x="7510676" y="3023384"/>
            <a:ext cx="901047" cy="1904364"/>
          </a:xfrm>
          <a:prstGeom prst="rect">
            <a:avLst/>
          </a:prstGeom>
        </p:spPr>
      </p:pic>
      <p:pic>
        <p:nvPicPr>
          <p:cNvPr id="64" name="Picture 63" descr="A map of united kingdom with a scale&#10;&#10;Description automatically generated">
            <a:extLst>
              <a:ext uri="{FF2B5EF4-FFF2-40B4-BE49-F238E27FC236}">
                <a16:creationId xmlns:a16="http://schemas.microsoft.com/office/drawing/2014/main" id="{A65FA913-F6BF-54CB-BA22-AAC84BC90CAB}"/>
              </a:ext>
            </a:extLst>
          </p:cNvPr>
          <p:cNvPicPr>
            <a:picLocks noChangeAspect="1"/>
          </p:cNvPicPr>
          <p:nvPr/>
        </p:nvPicPr>
        <p:blipFill rotWithShape="1">
          <a:blip r:embed="rId3"/>
          <a:srcRect l="45830" t="10375" r="23897" b="4316"/>
          <a:stretch/>
        </p:blipFill>
        <p:spPr>
          <a:xfrm>
            <a:off x="8762476" y="4972687"/>
            <a:ext cx="901047" cy="1904364"/>
          </a:xfrm>
          <a:prstGeom prst="rect">
            <a:avLst/>
          </a:prstGeom>
        </p:spPr>
      </p:pic>
      <p:pic>
        <p:nvPicPr>
          <p:cNvPr id="66" name="Picture 65" descr="A map of the united kingdom&#10;&#10;Description automatically generated">
            <a:extLst>
              <a:ext uri="{FF2B5EF4-FFF2-40B4-BE49-F238E27FC236}">
                <a16:creationId xmlns:a16="http://schemas.microsoft.com/office/drawing/2014/main" id="{B24C9F03-8BD7-32DA-65E5-0BDB566D636E}"/>
              </a:ext>
            </a:extLst>
          </p:cNvPr>
          <p:cNvPicPr>
            <a:picLocks noChangeAspect="1"/>
          </p:cNvPicPr>
          <p:nvPr/>
        </p:nvPicPr>
        <p:blipFill rotWithShape="1">
          <a:blip r:embed="rId4"/>
          <a:srcRect l="45403" t="7346" r="24325" b="7346"/>
          <a:stretch/>
        </p:blipFill>
        <p:spPr>
          <a:xfrm>
            <a:off x="7578248" y="4913740"/>
            <a:ext cx="901047" cy="1904364"/>
          </a:xfrm>
          <a:prstGeom prst="rect">
            <a:avLst/>
          </a:prstGeom>
        </p:spPr>
      </p:pic>
      <p:pic>
        <p:nvPicPr>
          <p:cNvPr id="68" name="Picture 67" descr="A map of the united kingdom&#10;&#10;Description automatically generated">
            <a:extLst>
              <a:ext uri="{FF2B5EF4-FFF2-40B4-BE49-F238E27FC236}">
                <a16:creationId xmlns:a16="http://schemas.microsoft.com/office/drawing/2014/main" id="{189520CF-A4D5-3C7A-3A8F-12831FA0DC39}"/>
              </a:ext>
            </a:extLst>
          </p:cNvPr>
          <p:cNvPicPr>
            <a:picLocks noChangeAspect="1"/>
          </p:cNvPicPr>
          <p:nvPr/>
        </p:nvPicPr>
        <p:blipFill rotWithShape="1">
          <a:blip r:embed="rId5"/>
          <a:srcRect l="45974" t="8159" r="23754" b="6532"/>
          <a:stretch/>
        </p:blipFill>
        <p:spPr>
          <a:xfrm>
            <a:off x="8636067" y="3094438"/>
            <a:ext cx="901047" cy="1904364"/>
          </a:xfrm>
          <a:prstGeom prst="rect">
            <a:avLst/>
          </a:prstGeom>
        </p:spPr>
      </p:pic>
      <p:sp>
        <p:nvSpPr>
          <p:cNvPr id="28" name="Rectangle 27">
            <a:extLst>
              <a:ext uri="{FF2B5EF4-FFF2-40B4-BE49-F238E27FC236}">
                <a16:creationId xmlns:a16="http://schemas.microsoft.com/office/drawing/2014/main" id="{BF593A17-ED4C-773D-A256-5F249B98FDD3}"/>
              </a:ext>
            </a:extLst>
          </p:cNvPr>
          <p:cNvSpPr/>
          <p:nvPr/>
        </p:nvSpPr>
        <p:spPr>
          <a:xfrm>
            <a:off x="552882" y="2463478"/>
            <a:ext cx="3157793" cy="3546432"/>
          </a:xfrm>
          <a:prstGeom prst="rect">
            <a:avLst/>
          </a:prstGeom>
          <a:noFill/>
          <a:ln w="1905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9C8BDBD-45FD-25EA-067F-E40302892352}"/>
              </a:ext>
            </a:extLst>
          </p:cNvPr>
          <p:cNvSpPr>
            <a:spLocks noGrp="1"/>
          </p:cNvSpPr>
          <p:nvPr>
            <p:ph type="title"/>
          </p:nvPr>
        </p:nvSpPr>
        <p:spPr/>
        <p:txBody>
          <a:bodyPr/>
          <a:lstStyle/>
          <a:p>
            <a:r>
              <a:rPr lang="en-GB" dirty="0"/>
              <a:t>Our updated modelling shows that despite huge increase in transmission, would still be significant variations under a locational pricing regime with FES</a:t>
            </a:r>
          </a:p>
        </p:txBody>
      </p:sp>
      <p:sp>
        <p:nvSpPr>
          <p:cNvPr id="3" name="Slide Number Placeholder 2">
            <a:extLst>
              <a:ext uri="{FF2B5EF4-FFF2-40B4-BE49-F238E27FC236}">
                <a16:creationId xmlns:a16="http://schemas.microsoft.com/office/drawing/2014/main" id="{810B5299-3414-9180-8084-E785BF1A7D13}"/>
              </a:ext>
            </a:extLst>
          </p:cNvPr>
          <p:cNvSpPr>
            <a:spLocks noGrp="1"/>
          </p:cNvSpPr>
          <p:nvPr>
            <p:ph type="sldNum" sz="quarter" idx="4"/>
          </p:nvPr>
        </p:nvSpPr>
        <p:spPr/>
        <p:txBody>
          <a:bodyPr/>
          <a:lstStyle/>
          <a:p>
            <a:fld id="{495CDFE8-06BB-8C4A-81DE-67EF32F50FC9}" type="slidenum">
              <a:rPr lang="en-US" smtClean="0"/>
              <a:pPr/>
              <a:t>6</a:t>
            </a:fld>
            <a:endParaRPr lang="en-US" dirty="0"/>
          </a:p>
        </p:txBody>
      </p:sp>
      <p:pic>
        <p:nvPicPr>
          <p:cNvPr id="19" name="Picture 18">
            <a:extLst>
              <a:ext uri="{FF2B5EF4-FFF2-40B4-BE49-F238E27FC236}">
                <a16:creationId xmlns:a16="http://schemas.microsoft.com/office/drawing/2014/main" id="{3FE5D7EC-0211-76E1-DC0C-296B6F18BFFF}"/>
              </a:ext>
            </a:extLst>
          </p:cNvPr>
          <p:cNvPicPr>
            <a:picLocks noChangeAspect="1"/>
          </p:cNvPicPr>
          <p:nvPr/>
        </p:nvPicPr>
        <p:blipFill>
          <a:blip r:embed="rId6"/>
          <a:stretch>
            <a:fillRect/>
          </a:stretch>
        </p:blipFill>
        <p:spPr>
          <a:xfrm>
            <a:off x="634523" y="3700201"/>
            <a:ext cx="1296817" cy="2014584"/>
          </a:xfrm>
          <a:prstGeom prst="rect">
            <a:avLst/>
          </a:prstGeom>
        </p:spPr>
      </p:pic>
      <p:pic>
        <p:nvPicPr>
          <p:cNvPr id="24" name="Picture 23">
            <a:extLst>
              <a:ext uri="{FF2B5EF4-FFF2-40B4-BE49-F238E27FC236}">
                <a16:creationId xmlns:a16="http://schemas.microsoft.com/office/drawing/2014/main" id="{91CBA6D4-5B09-1D74-5E18-C13D4E95ABA2}"/>
              </a:ext>
            </a:extLst>
          </p:cNvPr>
          <p:cNvPicPr>
            <a:picLocks noChangeAspect="1"/>
          </p:cNvPicPr>
          <p:nvPr/>
        </p:nvPicPr>
        <p:blipFill>
          <a:blip r:embed="rId7"/>
          <a:stretch>
            <a:fillRect/>
          </a:stretch>
        </p:blipFill>
        <p:spPr>
          <a:xfrm>
            <a:off x="2234559" y="3721170"/>
            <a:ext cx="1153816" cy="2014584"/>
          </a:xfrm>
          <a:prstGeom prst="rect">
            <a:avLst/>
          </a:prstGeom>
        </p:spPr>
      </p:pic>
      <p:sp>
        <p:nvSpPr>
          <p:cNvPr id="25" name="TextBox 24">
            <a:extLst>
              <a:ext uri="{FF2B5EF4-FFF2-40B4-BE49-F238E27FC236}">
                <a16:creationId xmlns:a16="http://schemas.microsoft.com/office/drawing/2014/main" id="{18182244-D23A-20B2-EA5C-4AD7AF6FD848}"/>
              </a:ext>
            </a:extLst>
          </p:cNvPr>
          <p:cNvSpPr txBox="1"/>
          <p:nvPr/>
        </p:nvSpPr>
        <p:spPr>
          <a:xfrm>
            <a:off x="465024" y="2522411"/>
            <a:ext cx="1388521" cy="738664"/>
          </a:xfrm>
          <a:prstGeom prst="rect">
            <a:avLst/>
          </a:prstGeom>
          <a:noFill/>
        </p:spPr>
        <p:txBody>
          <a:bodyPr wrap="square" rtlCol="0">
            <a:spAutoFit/>
          </a:bodyPr>
          <a:lstStyle/>
          <a:p>
            <a:pPr algn="ctr"/>
            <a:r>
              <a:rPr lang="en-GB" sz="1400" i="1" dirty="0">
                <a:solidFill>
                  <a:schemeClr val="tx2"/>
                </a:solidFill>
              </a:rPr>
              <a:t>We now have a 1,200+ node model…</a:t>
            </a:r>
          </a:p>
        </p:txBody>
      </p:sp>
      <p:sp>
        <p:nvSpPr>
          <p:cNvPr id="26" name="TextBox 25">
            <a:extLst>
              <a:ext uri="{FF2B5EF4-FFF2-40B4-BE49-F238E27FC236}">
                <a16:creationId xmlns:a16="http://schemas.microsoft.com/office/drawing/2014/main" id="{C5C7F3D6-6FE7-37A4-661A-8B5778CEFFBC}"/>
              </a:ext>
            </a:extLst>
          </p:cNvPr>
          <p:cNvSpPr txBox="1"/>
          <p:nvPr/>
        </p:nvSpPr>
        <p:spPr>
          <a:xfrm>
            <a:off x="2117207" y="2509926"/>
            <a:ext cx="1388521" cy="954107"/>
          </a:xfrm>
          <a:prstGeom prst="rect">
            <a:avLst/>
          </a:prstGeom>
          <a:noFill/>
        </p:spPr>
        <p:txBody>
          <a:bodyPr wrap="square" rtlCol="0">
            <a:spAutoFit/>
          </a:bodyPr>
          <a:lstStyle/>
          <a:p>
            <a:pPr algn="ctr"/>
            <a:r>
              <a:rPr lang="en-GB" sz="1400" i="1" dirty="0">
                <a:solidFill>
                  <a:schemeClr val="tx2"/>
                </a:solidFill>
              </a:rPr>
              <a:t>… and an updated transmission programme</a:t>
            </a:r>
            <a:r>
              <a:rPr lang="en-GB" sz="1400" i="1" baseline="30000" dirty="0">
                <a:solidFill>
                  <a:schemeClr val="tx2"/>
                </a:solidFill>
              </a:rPr>
              <a:t>1</a:t>
            </a:r>
          </a:p>
        </p:txBody>
      </p:sp>
      <p:sp>
        <p:nvSpPr>
          <p:cNvPr id="27" name="TextBox 26">
            <a:extLst>
              <a:ext uri="{FF2B5EF4-FFF2-40B4-BE49-F238E27FC236}">
                <a16:creationId xmlns:a16="http://schemas.microsoft.com/office/drawing/2014/main" id="{97A55AB1-022A-0E88-6E86-13EA1FF0B36B}"/>
              </a:ext>
            </a:extLst>
          </p:cNvPr>
          <p:cNvSpPr txBox="1"/>
          <p:nvPr/>
        </p:nvSpPr>
        <p:spPr>
          <a:xfrm>
            <a:off x="4518412" y="6938325"/>
            <a:ext cx="5988894" cy="400110"/>
          </a:xfrm>
          <a:prstGeom prst="rect">
            <a:avLst/>
          </a:prstGeom>
          <a:noFill/>
        </p:spPr>
        <p:txBody>
          <a:bodyPr wrap="square" rtlCol="0">
            <a:spAutoFit/>
          </a:bodyPr>
          <a:lstStyle/>
          <a:p>
            <a:r>
              <a:rPr lang="en-GB" sz="1000" i="1" dirty="0"/>
              <a:t>Note: Nodal price calculated, but a zonal price would produce a similar level of variation</a:t>
            </a:r>
          </a:p>
          <a:p>
            <a:r>
              <a:rPr lang="en-GB" sz="1000" i="1" dirty="0"/>
              <a:t>We have kept the transmission network the same from 2040-50 due to a lack of publicly-available information</a:t>
            </a:r>
          </a:p>
        </p:txBody>
      </p:sp>
      <p:sp>
        <p:nvSpPr>
          <p:cNvPr id="29" name="Isosceles Triangle 28">
            <a:extLst>
              <a:ext uri="{FF2B5EF4-FFF2-40B4-BE49-F238E27FC236}">
                <a16:creationId xmlns:a16="http://schemas.microsoft.com/office/drawing/2014/main" id="{4B250B0D-C895-8157-FE0B-4229E3D536D9}"/>
              </a:ext>
            </a:extLst>
          </p:cNvPr>
          <p:cNvSpPr/>
          <p:nvPr/>
        </p:nvSpPr>
        <p:spPr>
          <a:xfrm rot="5400000">
            <a:off x="2903317" y="4082027"/>
            <a:ext cx="2424701" cy="435415"/>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Box 30">
            <a:extLst>
              <a:ext uri="{FF2B5EF4-FFF2-40B4-BE49-F238E27FC236}">
                <a16:creationId xmlns:a16="http://schemas.microsoft.com/office/drawing/2014/main" id="{2952F3DA-817C-F0E2-3CF5-EE5C90820120}"/>
              </a:ext>
            </a:extLst>
          </p:cNvPr>
          <p:cNvSpPr txBox="1"/>
          <p:nvPr/>
        </p:nvSpPr>
        <p:spPr>
          <a:xfrm>
            <a:off x="481456" y="6159352"/>
            <a:ext cx="4036956" cy="246221"/>
          </a:xfrm>
          <a:prstGeom prst="rect">
            <a:avLst/>
          </a:prstGeom>
          <a:noFill/>
        </p:spPr>
        <p:txBody>
          <a:bodyPr wrap="square" rtlCol="0">
            <a:spAutoFit/>
          </a:bodyPr>
          <a:lstStyle/>
          <a:p>
            <a:r>
              <a:rPr lang="en-GB" sz="1000" i="1" dirty="0"/>
              <a:t>Source: FTI Consulting</a:t>
            </a:r>
          </a:p>
        </p:txBody>
      </p:sp>
      <p:sp>
        <p:nvSpPr>
          <p:cNvPr id="17" name="TextBox 16">
            <a:extLst>
              <a:ext uri="{FF2B5EF4-FFF2-40B4-BE49-F238E27FC236}">
                <a16:creationId xmlns:a16="http://schemas.microsoft.com/office/drawing/2014/main" id="{9D9B6889-683F-F8E4-1A46-AED06B69C615}"/>
              </a:ext>
            </a:extLst>
          </p:cNvPr>
          <p:cNvSpPr txBox="1"/>
          <p:nvPr/>
        </p:nvSpPr>
        <p:spPr>
          <a:xfrm>
            <a:off x="457200" y="1634727"/>
            <a:ext cx="3533926" cy="738664"/>
          </a:xfrm>
          <a:prstGeom prst="rect">
            <a:avLst/>
          </a:prstGeom>
          <a:noFill/>
        </p:spPr>
        <p:txBody>
          <a:bodyPr wrap="square" rtlCol="0">
            <a:spAutoFit/>
          </a:bodyPr>
          <a:lstStyle/>
          <a:p>
            <a:r>
              <a:rPr lang="en-GB" sz="1400" b="1" dirty="0">
                <a:solidFill>
                  <a:schemeClr val="tx2"/>
                </a:solidFill>
              </a:rPr>
              <a:t>We forecast the locational price in each node, updating the model for latest assumptions…</a:t>
            </a:r>
          </a:p>
        </p:txBody>
      </p:sp>
      <p:sp>
        <p:nvSpPr>
          <p:cNvPr id="51" name="TextBox 50">
            <a:extLst>
              <a:ext uri="{FF2B5EF4-FFF2-40B4-BE49-F238E27FC236}">
                <a16:creationId xmlns:a16="http://schemas.microsoft.com/office/drawing/2014/main" id="{711D0219-7989-77A7-5E3A-102E0642D7CB}"/>
              </a:ext>
            </a:extLst>
          </p:cNvPr>
          <p:cNvSpPr txBox="1"/>
          <p:nvPr/>
        </p:nvSpPr>
        <p:spPr>
          <a:xfrm>
            <a:off x="7589777" y="3094438"/>
            <a:ext cx="631829" cy="307777"/>
          </a:xfrm>
          <a:prstGeom prst="rect">
            <a:avLst/>
          </a:prstGeom>
          <a:noFill/>
        </p:spPr>
        <p:txBody>
          <a:bodyPr wrap="square" rtlCol="0">
            <a:spAutoFit/>
          </a:bodyPr>
          <a:lstStyle/>
          <a:p>
            <a:r>
              <a:rPr lang="en-GB" sz="1400" b="1" dirty="0"/>
              <a:t>2035</a:t>
            </a:r>
          </a:p>
        </p:txBody>
      </p:sp>
      <p:sp>
        <p:nvSpPr>
          <p:cNvPr id="52" name="TextBox 51">
            <a:extLst>
              <a:ext uri="{FF2B5EF4-FFF2-40B4-BE49-F238E27FC236}">
                <a16:creationId xmlns:a16="http://schemas.microsoft.com/office/drawing/2014/main" id="{44F6519D-F45B-81E5-13E0-B96594481445}"/>
              </a:ext>
            </a:extLst>
          </p:cNvPr>
          <p:cNvSpPr txBox="1"/>
          <p:nvPr/>
        </p:nvSpPr>
        <p:spPr>
          <a:xfrm>
            <a:off x="8820274" y="3073306"/>
            <a:ext cx="631829" cy="307777"/>
          </a:xfrm>
          <a:prstGeom prst="rect">
            <a:avLst/>
          </a:prstGeom>
          <a:noFill/>
        </p:spPr>
        <p:txBody>
          <a:bodyPr wrap="square" rtlCol="0">
            <a:spAutoFit/>
          </a:bodyPr>
          <a:lstStyle/>
          <a:p>
            <a:r>
              <a:rPr lang="en-GB" sz="1400" b="1" dirty="0"/>
              <a:t>2040</a:t>
            </a:r>
          </a:p>
        </p:txBody>
      </p:sp>
      <p:sp>
        <p:nvSpPr>
          <p:cNvPr id="54" name="TextBox 53">
            <a:extLst>
              <a:ext uri="{FF2B5EF4-FFF2-40B4-BE49-F238E27FC236}">
                <a16:creationId xmlns:a16="http://schemas.microsoft.com/office/drawing/2014/main" id="{171866B4-B264-CBC1-FCE7-F0007E50BC60}"/>
              </a:ext>
            </a:extLst>
          </p:cNvPr>
          <p:cNvSpPr txBox="1"/>
          <p:nvPr/>
        </p:nvSpPr>
        <p:spPr>
          <a:xfrm>
            <a:off x="7682470" y="4818799"/>
            <a:ext cx="631829" cy="307777"/>
          </a:xfrm>
          <a:prstGeom prst="rect">
            <a:avLst/>
          </a:prstGeom>
          <a:noFill/>
        </p:spPr>
        <p:txBody>
          <a:bodyPr wrap="square" rtlCol="0">
            <a:spAutoFit/>
          </a:bodyPr>
          <a:lstStyle/>
          <a:p>
            <a:r>
              <a:rPr lang="en-GB" sz="1400" b="1" dirty="0"/>
              <a:t>2045</a:t>
            </a:r>
          </a:p>
        </p:txBody>
      </p:sp>
      <p:sp>
        <p:nvSpPr>
          <p:cNvPr id="55" name="TextBox 54">
            <a:extLst>
              <a:ext uri="{FF2B5EF4-FFF2-40B4-BE49-F238E27FC236}">
                <a16:creationId xmlns:a16="http://schemas.microsoft.com/office/drawing/2014/main" id="{42FEAC58-F22E-2950-8A71-A65D09892FB0}"/>
              </a:ext>
            </a:extLst>
          </p:cNvPr>
          <p:cNvSpPr txBox="1"/>
          <p:nvPr/>
        </p:nvSpPr>
        <p:spPr>
          <a:xfrm>
            <a:off x="8912967" y="4797667"/>
            <a:ext cx="631829" cy="307777"/>
          </a:xfrm>
          <a:prstGeom prst="rect">
            <a:avLst/>
          </a:prstGeom>
          <a:noFill/>
        </p:spPr>
        <p:txBody>
          <a:bodyPr wrap="square" rtlCol="0">
            <a:spAutoFit/>
          </a:bodyPr>
          <a:lstStyle/>
          <a:p>
            <a:r>
              <a:rPr lang="en-GB" sz="1400" b="1" dirty="0"/>
              <a:t>2050</a:t>
            </a:r>
          </a:p>
        </p:txBody>
      </p:sp>
      <p:pic>
        <p:nvPicPr>
          <p:cNvPr id="60" name="Picture 59" descr="A map of united kingdom with different colors&#10;&#10;Description automatically generated">
            <a:extLst>
              <a:ext uri="{FF2B5EF4-FFF2-40B4-BE49-F238E27FC236}">
                <a16:creationId xmlns:a16="http://schemas.microsoft.com/office/drawing/2014/main" id="{B95F2917-48A0-AFC0-BD74-612EA5548B9E}"/>
              </a:ext>
            </a:extLst>
          </p:cNvPr>
          <p:cNvPicPr>
            <a:picLocks noChangeAspect="1"/>
          </p:cNvPicPr>
          <p:nvPr/>
        </p:nvPicPr>
        <p:blipFill rotWithShape="1">
          <a:blip r:embed="rId8"/>
          <a:srcRect l="45851" t="11462" r="14915" b="10615"/>
          <a:stretch/>
        </p:blipFill>
        <p:spPr>
          <a:xfrm>
            <a:off x="4724849" y="2977267"/>
            <a:ext cx="2417350" cy="3600815"/>
          </a:xfrm>
          <a:prstGeom prst="rect">
            <a:avLst/>
          </a:prstGeom>
        </p:spPr>
      </p:pic>
      <p:sp>
        <p:nvSpPr>
          <p:cNvPr id="50" name="TextBox 49">
            <a:extLst>
              <a:ext uri="{FF2B5EF4-FFF2-40B4-BE49-F238E27FC236}">
                <a16:creationId xmlns:a16="http://schemas.microsoft.com/office/drawing/2014/main" id="{EB42271A-D39A-3172-6918-FF008FDD6BF8}"/>
              </a:ext>
            </a:extLst>
          </p:cNvPr>
          <p:cNvSpPr txBox="1"/>
          <p:nvPr/>
        </p:nvSpPr>
        <p:spPr>
          <a:xfrm>
            <a:off x="5091638" y="3121955"/>
            <a:ext cx="631829" cy="307777"/>
          </a:xfrm>
          <a:prstGeom prst="rect">
            <a:avLst/>
          </a:prstGeom>
          <a:noFill/>
        </p:spPr>
        <p:txBody>
          <a:bodyPr wrap="square" rtlCol="0">
            <a:spAutoFit/>
          </a:bodyPr>
          <a:lstStyle/>
          <a:p>
            <a:r>
              <a:rPr lang="en-GB" sz="1400" b="1" dirty="0"/>
              <a:t>2030</a:t>
            </a:r>
          </a:p>
        </p:txBody>
      </p:sp>
      <p:sp>
        <p:nvSpPr>
          <p:cNvPr id="18" name="TextBox 17">
            <a:extLst>
              <a:ext uri="{FF2B5EF4-FFF2-40B4-BE49-F238E27FC236}">
                <a16:creationId xmlns:a16="http://schemas.microsoft.com/office/drawing/2014/main" id="{A681B157-D771-0BFF-B35F-7EDC5F52A90D}"/>
              </a:ext>
            </a:extLst>
          </p:cNvPr>
          <p:cNvSpPr txBox="1"/>
          <p:nvPr/>
        </p:nvSpPr>
        <p:spPr>
          <a:xfrm>
            <a:off x="6284365" y="2746385"/>
            <a:ext cx="954915" cy="276999"/>
          </a:xfrm>
          <a:prstGeom prst="rect">
            <a:avLst/>
          </a:prstGeom>
          <a:noFill/>
        </p:spPr>
        <p:txBody>
          <a:bodyPr wrap="square" rtlCol="0">
            <a:spAutoFit/>
          </a:bodyPr>
          <a:lstStyle/>
          <a:p>
            <a:pPr algn="ctr"/>
            <a:r>
              <a:rPr lang="en-GB" sz="1200" i="1" dirty="0"/>
              <a:t>£/MWh</a:t>
            </a:r>
          </a:p>
        </p:txBody>
      </p:sp>
      <p:pic>
        <p:nvPicPr>
          <p:cNvPr id="69" name="Picture 68" descr="A map of united kingdom with a scale&#10;&#10;Description automatically generated">
            <a:extLst>
              <a:ext uri="{FF2B5EF4-FFF2-40B4-BE49-F238E27FC236}">
                <a16:creationId xmlns:a16="http://schemas.microsoft.com/office/drawing/2014/main" id="{FE619031-6E1B-E7B1-0BBC-54BD59FE3EFA}"/>
              </a:ext>
            </a:extLst>
          </p:cNvPr>
          <p:cNvPicPr>
            <a:picLocks noChangeAspect="1"/>
          </p:cNvPicPr>
          <p:nvPr/>
        </p:nvPicPr>
        <p:blipFill rotWithShape="1">
          <a:blip r:embed="rId3"/>
          <a:srcRect l="76273" t="10375" r="13486" b="4316"/>
          <a:stretch/>
        </p:blipFill>
        <p:spPr>
          <a:xfrm>
            <a:off x="9755514" y="2921458"/>
            <a:ext cx="678940" cy="4241956"/>
          </a:xfrm>
          <a:prstGeom prst="rect">
            <a:avLst/>
          </a:prstGeom>
        </p:spPr>
      </p:pic>
      <p:sp>
        <p:nvSpPr>
          <p:cNvPr id="70" name="TextBox 69">
            <a:extLst>
              <a:ext uri="{FF2B5EF4-FFF2-40B4-BE49-F238E27FC236}">
                <a16:creationId xmlns:a16="http://schemas.microsoft.com/office/drawing/2014/main" id="{F06D662F-07E0-3508-48AA-3F703E6D6FE6}"/>
              </a:ext>
            </a:extLst>
          </p:cNvPr>
          <p:cNvSpPr txBox="1"/>
          <p:nvPr/>
        </p:nvSpPr>
        <p:spPr>
          <a:xfrm>
            <a:off x="9520752" y="2700268"/>
            <a:ext cx="954915" cy="276999"/>
          </a:xfrm>
          <a:prstGeom prst="rect">
            <a:avLst/>
          </a:prstGeom>
          <a:noFill/>
        </p:spPr>
        <p:txBody>
          <a:bodyPr wrap="square" rtlCol="0">
            <a:spAutoFit/>
          </a:bodyPr>
          <a:lstStyle/>
          <a:p>
            <a:pPr algn="ctr"/>
            <a:r>
              <a:rPr lang="en-GB" sz="1200" i="1" dirty="0"/>
              <a:t>£/MWh</a:t>
            </a:r>
          </a:p>
        </p:txBody>
      </p:sp>
      <p:sp>
        <p:nvSpPr>
          <p:cNvPr id="4" name="TextBox 3">
            <a:extLst>
              <a:ext uri="{FF2B5EF4-FFF2-40B4-BE49-F238E27FC236}">
                <a16:creationId xmlns:a16="http://schemas.microsoft.com/office/drawing/2014/main" id="{B8406E54-1D6F-0F7E-48B0-2E4E47373673}"/>
              </a:ext>
            </a:extLst>
          </p:cNvPr>
          <p:cNvSpPr txBox="1"/>
          <p:nvPr/>
        </p:nvSpPr>
        <p:spPr>
          <a:xfrm>
            <a:off x="5662880" y="1781158"/>
            <a:ext cx="3252749" cy="307777"/>
          </a:xfrm>
          <a:prstGeom prst="rect">
            <a:avLst/>
          </a:prstGeom>
          <a:noFill/>
        </p:spPr>
        <p:txBody>
          <a:bodyPr wrap="square" rtlCol="0">
            <a:spAutoFit/>
          </a:bodyPr>
          <a:lstStyle>
            <a:defPPr>
              <a:defRPr lang="en-US"/>
            </a:defPPr>
            <a:lvl1pPr>
              <a:defRPr sz="1400" b="1">
                <a:solidFill>
                  <a:schemeClr val="tx2"/>
                </a:solidFill>
              </a:defRPr>
            </a:lvl1pPr>
          </a:lstStyle>
          <a:p>
            <a:pPr algn="r"/>
            <a:r>
              <a:rPr lang="en-GB" dirty="0"/>
              <a:t>…and improved our graphical interface</a:t>
            </a:r>
          </a:p>
        </p:txBody>
      </p:sp>
      <p:sp>
        <p:nvSpPr>
          <p:cNvPr id="6" name="Rectangle 5">
            <a:extLst>
              <a:ext uri="{FF2B5EF4-FFF2-40B4-BE49-F238E27FC236}">
                <a16:creationId xmlns:a16="http://schemas.microsoft.com/office/drawing/2014/main" id="{3975E893-458E-982F-8CA8-A66AB234EFB8}"/>
              </a:ext>
            </a:extLst>
          </p:cNvPr>
          <p:cNvSpPr/>
          <p:nvPr/>
        </p:nvSpPr>
        <p:spPr>
          <a:xfrm>
            <a:off x="4520660" y="2409259"/>
            <a:ext cx="5988894" cy="4467792"/>
          </a:xfrm>
          <a:prstGeom prst="rect">
            <a:avLst/>
          </a:prstGeom>
          <a:noFill/>
          <a:ln w="1905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B2AA5343-8D03-F36A-BA1C-2414033A1CFE}"/>
              </a:ext>
            </a:extLst>
          </p:cNvPr>
          <p:cNvSpPr txBox="1"/>
          <p:nvPr/>
        </p:nvSpPr>
        <p:spPr>
          <a:xfrm>
            <a:off x="493463" y="6338689"/>
            <a:ext cx="3217212" cy="400110"/>
          </a:xfrm>
          <a:prstGeom prst="rect">
            <a:avLst/>
          </a:prstGeom>
          <a:noFill/>
        </p:spPr>
        <p:txBody>
          <a:bodyPr wrap="square" rtlCol="0">
            <a:spAutoFit/>
          </a:bodyPr>
          <a:lstStyle/>
          <a:p>
            <a:r>
              <a:rPr lang="en-GB" sz="1000" i="1" dirty="0"/>
              <a:t>Note: We estimate over c.£110bn of transmission spend by 2037 updating from the Beyond 2030 report</a:t>
            </a:r>
          </a:p>
        </p:txBody>
      </p:sp>
      <p:sp>
        <p:nvSpPr>
          <p:cNvPr id="5" name="TextBox 4">
            <a:extLst>
              <a:ext uri="{FF2B5EF4-FFF2-40B4-BE49-F238E27FC236}">
                <a16:creationId xmlns:a16="http://schemas.microsoft.com/office/drawing/2014/main" id="{6298A9F0-35AD-E106-E71C-121BE237D8B9}"/>
              </a:ext>
            </a:extLst>
          </p:cNvPr>
          <p:cNvSpPr txBox="1"/>
          <p:nvPr/>
        </p:nvSpPr>
        <p:spPr>
          <a:xfrm>
            <a:off x="5551511" y="2466337"/>
            <a:ext cx="4053474" cy="307777"/>
          </a:xfrm>
          <a:prstGeom prst="rect">
            <a:avLst/>
          </a:prstGeom>
          <a:noFill/>
        </p:spPr>
        <p:txBody>
          <a:bodyPr wrap="square" rtlCol="0">
            <a:spAutoFit/>
          </a:bodyPr>
          <a:lstStyle/>
          <a:p>
            <a:pPr algn="ctr"/>
            <a:r>
              <a:rPr lang="en-GB" sz="1400" b="1" dirty="0"/>
              <a:t>Annual average prices by node 2030 – 2050 </a:t>
            </a:r>
          </a:p>
        </p:txBody>
      </p:sp>
      <p:sp>
        <p:nvSpPr>
          <p:cNvPr id="9" name="TextBox 8">
            <a:extLst>
              <a:ext uri="{FF2B5EF4-FFF2-40B4-BE49-F238E27FC236}">
                <a16:creationId xmlns:a16="http://schemas.microsoft.com/office/drawing/2014/main" id="{F53B72C7-AFBA-F0D0-9C1F-FA5E3CD11C95}"/>
              </a:ext>
            </a:extLst>
          </p:cNvPr>
          <p:cNvSpPr txBox="1"/>
          <p:nvPr/>
        </p:nvSpPr>
        <p:spPr>
          <a:xfrm>
            <a:off x="6075729" y="6578082"/>
            <a:ext cx="1669817" cy="246221"/>
          </a:xfrm>
          <a:prstGeom prst="rect">
            <a:avLst/>
          </a:prstGeom>
          <a:noFill/>
        </p:spPr>
        <p:txBody>
          <a:bodyPr wrap="square" rtlCol="0">
            <a:spAutoFit/>
          </a:bodyPr>
          <a:lstStyle/>
          <a:p>
            <a:r>
              <a:rPr lang="en-GB" sz="1000" i="1" dirty="0"/>
              <a:t>Note: Different scales</a:t>
            </a:r>
          </a:p>
        </p:txBody>
      </p:sp>
    </p:spTree>
    <p:extLst>
      <p:ext uri="{BB962C8B-B14F-4D97-AF65-F5344CB8AC3E}">
        <p14:creationId xmlns:p14="http://schemas.microsoft.com/office/powerpoint/2010/main" val="84205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p:bldP spid="29" grpId="0" animBg="1"/>
      <p:bldP spid="51" grpId="0"/>
      <p:bldP spid="52" grpId="0"/>
      <p:bldP spid="54" grpId="0"/>
      <p:bldP spid="55" grpId="0"/>
      <p:bldP spid="50" grpId="0"/>
      <p:bldP spid="18" grpId="0"/>
      <p:bldP spid="70" grpId="0"/>
      <p:bldP spid="4" grpId="0"/>
      <p:bldP spid="6" grpId="0" animBg="1"/>
      <p:bldP spid="5"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5679BC-282D-F1D6-7B84-E8D2E2957AE2}"/>
              </a:ext>
            </a:extLst>
          </p:cNvPr>
          <p:cNvPicPr>
            <a:picLocks noChangeAspect="1"/>
          </p:cNvPicPr>
          <p:nvPr/>
        </p:nvPicPr>
        <p:blipFill>
          <a:blip r:embed="rId2"/>
          <a:stretch>
            <a:fillRect/>
          </a:stretch>
        </p:blipFill>
        <p:spPr>
          <a:xfrm>
            <a:off x="1175709" y="1727724"/>
            <a:ext cx="6772446" cy="2669907"/>
          </a:xfrm>
          <a:prstGeom prst="rect">
            <a:avLst/>
          </a:prstGeom>
        </p:spPr>
      </p:pic>
      <p:sp>
        <p:nvSpPr>
          <p:cNvPr id="2" name="Title 1">
            <a:extLst>
              <a:ext uri="{FF2B5EF4-FFF2-40B4-BE49-F238E27FC236}">
                <a16:creationId xmlns:a16="http://schemas.microsoft.com/office/drawing/2014/main" id="{9A61B23A-2532-D14D-0B37-00793EBA83E2}"/>
              </a:ext>
            </a:extLst>
          </p:cNvPr>
          <p:cNvSpPr>
            <a:spLocks noGrp="1"/>
          </p:cNvSpPr>
          <p:nvPr>
            <p:ph type="title"/>
          </p:nvPr>
        </p:nvSpPr>
        <p:spPr/>
        <p:txBody>
          <a:bodyPr/>
          <a:lstStyle/>
          <a:p>
            <a:r>
              <a:rPr lang="en-GB" dirty="0"/>
              <a:t>Since last year, the benefits case of locational pricing has been modelled extensively. DESNZ modelling zonal results in line with ours</a:t>
            </a:r>
          </a:p>
        </p:txBody>
      </p:sp>
      <p:sp>
        <p:nvSpPr>
          <p:cNvPr id="3" name="Slide Number Placeholder 2">
            <a:extLst>
              <a:ext uri="{FF2B5EF4-FFF2-40B4-BE49-F238E27FC236}">
                <a16:creationId xmlns:a16="http://schemas.microsoft.com/office/drawing/2014/main" id="{8C86462C-20F0-938D-16D6-6B257DB9E25E}"/>
              </a:ext>
            </a:extLst>
          </p:cNvPr>
          <p:cNvSpPr>
            <a:spLocks noGrp="1"/>
          </p:cNvSpPr>
          <p:nvPr>
            <p:ph type="sldNum" sz="quarter" idx="4"/>
          </p:nvPr>
        </p:nvSpPr>
        <p:spPr/>
        <p:txBody>
          <a:bodyPr/>
          <a:lstStyle/>
          <a:p>
            <a:fld id="{495CDFE8-06BB-8C4A-81DE-67EF32F50FC9}" type="slidenum">
              <a:rPr lang="en-US" smtClean="0"/>
              <a:pPr/>
              <a:t>7</a:t>
            </a:fld>
            <a:endParaRPr lang="en-US" dirty="0"/>
          </a:p>
        </p:txBody>
      </p:sp>
      <p:grpSp>
        <p:nvGrpSpPr>
          <p:cNvPr id="27" name="Group 26">
            <a:extLst>
              <a:ext uri="{FF2B5EF4-FFF2-40B4-BE49-F238E27FC236}">
                <a16:creationId xmlns:a16="http://schemas.microsoft.com/office/drawing/2014/main" id="{422E8E52-F3E0-54B4-1095-8B6920EC70E7}"/>
              </a:ext>
            </a:extLst>
          </p:cNvPr>
          <p:cNvGrpSpPr/>
          <p:nvPr/>
        </p:nvGrpSpPr>
        <p:grpSpPr>
          <a:xfrm>
            <a:off x="854682" y="4607647"/>
            <a:ext cx="4255423" cy="2294046"/>
            <a:chOff x="255536" y="1694664"/>
            <a:chExt cx="3774507" cy="2034790"/>
          </a:xfrm>
        </p:grpSpPr>
        <p:pic>
          <p:nvPicPr>
            <p:cNvPr id="6" name="Picture 5">
              <a:extLst>
                <a:ext uri="{FF2B5EF4-FFF2-40B4-BE49-F238E27FC236}">
                  <a16:creationId xmlns:a16="http://schemas.microsoft.com/office/drawing/2014/main" id="{25618F56-CCB8-2641-5876-89826B905824}"/>
                </a:ext>
              </a:extLst>
            </p:cNvPr>
            <p:cNvPicPr>
              <a:picLocks noChangeAspect="1"/>
            </p:cNvPicPr>
            <p:nvPr/>
          </p:nvPicPr>
          <p:blipFill rotWithShape="1">
            <a:blip r:embed="rId3"/>
            <a:srcRect b="8265"/>
            <a:stretch/>
          </p:blipFill>
          <p:spPr>
            <a:xfrm>
              <a:off x="255536" y="1694664"/>
              <a:ext cx="3774507" cy="2034790"/>
            </a:xfrm>
            <a:prstGeom prst="rect">
              <a:avLst/>
            </a:prstGeom>
            <a:ln>
              <a:solidFill>
                <a:schemeClr val="tx2"/>
              </a:solidFill>
            </a:ln>
          </p:spPr>
        </p:pic>
        <p:sp>
          <p:nvSpPr>
            <p:cNvPr id="16" name="Rectangle 15">
              <a:extLst>
                <a:ext uri="{FF2B5EF4-FFF2-40B4-BE49-F238E27FC236}">
                  <a16:creationId xmlns:a16="http://schemas.microsoft.com/office/drawing/2014/main" id="{E921E0E5-F6DD-EB7D-F697-849CF2BCE02F}"/>
                </a:ext>
              </a:extLst>
            </p:cNvPr>
            <p:cNvSpPr/>
            <p:nvPr/>
          </p:nvSpPr>
          <p:spPr>
            <a:xfrm>
              <a:off x="1346634" y="2265864"/>
              <a:ext cx="600435" cy="1431927"/>
            </a:xfrm>
            <a:prstGeom prst="rect">
              <a:avLst/>
            </a:prstGeom>
            <a:no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18" name="Straight Arrow Connector 17">
            <a:extLst>
              <a:ext uri="{FF2B5EF4-FFF2-40B4-BE49-F238E27FC236}">
                <a16:creationId xmlns:a16="http://schemas.microsoft.com/office/drawing/2014/main" id="{D7FE1420-2402-4082-D904-D8FE1260C88D}"/>
              </a:ext>
            </a:extLst>
          </p:cNvPr>
          <p:cNvCxnSpPr>
            <a:cxnSpLocks/>
            <a:stCxn id="16" idx="0"/>
          </p:cNvCxnSpPr>
          <p:nvPr/>
        </p:nvCxnSpPr>
        <p:spPr>
          <a:xfrm flipV="1">
            <a:off x="2423268" y="4405673"/>
            <a:ext cx="1089114" cy="845952"/>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EF4CEB5-AA32-7D1A-0E04-F67A9D23DDC3}"/>
              </a:ext>
            </a:extLst>
          </p:cNvPr>
          <p:cNvSpPr txBox="1"/>
          <p:nvPr/>
        </p:nvSpPr>
        <p:spPr>
          <a:xfrm>
            <a:off x="1567991" y="1582372"/>
            <a:ext cx="5793862" cy="523220"/>
          </a:xfrm>
          <a:prstGeom prst="rect">
            <a:avLst/>
          </a:prstGeom>
          <a:noFill/>
        </p:spPr>
        <p:txBody>
          <a:bodyPr wrap="square" rtlCol="0">
            <a:spAutoFit/>
          </a:bodyPr>
          <a:lstStyle/>
          <a:p>
            <a:pPr algn="ctr"/>
            <a:r>
              <a:rPr lang="en-GB" sz="1400" b="1" dirty="0">
                <a:solidFill>
                  <a:schemeClr val="tx2"/>
                </a:solidFill>
              </a:rPr>
              <a:t>Breakdown of consumer surplus and welfare </a:t>
            </a:r>
            <a:r>
              <a:rPr lang="en-GB" sz="1400" b="1" i="1" dirty="0">
                <a:solidFill>
                  <a:schemeClr val="tx2"/>
                </a:solidFill>
              </a:rPr>
              <a:t>(£bn, Present Value 2025-40, Nodal – National, Leading the Way NOA7)</a:t>
            </a:r>
          </a:p>
        </p:txBody>
      </p:sp>
      <p:sp>
        <p:nvSpPr>
          <p:cNvPr id="24" name="TextBox 23">
            <a:extLst>
              <a:ext uri="{FF2B5EF4-FFF2-40B4-BE49-F238E27FC236}">
                <a16:creationId xmlns:a16="http://schemas.microsoft.com/office/drawing/2014/main" id="{4494378A-E050-F24A-CF9C-9794D802D279}"/>
              </a:ext>
            </a:extLst>
          </p:cNvPr>
          <p:cNvSpPr txBox="1"/>
          <p:nvPr/>
        </p:nvSpPr>
        <p:spPr>
          <a:xfrm>
            <a:off x="854682" y="7024871"/>
            <a:ext cx="5988894" cy="246221"/>
          </a:xfrm>
          <a:prstGeom prst="rect">
            <a:avLst/>
          </a:prstGeom>
          <a:noFill/>
        </p:spPr>
        <p:txBody>
          <a:bodyPr wrap="square" rtlCol="0">
            <a:spAutoFit/>
          </a:bodyPr>
          <a:lstStyle/>
          <a:p>
            <a:r>
              <a:rPr lang="en-GB" sz="1000" i="1" dirty="0"/>
              <a:t>Source: FTI analysis (above), NERA benchmarking analysis (below)</a:t>
            </a:r>
          </a:p>
        </p:txBody>
      </p:sp>
      <p:sp>
        <p:nvSpPr>
          <p:cNvPr id="33" name="Rectangle 32">
            <a:extLst>
              <a:ext uri="{FF2B5EF4-FFF2-40B4-BE49-F238E27FC236}">
                <a16:creationId xmlns:a16="http://schemas.microsoft.com/office/drawing/2014/main" id="{6ED2B4A0-0E25-C513-B782-EAD8CB8654C7}"/>
              </a:ext>
            </a:extLst>
          </p:cNvPr>
          <p:cNvSpPr/>
          <p:nvPr/>
        </p:nvSpPr>
        <p:spPr>
          <a:xfrm>
            <a:off x="3658760" y="5178434"/>
            <a:ext cx="676937" cy="1723259"/>
          </a:xfrm>
          <a:prstGeom prst="rect">
            <a:avLst/>
          </a:prstGeom>
          <a:noFill/>
          <a:ln w="28575">
            <a:solidFill>
              <a:srgbClr val="7030A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TextBox 39">
            <a:extLst>
              <a:ext uri="{FF2B5EF4-FFF2-40B4-BE49-F238E27FC236}">
                <a16:creationId xmlns:a16="http://schemas.microsoft.com/office/drawing/2014/main" id="{C28C4DFD-F58C-1EB9-FBC5-4D1765A59D91}"/>
              </a:ext>
            </a:extLst>
          </p:cNvPr>
          <p:cNvSpPr txBox="1"/>
          <p:nvPr/>
        </p:nvSpPr>
        <p:spPr>
          <a:xfrm>
            <a:off x="5468238" y="4777273"/>
            <a:ext cx="4636815" cy="802323"/>
          </a:xfrm>
          <a:prstGeom prst="wedgeRoundRectCallout">
            <a:avLst>
              <a:gd name="adj1" fmla="val -76169"/>
              <a:gd name="adj2" fmla="val 49557"/>
              <a:gd name="adj3" fmla="val 16667"/>
            </a:avLst>
          </a:prstGeom>
          <a:noFill/>
          <a:ln>
            <a:solidFill>
              <a:schemeClr val="accent1"/>
            </a:solidFill>
          </a:ln>
        </p:spPr>
        <p:txBody>
          <a:bodyPr wrap="square" rtlCol="0" anchor="ctr">
            <a:noAutofit/>
          </a:bodyPr>
          <a:lstStyle/>
          <a:p>
            <a:pPr algn="ctr"/>
            <a:r>
              <a:rPr lang="en-GB" sz="1400" b="1" dirty="0">
                <a:solidFill>
                  <a:schemeClr val="accent1"/>
                </a:solidFill>
              </a:rPr>
              <a:t>DESNZ: Zonal pricing still in play</a:t>
            </a:r>
          </a:p>
          <a:p>
            <a:pPr algn="ctr"/>
            <a:r>
              <a:rPr lang="en-GB" sz="1400" dirty="0">
                <a:solidFill>
                  <a:schemeClr val="accent1"/>
                </a:solidFill>
              </a:rPr>
              <a:t>“Zonal Pricing has the potential to lead to savings for the typical household in all regions”</a:t>
            </a:r>
          </a:p>
        </p:txBody>
      </p:sp>
      <p:sp>
        <p:nvSpPr>
          <p:cNvPr id="26" name="TextBox 25">
            <a:extLst>
              <a:ext uri="{FF2B5EF4-FFF2-40B4-BE49-F238E27FC236}">
                <a16:creationId xmlns:a16="http://schemas.microsoft.com/office/drawing/2014/main" id="{A8BE9FBB-EFC8-5504-B33E-9A35261A2B76}"/>
              </a:ext>
            </a:extLst>
          </p:cNvPr>
          <p:cNvSpPr txBox="1"/>
          <p:nvPr/>
        </p:nvSpPr>
        <p:spPr>
          <a:xfrm>
            <a:off x="5468239" y="5790368"/>
            <a:ext cx="4672401" cy="1441166"/>
          </a:xfrm>
          <a:prstGeom prst="wedgeRoundRectCallout">
            <a:avLst>
              <a:gd name="adj1" fmla="val -58506"/>
              <a:gd name="adj2" fmla="val 1953"/>
              <a:gd name="adj3" fmla="val 16667"/>
            </a:avLst>
          </a:prstGeom>
          <a:noFill/>
          <a:ln>
            <a:solidFill>
              <a:schemeClr val="accent1"/>
            </a:solidFill>
          </a:ln>
        </p:spPr>
        <p:txBody>
          <a:bodyPr wrap="square" rtlCol="0" anchor="ctr">
            <a:noAutofit/>
          </a:bodyPr>
          <a:lstStyle/>
          <a:p>
            <a:pPr algn="ctr"/>
            <a:r>
              <a:rPr lang="en-GB" sz="1400" b="1" dirty="0">
                <a:solidFill>
                  <a:schemeClr val="accent1"/>
                </a:solidFill>
              </a:rPr>
              <a:t>DESNZ: Nodal pricing discounted – albeit with no supporting quantitative evidence (other than FTI model)</a:t>
            </a:r>
          </a:p>
          <a:p>
            <a:pPr algn="ctr"/>
            <a:r>
              <a:rPr lang="en-GB" sz="1400" dirty="0">
                <a:solidFill>
                  <a:schemeClr val="accent1"/>
                </a:solidFill>
              </a:rPr>
              <a:t>“</a:t>
            </a:r>
            <a:r>
              <a:rPr lang="en-GB" sz="1400" i="1" dirty="0">
                <a:solidFill>
                  <a:schemeClr val="accent1"/>
                </a:solidFill>
              </a:rPr>
              <a:t>Theoretical benefits of nodal pricing may be overstated through some modelling exercises”</a:t>
            </a:r>
            <a:endParaRPr lang="en-GB" sz="1400" b="1" dirty="0">
              <a:solidFill>
                <a:schemeClr val="accent1"/>
              </a:solidFill>
            </a:endParaRPr>
          </a:p>
        </p:txBody>
      </p:sp>
    </p:spTree>
    <p:extLst>
      <p:ext uri="{BB962C8B-B14F-4D97-AF65-F5344CB8AC3E}">
        <p14:creationId xmlns:p14="http://schemas.microsoft.com/office/powerpoint/2010/main" val="102455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AE776-8F65-BB36-7DE5-032F17D0B787}"/>
              </a:ext>
            </a:extLst>
          </p:cNvPr>
          <p:cNvSpPr>
            <a:spLocks noGrp="1"/>
          </p:cNvSpPr>
          <p:nvPr>
            <p:ph type="title"/>
          </p:nvPr>
        </p:nvSpPr>
        <p:spPr/>
        <p:txBody>
          <a:bodyPr/>
          <a:lstStyle/>
          <a:p>
            <a:r>
              <a:rPr lang="en-GB" dirty="0"/>
              <a:t>The deal breaker for the status quo is the use of flexible assets under a national market. DESNZ have also found flexible asset scheduling a major issue</a:t>
            </a:r>
          </a:p>
        </p:txBody>
      </p:sp>
      <p:sp>
        <p:nvSpPr>
          <p:cNvPr id="3" name="Slide Number Placeholder 2">
            <a:extLst>
              <a:ext uri="{FF2B5EF4-FFF2-40B4-BE49-F238E27FC236}">
                <a16:creationId xmlns:a16="http://schemas.microsoft.com/office/drawing/2014/main" id="{1895B5FA-510D-74C8-38E5-D7C6DB507D2B}"/>
              </a:ext>
            </a:extLst>
          </p:cNvPr>
          <p:cNvSpPr>
            <a:spLocks noGrp="1"/>
          </p:cNvSpPr>
          <p:nvPr>
            <p:ph type="sldNum" sz="quarter" idx="4"/>
          </p:nvPr>
        </p:nvSpPr>
        <p:spPr/>
        <p:txBody>
          <a:bodyPr/>
          <a:lstStyle/>
          <a:p>
            <a:fld id="{495CDFE8-06BB-8C4A-81DE-67EF32F50FC9}" type="slidenum">
              <a:rPr lang="en-US" smtClean="0"/>
              <a:pPr/>
              <a:t>8</a:t>
            </a:fld>
            <a:endParaRPr lang="en-US" dirty="0"/>
          </a:p>
        </p:txBody>
      </p:sp>
      <p:sp>
        <p:nvSpPr>
          <p:cNvPr id="5" name="Rectangle 4">
            <a:extLst>
              <a:ext uri="{FF2B5EF4-FFF2-40B4-BE49-F238E27FC236}">
                <a16:creationId xmlns:a16="http://schemas.microsoft.com/office/drawing/2014/main" id="{155140B7-EF97-BE7E-0F23-1630C8A7E839}"/>
              </a:ext>
            </a:extLst>
          </p:cNvPr>
          <p:cNvSpPr/>
          <p:nvPr/>
        </p:nvSpPr>
        <p:spPr>
          <a:xfrm>
            <a:off x="861176" y="1810979"/>
            <a:ext cx="8913760" cy="5346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70CD678F-63DC-9261-CCC7-F7339B5F8B60}"/>
              </a:ext>
            </a:extLst>
          </p:cNvPr>
          <p:cNvSpPr/>
          <p:nvPr/>
        </p:nvSpPr>
        <p:spPr>
          <a:xfrm>
            <a:off x="861176" y="1810980"/>
            <a:ext cx="8782970" cy="556091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70059" tIns="35029" rIns="70059" bIns="35029" rtlCol="0" anchor="ctr"/>
          <a:lstStyle/>
          <a:p>
            <a:pPr algn="ctr"/>
            <a:endParaRPr lang="en-GB" sz="1070" b="1" dirty="0"/>
          </a:p>
        </p:txBody>
      </p:sp>
      <p:pic>
        <p:nvPicPr>
          <p:cNvPr id="7" name="Picture 6" descr="Background pattern&#10;&#10;Description automatically generated">
            <a:extLst>
              <a:ext uri="{FF2B5EF4-FFF2-40B4-BE49-F238E27FC236}">
                <a16:creationId xmlns:a16="http://schemas.microsoft.com/office/drawing/2014/main" id="{BF3DA430-69DA-191A-5243-9F1DE5A94139}"/>
              </a:ext>
            </a:extLst>
          </p:cNvPr>
          <p:cNvPicPr>
            <a:picLocks noChangeAspect="1"/>
          </p:cNvPicPr>
          <p:nvPr/>
        </p:nvPicPr>
        <p:blipFill>
          <a:blip r:embed="rId2"/>
          <a:stretch>
            <a:fillRect/>
          </a:stretch>
        </p:blipFill>
        <p:spPr>
          <a:xfrm>
            <a:off x="8508476" y="5870686"/>
            <a:ext cx="406018" cy="266444"/>
          </a:xfrm>
          <a:prstGeom prst="rect">
            <a:avLst/>
          </a:prstGeom>
        </p:spPr>
      </p:pic>
      <p:pic>
        <p:nvPicPr>
          <p:cNvPr id="8" name="Picture 7">
            <a:extLst>
              <a:ext uri="{FF2B5EF4-FFF2-40B4-BE49-F238E27FC236}">
                <a16:creationId xmlns:a16="http://schemas.microsoft.com/office/drawing/2014/main" id="{9EFF2D09-BFF9-E794-6AA0-527EF1AB4EE7}"/>
              </a:ext>
            </a:extLst>
          </p:cNvPr>
          <p:cNvPicPr>
            <a:picLocks noChangeAspect="1"/>
          </p:cNvPicPr>
          <p:nvPr/>
        </p:nvPicPr>
        <p:blipFill>
          <a:blip r:embed="rId3"/>
          <a:stretch>
            <a:fillRect/>
          </a:stretch>
        </p:blipFill>
        <p:spPr>
          <a:xfrm>
            <a:off x="5766986" y="2792812"/>
            <a:ext cx="2171131" cy="3427286"/>
          </a:xfrm>
          <a:prstGeom prst="rect">
            <a:avLst/>
          </a:prstGeom>
        </p:spPr>
      </p:pic>
      <p:pic>
        <p:nvPicPr>
          <p:cNvPr id="9" name="Picture 8">
            <a:extLst>
              <a:ext uri="{FF2B5EF4-FFF2-40B4-BE49-F238E27FC236}">
                <a16:creationId xmlns:a16="http://schemas.microsoft.com/office/drawing/2014/main" id="{12B64496-A2B0-2B79-D6B7-2BF3227CEF7F}"/>
              </a:ext>
            </a:extLst>
          </p:cNvPr>
          <p:cNvPicPr>
            <a:picLocks noChangeAspect="1"/>
          </p:cNvPicPr>
          <p:nvPr/>
        </p:nvPicPr>
        <p:blipFill>
          <a:blip r:embed="rId4"/>
          <a:stretch>
            <a:fillRect/>
          </a:stretch>
        </p:blipFill>
        <p:spPr>
          <a:xfrm>
            <a:off x="1465712" y="2798567"/>
            <a:ext cx="2183678" cy="3495682"/>
          </a:xfrm>
          <a:prstGeom prst="rect">
            <a:avLst/>
          </a:prstGeom>
        </p:spPr>
      </p:pic>
      <p:sp>
        <p:nvSpPr>
          <p:cNvPr id="10" name="Rectangle 9">
            <a:extLst>
              <a:ext uri="{FF2B5EF4-FFF2-40B4-BE49-F238E27FC236}">
                <a16:creationId xmlns:a16="http://schemas.microsoft.com/office/drawing/2014/main" id="{279D5160-6489-BE4E-90DF-F035C8229B58}"/>
              </a:ext>
            </a:extLst>
          </p:cNvPr>
          <p:cNvSpPr/>
          <p:nvPr/>
        </p:nvSpPr>
        <p:spPr>
          <a:xfrm>
            <a:off x="5296569" y="6149938"/>
            <a:ext cx="467975" cy="2886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E40AED71-0E22-E71F-BC08-F76B398E3CDE}"/>
              </a:ext>
            </a:extLst>
          </p:cNvPr>
          <p:cNvSpPr/>
          <p:nvPr/>
        </p:nvSpPr>
        <p:spPr>
          <a:xfrm>
            <a:off x="5311029" y="6158233"/>
            <a:ext cx="467975" cy="2886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1AE2FFA7-7840-27B9-D7B8-3DA67700A445}"/>
              </a:ext>
            </a:extLst>
          </p:cNvPr>
          <p:cNvSpPr/>
          <p:nvPr/>
        </p:nvSpPr>
        <p:spPr>
          <a:xfrm>
            <a:off x="2010550" y="2687291"/>
            <a:ext cx="1033259" cy="243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a:solidFill>
                  <a:schemeClr val="tx2"/>
                </a:solidFill>
              </a:rPr>
              <a:t>Wholesale prices</a:t>
            </a:r>
          </a:p>
        </p:txBody>
      </p:sp>
      <p:sp>
        <p:nvSpPr>
          <p:cNvPr id="13" name="Rectangle 12">
            <a:extLst>
              <a:ext uri="{FF2B5EF4-FFF2-40B4-BE49-F238E27FC236}">
                <a16:creationId xmlns:a16="http://schemas.microsoft.com/office/drawing/2014/main" id="{A2330885-E886-47DE-3F3D-BC2E74849265}"/>
              </a:ext>
            </a:extLst>
          </p:cNvPr>
          <p:cNvSpPr/>
          <p:nvPr/>
        </p:nvSpPr>
        <p:spPr>
          <a:xfrm>
            <a:off x="6409267" y="2687291"/>
            <a:ext cx="1033259" cy="243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a:solidFill>
                  <a:schemeClr val="tx2"/>
                </a:solidFill>
              </a:rPr>
              <a:t>Wholesale prices</a:t>
            </a:r>
          </a:p>
        </p:txBody>
      </p:sp>
      <p:sp>
        <p:nvSpPr>
          <p:cNvPr id="14" name="Rectangle 13">
            <a:extLst>
              <a:ext uri="{FF2B5EF4-FFF2-40B4-BE49-F238E27FC236}">
                <a16:creationId xmlns:a16="http://schemas.microsoft.com/office/drawing/2014/main" id="{ADFD4990-EF4A-507B-1A6E-160EE2686FDA}"/>
              </a:ext>
            </a:extLst>
          </p:cNvPr>
          <p:cNvSpPr/>
          <p:nvPr/>
        </p:nvSpPr>
        <p:spPr>
          <a:xfrm>
            <a:off x="986938" y="2267041"/>
            <a:ext cx="4240926" cy="243668"/>
          </a:xfrm>
          <a:prstGeom prst="rect">
            <a:avLst/>
          </a:prstGeom>
          <a:solidFill>
            <a:schemeClr val="accent6"/>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5029" tIns="35029" rIns="35029" bIns="35029" rtlCol="0" anchor="ctr"/>
          <a:lstStyle/>
          <a:p>
            <a:pPr algn="ctr"/>
            <a:r>
              <a:rPr lang="en-GB" sz="1050" b="1" dirty="0"/>
              <a:t>National</a:t>
            </a:r>
          </a:p>
        </p:txBody>
      </p:sp>
      <p:sp>
        <p:nvSpPr>
          <p:cNvPr id="15" name="Rectangle 14">
            <a:extLst>
              <a:ext uri="{FF2B5EF4-FFF2-40B4-BE49-F238E27FC236}">
                <a16:creationId xmlns:a16="http://schemas.microsoft.com/office/drawing/2014/main" id="{427BC3F2-A74C-A8B0-AE3F-6F4C71DD18F9}"/>
              </a:ext>
            </a:extLst>
          </p:cNvPr>
          <p:cNvSpPr/>
          <p:nvPr/>
        </p:nvSpPr>
        <p:spPr>
          <a:xfrm>
            <a:off x="5310603" y="2269599"/>
            <a:ext cx="4240926" cy="243668"/>
          </a:xfrm>
          <a:prstGeom prst="rect">
            <a:avLst/>
          </a:prstGeom>
          <a:solidFill>
            <a:schemeClr val="accent2">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70059" tIns="35029" rIns="70059" bIns="35029" rtlCol="0" anchor="ctr"/>
          <a:lstStyle/>
          <a:p>
            <a:pPr algn="ctr"/>
            <a:r>
              <a:rPr lang="en-GB" sz="1070" b="1" dirty="0"/>
              <a:t>Nodal</a:t>
            </a:r>
          </a:p>
        </p:txBody>
      </p:sp>
      <p:grpSp>
        <p:nvGrpSpPr>
          <p:cNvPr id="16" name="Group 15">
            <a:extLst>
              <a:ext uri="{FF2B5EF4-FFF2-40B4-BE49-F238E27FC236}">
                <a16:creationId xmlns:a16="http://schemas.microsoft.com/office/drawing/2014/main" id="{EE8ADE6D-4142-CBFC-4839-C75B24D543A5}"/>
              </a:ext>
            </a:extLst>
          </p:cNvPr>
          <p:cNvGrpSpPr/>
          <p:nvPr/>
        </p:nvGrpSpPr>
        <p:grpSpPr>
          <a:xfrm>
            <a:off x="4758542" y="6571803"/>
            <a:ext cx="1528138" cy="387308"/>
            <a:chOff x="2928376" y="6191195"/>
            <a:chExt cx="1399642" cy="354741"/>
          </a:xfrm>
        </p:grpSpPr>
        <p:grpSp>
          <p:nvGrpSpPr>
            <p:cNvPr id="17" name="Group 16">
              <a:extLst>
                <a:ext uri="{FF2B5EF4-FFF2-40B4-BE49-F238E27FC236}">
                  <a16:creationId xmlns:a16="http://schemas.microsoft.com/office/drawing/2014/main" id="{976C91F3-83F2-9CCB-D51C-4DA04D9F0786}"/>
                </a:ext>
              </a:extLst>
            </p:cNvPr>
            <p:cNvGrpSpPr/>
            <p:nvPr/>
          </p:nvGrpSpPr>
          <p:grpSpPr>
            <a:xfrm>
              <a:off x="2928376" y="6345881"/>
              <a:ext cx="1399642" cy="200055"/>
              <a:chOff x="2928376" y="6345881"/>
              <a:chExt cx="1399642" cy="200055"/>
            </a:xfrm>
          </p:grpSpPr>
          <p:grpSp>
            <p:nvGrpSpPr>
              <p:cNvPr id="19" name="Group 18">
                <a:extLst>
                  <a:ext uri="{FF2B5EF4-FFF2-40B4-BE49-F238E27FC236}">
                    <a16:creationId xmlns:a16="http://schemas.microsoft.com/office/drawing/2014/main" id="{AAD709B1-8702-E2DC-A393-F250B2D1D611}"/>
                  </a:ext>
                </a:extLst>
              </p:cNvPr>
              <p:cNvGrpSpPr/>
              <p:nvPr/>
            </p:nvGrpSpPr>
            <p:grpSpPr>
              <a:xfrm>
                <a:off x="3092163" y="6415355"/>
                <a:ext cx="899143" cy="45719"/>
                <a:chOff x="3068812" y="6024608"/>
                <a:chExt cx="899143" cy="45719"/>
              </a:xfrm>
            </p:grpSpPr>
            <p:sp>
              <p:nvSpPr>
                <p:cNvPr id="23" name="Oval 22">
                  <a:extLst>
                    <a:ext uri="{FF2B5EF4-FFF2-40B4-BE49-F238E27FC236}">
                      <a16:creationId xmlns:a16="http://schemas.microsoft.com/office/drawing/2014/main" id="{A6550CC7-D930-DE23-61B6-0AE5BEA56517}"/>
                    </a:ext>
                  </a:extLst>
                </p:cNvPr>
                <p:cNvSpPr/>
                <p:nvPr/>
              </p:nvSpPr>
              <p:spPr>
                <a:xfrm>
                  <a:off x="3258462" y="6024608"/>
                  <a:ext cx="45719" cy="45719"/>
                </a:xfrm>
                <a:prstGeom prst="ellipse">
                  <a:avLst/>
                </a:prstGeom>
                <a:solidFill>
                  <a:srgbClr val="5AAB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Oval 23">
                  <a:extLst>
                    <a:ext uri="{FF2B5EF4-FFF2-40B4-BE49-F238E27FC236}">
                      <a16:creationId xmlns:a16="http://schemas.microsoft.com/office/drawing/2014/main" id="{7633A0A5-4B57-AE7F-5DE5-9BA69262FB7C}"/>
                    </a:ext>
                  </a:extLst>
                </p:cNvPr>
                <p:cNvSpPr/>
                <p:nvPr/>
              </p:nvSpPr>
              <p:spPr>
                <a:xfrm>
                  <a:off x="3353287" y="6024608"/>
                  <a:ext cx="45719" cy="45719"/>
                </a:xfrm>
                <a:prstGeom prst="ellipse">
                  <a:avLst/>
                </a:prstGeom>
                <a:solidFill>
                  <a:srgbClr val="89C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Oval 24">
                  <a:extLst>
                    <a:ext uri="{FF2B5EF4-FFF2-40B4-BE49-F238E27FC236}">
                      <a16:creationId xmlns:a16="http://schemas.microsoft.com/office/drawing/2014/main" id="{D03389AE-99FB-04FC-0B33-E2F7004BABE1}"/>
                    </a:ext>
                  </a:extLst>
                </p:cNvPr>
                <p:cNvSpPr/>
                <p:nvPr/>
              </p:nvSpPr>
              <p:spPr>
                <a:xfrm>
                  <a:off x="3448112" y="6024608"/>
                  <a:ext cx="45719" cy="45719"/>
                </a:xfrm>
                <a:prstGeom prst="ellipse">
                  <a:avLst/>
                </a:prstGeom>
                <a:solidFill>
                  <a:srgbClr val="C5D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Oval 25">
                  <a:extLst>
                    <a:ext uri="{FF2B5EF4-FFF2-40B4-BE49-F238E27FC236}">
                      <a16:creationId xmlns:a16="http://schemas.microsoft.com/office/drawing/2014/main" id="{A66D39DA-A477-A63B-9B8F-07CE9C4EC633}"/>
                    </a:ext>
                  </a:extLst>
                </p:cNvPr>
                <p:cNvSpPr/>
                <p:nvPr/>
              </p:nvSpPr>
              <p:spPr>
                <a:xfrm>
                  <a:off x="3637762" y="6024608"/>
                  <a:ext cx="45719" cy="45719"/>
                </a:xfrm>
                <a:prstGeom prst="ellipse">
                  <a:avLst/>
                </a:prstGeom>
                <a:solidFill>
                  <a:srgbClr val="D6B5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Oval 26">
                  <a:extLst>
                    <a:ext uri="{FF2B5EF4-FFF2-40B4-BE49-F238E27FC236}">
                      <a16:creationId xmlns:a16="http://schemas.microsoft.com/office/drawing/2014/main" id="{EC820772-C572-4B71-315F-376068BFD857}"/>
                    </a:ext>
                  </a:extLst>
                </p:cNvPr>
                <p:cNvSpPr/>
                <p:nvPr/>
              </p:nvSpPr>
              <p:spPr>
                <a:xfrm>
                  <a:off x="3732587" y="6024608"/>
                  <a:ext cx="45719" cy="45719"/>
                </a:xfrm>
                <a:prstGeom prst="ellipse">
                  <a:avLst/>
                </a:prstGeom>
                <a:solidFill>
                  <a:srgbClr val="D1A3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Oval 27">
                  <a:extLst>
                    <a:ext uri="{FF2B5EF4-FFF2-40B4-BE49-F238E27FC236}">
                      <a16:creationId xmlns:a16="http://schemas.microsoft.com/office/drawing/2014/main" id="{68CF56FF-8EA8-45F8-E648-560AD2B7D37E}"/>
                    </a:ext>
                  </a:extLst>
                </p:cNvPr>
                <p:cNvSpPr/>
                <p:nvPr/>
              </p:nvSpPr>
              <p:spPr>
                <a:xfrm>
                  <a:off x="3827412" y="6024608"/>
                  <a:ext cx="45719" cy="45719"/>
                </a:xfrm>
                <a:prstGeom prst="ellipse">
                  <a:avLst/>
                </a:prstGeom>
                <a:solidFill>
                  <a:srgbClr val="D098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Oval 28">
                  <a:extLst>
                    <a:ext uri="{FF2B5EF4-FFF2-40B4-BE49-F238E27FC236}">
                      <a16:creationId xmlns:a16="http://schemas.microsoft.com/office/drawing/2014/main" id="{139CF81B-114B-2990-F30B-B3268DA0F852}"/>
                    </a:ext>
                  </a:extLst>
                </p:cNvPr>
                <p:cNvSpPr/>
                <p:nvPr/>
              </p:nvSpPr>
              <p:spPr>
                <a:xfrm>
                  <a:off x="3542937" y="6024608"/>
                  <a:ext cx="45719" cy="45719"/>
                </a:xfrm>
                <a:prstGeom prst="ellipse">
                  <a:avLst/>
                </a:prstGeom>
                <a:solidFill>
                  <a:srgbClr val="DBCA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Oval 29">
                  <a:extLst>
                    <a:ext uri="{FF2B5EF4-FFF2-40B4-BE49-F238E27FC236}">
                      <a16:creationId xmlns:a16="http://schemas.microsoft.com/office/drawing/2014/main" id="{F7E1FE63-5133-2DA8-DB6C-C3CDB2C320B4}"/>
                    </a:ext>
                  </a:extLst>
                </p:cNvPr>
                <p:cNvSpPr/>
                <p:nvPr/>
              </p:nvSpPr>
              <p:spPr>
                <a:xfrm>
                  <a:off x="3922236" y="6024608"/>
                  <a:ext cx="45719" cy="45719"/>
                </a:xfrm>
                <a:prstGeom prst="ellipse">
                  <a:avLst/>
                </a:prstGeom>
                <a:solidFill>
                  <a:srgbClr val="CE8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Oval 30">
                  <a:extLst>
                    <a:ext uri="{FF2B5EF4-FFF2-40B4-BE49-F238E27FC236}">
                      <a16:creationId xmlns:a16="http://schemas.microsoft.com/office/drawing/2014/main" id="{E357C165-81D8-0D07-E0F6-DC0284FA14E1}"/>
                    </a:ext>
                  </a:extLst>
                </p:cNvPr>
                <p:cNvSpPr/>
                <p:nvPr/>
              </p:nvSpPr>
              <p:spPr>
                <a:xfrm>
                  <a:off x="3068812" y="6024608"/>
                  <a:ext cx="45719" cy="45719"/>
                </a:xfrm>
                <a:prstGeom prst="ellipse">
                  <a:avLst/>
                </a:prstGeom>
                <a:solidFill>
                  <a:srgbClr val="485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Oval 31">
                  <a:extLst>
                    <a:ext uri="{FF2B5EF4-FFF2-40B4-BE49-F238E27FC236}">
                      <a16:creationId xmlns:a16="http://schemas.microsoft.com/office/drawing/2014/main" id="{AA5A286B-C021-B696-FA1A-EFAB76A640B7}"/>
                    </a:ext>
                  </a:extLst>
                </p:cNvPr>
                <p:cNvSpPr/>
                <p:nvPr/>
              </p:nvSpPr>
              <p:spPr>
                <a:xfrm>
                  <a:off x="3163637" y="6024608"/>
                  <a:ext cx="45719" cy="45719"/>
                </a:xfrm>
                <a:prstGeom prst="ellipse">
                  <a:avLst/>
                </a:prstGeom>
                <a:solidFill>
                  <a:srgbClr val="498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0" name="Rectangle 19">
                <a:extLst>
                  <a:ext uri="{FF2B5EF4-FFF2-40B4-BE49-F238E27FC236}">
                    <a16:creationId xmlns:a16="http://schemas.microsoft.com/office/drawing/2014/main" id="{6DAB9918-4C75-658A-7DDD-978039DC107F}"/>
                  </a:ext>
                </a:extLst>
              </p:cNvPr>
              <p:cNvSpPr/>
              <p:nvPr/>
            </p:nvSpPr>
            <p:spPr>
              <a:xfrm>
                <a:off x="3035685" y="6367951"/>
                <a:ext cx="1000606" cy="14368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a:extLst>
                  <a:ext uri="{FF2B5EF4-FFF2-40B4-BE49-F238E27FC236}">
                    <a16:creationId xmlns:a16="http://schemas.microsoft.com/office/drawing/2014/main" id="{95460CF3-951B-5B0F-F63A-D7AB547850B9}"/>
                  </a:ext>
                </a:extLst>
              </p:cNvPr>
              <p:cNvSpPr txBox="1"/>
              <p:nvPr/>
            </p:nvSpPr>
            <p:spPr>
              <a:xfrm>
                <a:off x="2928376" y="6345881"/>
                <a:ext cx="73312" cy="200055"/>
              </a:xfrm>
              <a:prstGeom prst="rect">
                <a:avLst/>
              </a:prstGeom>
              <a:noFill/>
            </p:spPr>
            <p:txBody>
              <a:bodyPr wrap="square" rtlCol="0">
                <a:spAutoFit/>
              </a:bodyPr>
              <a:lstStyle/>
              <a:p>
                <a:r>
                  <a:rPr lang="en-GB" sz="700" b="1" dirty="0">
                    <a:solidFill>
                      <a:schemeClr val="accent1"/>
                    </a:solidFill>
                  </a:rPr>
                  <a:t>0</a:t>
                </a:r>
              </a:p>
            </p:txBody>
          </p:sp>
          <p:sp>
            <p:nvSpPr>
              <p:cNvPr id="22" name="TextBox 21">
                <a:extLst>
                  <a:ext uri="{FF2B5EF4-FFF2-40B4-BE49-F238E27FC236}">
                    <a16:creationId xmlns:a16="http://schemas.microsoft.com/office/drawing/2014/main" id="{7FF6B839-9725-185B-4B2B-103ED4D1E56E}"/>
                  </a:ext>
                </a:extLst>
              </p:cNvPr>
              <p:cNvSpPr txBox="1"/>
              <p:nvPr/>
            </p:nvSpPr>
            <p:spPr>
              <a:xfrm>
                <a:off x="3991305" y="6345881"/>
                <a:ext cx="336713" cy="200055"/>
              </a:xfrm>
              <a:prstGeom prst="rect">
                <a:avLst/>
              </a:prstGeom>
              <a:noFill/>
            </p:spPr>
            <p:txBody>
              <a:bodyPr wrap="square" rtlCol="0">
                <a:spAutoFit/>
              </a:bodyPr>
              <a:lstStyle/>
              <a:p>
                <a:r>
                  <a:rPr lang="en-GB" sz="700" b="1" dirty="0">
                    <a:solidFill>
                      <a:schemeClr val="accent1"/>
                    </a:solidFill>
                  </a:rPr>
                  <a:t>155</a:t>
                </a:r>
              </a:p>
            </p:txBody>
          </p:sp>
        </p:grpSp>
        <p:sp>
          <p:nvSpPr>
            <p:cNvPr id="18" name="TextBox 17">
              <a:extLst>
                <a:ext uri="{FF2B5EF4-FFF2-40B4-BE49-F238E27FC236}">
                  <a16:creationId xmlns:a16="http://schemas.microsoft.com/office/drawing/2014/main" id="{82C19649-B313-55FC-3692-2071EA2CBBCB}"/>
                </a:ext>
              </a:extLst>
            </p:cNvPr>
            <p:cNvSpPr txBox="1"/>
            <p:nvPr/>
          </p:nvSpPr>
          <p:spPr>
            <a:xfrm>
              <a:off x="3231189" y="6191195"/>
              <a:ext cx="791980" cy="200055"/>
            </a:xfrm>
            <a:prstGeom prst="rect">
              <a:avLst/>
            </a:prstGeom>
            <a:noFill/>
          </p:spPr>
          <p:txBody>
            <a:bodyPr wrap="square" rtlCol="0">
              <a:spAutoFit/>
            </a:bodyPr>
            <a:lstStyle/>
            <a:p>
              <a:r>
                <a:rPr lang="en-GB" sz="700" b="1" dirty="0">
                  <a:solidFill>
                    <a:schemeClr val="accent1"/>
                  </a:solidFill>
                </a:rPr>
                <a:t>Price £/MWh</a:t>
              </a:r>
            </a:p>
          </p:txBody>
        </p:sp>
      </p:grpSp>
      <p:sp>
        <p:nvSpPr>
          <p:cNvPr id="33" name="Arrow: Right 32">
            <a:extLst>
              <a:ext uri="{FF2B5EF4-FFF2-40B4-BE49-F238E27FC236}">
                <a16:creationId xmlns:a16="http://schemas.microsoft.com/office/drawing/2014/main" id="{4D693653-8F00-E5A6-6426-133F161C044E}"/>
              </a:ext>
            </a:extLst>
          </p:cNvPr>
          <p:cNvSpPr/>
          <p:nvPr/>
        </p:nvSpPr>
        <p:spPr>
          <a:xfrm rot="19900110">
            <a:off x="7200172" y="3134597"/>
            <a:ext cx="906982" cy="134755"/>
          </a:xfrm>
          <a:prstGeom prst="rightArrow">
            <a:avLst>
              <a:gd name="adj1" fmla="val 28159"/>
              <a:gd name="adj2" fmla="val 53039"/>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TextBox 33">
            <a:extLst>
              <a:ext uri="{FF2B5EF4-FFF2-40B4-BE49-F238E27FC236}">
                <a16:creationId xmlns:a16="http://schemas.microsoft.com/office/drawing/2014/main" id="{23EE2B27-2C40-B2CD-1FFF-216ADCB2A767}"/>
              </a:ext>
            </a:extLst>
          </p:cNvPr>
          <p:cNvSpPr txBox="1"/>
          <p:nvPr/>
        </p:nvSpPr>
        <p:spPr>
          <a:xfrm rot="19919533">
            <a:off x="7266570" y="2956249"/>
            <a:ext cx="638642" cy="168016"/>
          </a:xfrm>
          <a:prstGeom prst="rect">
            <a:avLst/>
          </a:prstGeom>
          <a:solidFill>
            <a:schemeClr val="bg1"/>
          </a:solidFill>
        </p:spPr>
        <p:txBody>
          <a:bodyPr wrap="square" lIns="0" tIns="0" rIns="0" bIns="0" rtlCol="0">
            <a:spAutoFit/>
          </a:bodyPr>
          <a:lstStyle/>
          <a:p>
            <a:pPr algn="ctr"/>
            <a:r>
              <a:rPr lang="en-GB" sz="1000" b="1" dirty="0">
                <a:solidFill>
                  <a:schemeClr val="accent5"/>
                </a:solidFill>
              </a:rPr>
              <a:t>1.4GW</a:t>
            </a:r>
          </a:p>
        </p:txBody>
      </p:sp>
      <p:sp>
        <p:nvSpPr>
          <p:cNvPr id="35" name="TextBox 34">
            <a:extLst>
              <a:ext uri="{FF2B5EF4-FFF2-40B4-BE49-F238E27FC236}">
                <a16:creationId xmlns:a16="http://schemas.microsoft.com/office/drawing/2014/main" id="{A3A0D503-951C-CB00-0F84-DFDB1AD14E9F}"/>
              </a:ext>
            </a:extLst>
          </p:cNvPr>
          <p:cNvSpPr txBox="1"/>
          <p:nvPr/>
        </p:nvSpPr>
        <p:spPr>
          <a:xfrm rot="20843548">
            <a:off x="7945787" y="5615809"/>
            <a:ext cx="548545" cy="168016"/>
          </a:xfrm>
          <a:prstGeom prst="rect">
            <a:avLst/>
          </a:prstGeom>
          <a:solidFill>
            <a:schemeClr val="bg1"/>
          </a:solidFill>
          <a:ln>
            <a:noFill/>
          </a:ln>
        </p:spPr>
        <p:txBody>
          <a:bodyPr wrap="square" lIns="0" tIns="0" rIns="0" bIns="0" rtlCol="0">
            <a:spAutoFit/>
          </a:bodyPr>
          <a:lstStyle>
            <a:defPPr>
              <a:defRPr lang="en-US"/>
            </a:defPPr>
            <a:lvl1pPr>
              <a:defRPr sz="1000" b="1">
                <a:solidFill>
                  <a:srgbClr val="C00000"/>
                </a:solidFill>
              </a:defRPr>
            </a:lvl1pPr>
          </a:lstStyle>
          <a:p>
            <a:pPr algn="ctr"/>
            <a:r>
              <a:rPr lang="en-GB" dirty="0">
                <a:solidFill>
                  <a:schemeClr val="accent5"/>
                </a:solidFill>
              </a:rPr>
              <a:t>1.4GW</a:t>
            </a:r>
          </a:p>
        </p:txBody>
      </p:sp>
      <p:sp>
        <p:nvSpPr>
          <p:cNvPr id="36" name="TextBox 35">
            <a:extLst>
              <a:ext uri="{FF2B5EF4-FFF2-40B4-BE49-F238E27FC236}">
                <a16:creationId xmlns:a16="http://schemas.microsoft.com/office/drawing/2014/main" id="{C84DCDDE-63FD-EE66-BDF7-6CD589DBFA6B}"/>
              </a:ext>
            </a:extLst>
          </p:cNvPr>
          <p:cNvSpPr txBox="1"/>
          <p:nvPr/>
        </p:nvSpPr>
        <p:spPr>
          <a:xfrm rot="161117">
            <a:off x="7539450" y="6249468"/>
            <a:ext cx="548545" cy="168016"/>
          </a:xfrm>
          <a:prstGeom prst="rect">
            <a:avLst/>
          </a:prstGeom>
          <a:solidFill>
            <a:schemeClr val="bg1"/>
          </a:solidFill>
          <a:ln>
            <a:noFill/>
          </a:ln>
        </p:spPr>
        <p:txBody>
          <a:bodyPr wrap="square" lIns="0" tIns="0" rIns="0" bIns="0" rtlCol="0">
            <a:spAutoFit/>
          </a:bodyPr>
          <a:lstStyle>
            <a:defPPr>
              <a:defRPr lang="en-US"/>
            </a:defPPr>
            <a:lvl1pPr>
              <a:defRPr sz="1000" b="1">
                <a:solidFill>
                  <a:srgbClr val="C00000"/>
                </a:solidFill>
              </a:defRPr>
            </a:lvl1pPr>
          </a:lstStyle>
          <a:p>
            <a:pPr algn="ctr"/>
            <a:r>
              <a:rPr lang="en-GB" dirty="0"/>
              <a:t>6.1GW</a:t>
            </a:r>
          </a:p>
        </p:txBody>
      </p:sp>
      <p:pic>
        <p:nvPicPr>
          <p:cNvPr id="37" name="Picture 36" descr="Logo&#10;&#10;Description automatically generated with medium confidence">
            <a:extLst>
              <a:ext uri="{FF2B5EF4-FFF2-40B4-BE49-F238E27FC236}">
                <a16:creationId xmlns:a16="http://schemas.microsoft.com/office/drawing/2014/main" id="{3ABB5212-3929-3C9B-FF52-2EF0DEF4F62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45958" y="3048139"/>
            <a:ext cx="393050" cy="285959"/>
          </a:xfrm>
          <a:prstGeom prst="rect">
            <a:avLst/>
          </a:prstGeom>
        </p:spPr>
      </p:pic>
      <p:pic>
        <p:nvPicPr>
          <p:cNvPr id="38" name="Picture 37" descr="Shape, rectangle&#10;&#10;Description automatically generated">
            <a:extLst>
              <a:ext uri="{FF2B5EF4-FFF2-40B4-BE49-F238E27FC236}">
                <a16:creationId xmlns:a16="http://schemas.microsoft.com/office/drawing/2014/main" id="{933C69EA-0C92-3E7F-7856-4F2CB39E38A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548633" y="5422395"/>
            <a:ext cx="393050" cy="261931"/>
          </a:xfrm>
          <a:prstGeom prst="rect">
            <a:avLst/>
          </a:prstGeom>
        </p:spPr>
      </p:pic>
      <p:pic>
        <p:nvPicPr>
          <p:cNvPr id="39" name="Picture 38" descr="Logo, company name&#10;&#10;Description automatically generated">
            <a:extLst>
              <a:ext uri="{FF2B5EF4-FFF2-40B4-BE49-F238E27FC236}">
                <a16:creationId xmlns:a16="http://schemas.microsoft.com/office/drawing/2014/main" id="{2EB55392-0867-F0CA-DE0D-1A0296A8E76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293055" y="2937256"/>
            <a:ext cx="393050" cy="185877"/>
          </a:xfrm>
          <a:prstGeom prst="rect">
            <a:avLst/>
          </a:prstGeom>
        </p:spPr>
      </p:pic>
      <p:pic>
        <p:nvPicPr>
          <p:cNvPr id="40" name="Picture 39" descr="Shape&#10;&#10;Description automatically generated">
            <a:extLst>
              <a:ext uri="{FF2B5EF4-FFF2-40B4-BE49-F238E27FC236}">
                <a16:creationId xmlns:a16="http://schemas.microsoft.com/office/drawing/2014/main" id="{0AC6603D-F417-806B-D62C-A6A852C65FA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784324" y="6757044"/>
            <a:ext cx="393050" cy="262085"/>
          </a:xfrm>
          <a:prstGeom prst="rect">
            <a:avLst/>
          </a:prstGeom>
        </p:spPr>
      </p:pic>
      <p:sp>
        <p:nvSpPr>
          <p:cNvPr id="41" name="TextBox 40">
            <a:extLst>
              <a:ext uri="{FF2B5EF4-FFF2-40B4-BE49-F238E27FC236}">
                <a16:creationId xmlns:a16="http://schemas.microsoft.com/office/drawing/2014/main" id="{FF74512F-CF07-42E6-6F09-07F06A9CD043}"/>
              </a:ext>
            </a:extLst>
          </p:cNvPr>
          <p:cNvSpPr txBox="1"/>
          <p:nvPr/>
        </p:nvSpPr>
        <p:spPr>
          <a:xfrm>
            <a:off x="6748296" y="2886057"/>
            <a:ext cx="525645" cy="302429"/>
          </a:xfrm>
          <a:prstGeom prst="rect">
            <a:avLst/>
          </a:prstGeom>
          <a:solidFill>
            <a:schemeClr val="bg1"/>
          </a:solidFill>
          <a:ln w="19050">
            <a:solidFill>
              <a:srgbClr val="39446D"/>
            </a:solidFill>
          </a:ln>
        </p:spPr>
        <p:txBody>
          <a:bodyPr wrap="square" rtlCol="0">
            <a:spAutoFit/>
          </a:bodyPr>
          <a:lstStyle/>
          <a:p>
            <a:r>
              <a:rPr lang="en-GB" sz="1200" b="1" dirty="0">
                <a:solidFill>
                  <a:srgbClr val="1D4D64"/>
                </a:solidFill>
              </a:rPr>
              <a:t>£0.0</a:t>
            </a:r>
          </a:p>
        </p:txBody>
      </p:sp>
      <p:sp>
        <p:nvSpPr>
          <p:cNvPr id="42" name="TextBox 41">
            <a:extLst>
              <a:ext uri="{FF2B5EF4-FFF2-40B4-BE49-F238E27FC236}">
                <a16:creationId xmlns:a16="http://schemas.microsoft.com/office/drawing/2014/main" id="{642B653C-98DF-7613-7BC3-56F87D412120}"/>
              </a:ext>
            </a:extLst>
          </p:cNvPr>
          <p:cNvSpPr txBox="1"/>
          <p:nvPr/>
        </p:nvSpPr>
        <p:spPr>
          <a:xfrm>
            <a:off x="8686399" y="3051057"/>
            <a:ext cx="520964" cy="302429"/>
          </a:xfrm>
          <a:prstGeom prst="rect">
            <a:avLst/>
          </a:prstGeom>
          <a:noFill/>
          <a:ln w="19050">
            <a:solidFill>
              <a:schemeClr val="accent4"/>
            </a:solidFill>
          </a:ln>
        </p:spPr>
        <p:txBody>
          <a:bodyPr wrap="square" rtlCol="0">
            <a:spAutoFit/>
          </a:bodyPr>
          <a:lstStyle/>
          <a:p>
            <a:r>
              <a:rPr lang="en-GB" sz="1200" b="1" dirty="0">
                <a:solidFill>
                  <a:schemeClr val="accent4"/>
                </a:solidFill>
              </a:rPr>
              <a:t>£5.2</a:t>
            </a:r>
          </a:p>
        </p:txBody>
      </p:sp>
      <p:sp>
        <p:nvSpPr>
          <p:cNvPr id="43" name="TextBox 42">
            <a:extLst>
              <a:ext uri="{FF2B5EF4-FFF2-40B4-BE49-F238E27FC236}">
                <a16:creationId xmlns:a16="http://schemas.microsoft.com/office/drawing/2014/main" id="{F46D12FE-486F-8791-6859-77381D9AD640}"/>
              </a:ext>
            </a:extLst>
          </p:cNvPr>
          <p:cNvSpPr txBox="1"/>
          <p:nvPr/>
        </p:nvSpPr>
        <p:spPr>
          <a:xfrm>
            <a:off x="8227657" y="6746428"/>
            <a:ext cx="596970" cy="302429"/>
          </a:xfrm>
          <a:prstGeom prst="rect">
            <a:avLst/>
          </a:prstGeom>
          <a:noFill/>
          <a:ln w="19050">
            <a:solidFill>
              <a:schemeClr val="accent4"/>
            </a:solidFill>
          </a:ln>
        </p:spPr>
        <p:txBody>
          <a:bodyPr wrap="square" rtlCol="0">
            <a:spAutoFit/>
          </a:bodyPr>
          <a:lstStyle/>
          <a:p>
            <a:r>
              <a:rPr lang="en-GB" sz="1200" b="1" dirty="0">
                <a:solidFill>
                  <a:schemeClr val="accent4"/>
                </a:solidFill>
              </a:rPr>
              <a:t>£79.1</a:t>
            </a:r>
          </a:p>
        </p:txBody>
      </p:sp>
      <p:pic>
        <p:nvPicPr>
          <p:cNvPr id="44" name="Picture 43" descr="Logo, company name&#10;&#10;Description automatically generated">
            <a:extLst>
              <a:ext uri="{FF2B5EF4-FFF2-40B4-BE49-F238E27FC236}">
                <a16:creationId xmlns:a16="http://schemas.microsoft.com/office/drawing/2014/main" id="{23D3F876-D4CE-1047-ED24-44E9C80446C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983038" y="6260875"/>
            <a:ext cx="393050" cy="196525"/>
          </a:xfrm>
          <a:prstGeom prst="rect">
            <a:avLst/>
          </a:prstGeom>
        </p:spPr>
      </p:pic>
      <p:sp>
        <p:nvSpPr>
          <p:cNvPr id="45" name="TextBox 44">
            <a:extLst>
              <a:ext uri="{FF2B5EF4-FFF2-40B4-BE49-F238E27FC236}">
                <a16:creationId xmlns:a16="http://schemas.microsoft.com/office/drawing/2014/main" id="{A0BED944-AC26-8196-4DC2-73378D2893CE}"/>
              </a:ext>
            </a:extLst>
          </p:cNvPr>
          <p:cNvSpPr txBox="1"/>
          <p:nvPr/>
        </p:nvSpPr>
        <p:spPr>
          <a:xfrm>
            <a:off x="6423787" y="6203820"/>
            <a:ext cx="677319" cy="302429"/>
          </a:xfrm>
          <a:prstGeom prst="rect">
            <a:avLst/>
          </a:prstGeom>
          <a:noFill/>
          <a:ln w="19050">
            <a:solidFill>
              <a:srgbClr val="AFBC53"/>
            </a:solidFill>
          </a:ln>
        </p:spPr>
        <p:txBody>
          <a:bodyPr wrap="square" rtlCol="0">
            <a:spAutoFit/>
          </a:bodyPr>
          <a:lstStyle/>
          <a:p>
            <a:r>
              <a:rPr lang="en-GB" sz="1200" b="1" dirty="0">
                <a:solidFill>
                  <a:srgbClr val="AFBC53"/>
                </a:solidFill>
              </a:rPr>
              <a:t>£ 81.4</a:t>
            </a:r>
          </a:p>
        </p:txBody>
      </p:sp>
      <p:sp>
        <p:nvSpPr>
          <p:cNvPr id="46" name="TextBox 45">
            <a:extLst>
              <a:ext uri="{FF2B5EF4-FFF2-40B4-BE49-F238E27FC236}">
                <a16:creationId xmlns:a16="http://schemas.microsoft.com/office/drawing/2014/main" id="{9B529362-B1A2-C399-FC8D-D7DD633E2A3D}"/>
              </a:ext>
            </a:extLst>
          </p:cNvPr>
          <p:cNvSpPr txBox="1"/>
          <p:nvPr/>
        </p:nvSpPr>
        <p:spPr>
          <a:xfrm>
            <a:off x="8959737" y="5405617"/>
            <a:ext cx="591792" cy="302429"/>
          </a:xfrm>
          <a:prstGeom prst="rect">
            <a:avLst/>
          </a:prstGeom>
          <a:noFill/>
          <a:ln w="19050">
            <a:solidFill>
              <a:schemeClr val="accent4"/>
            </a:solidFill>
          </a:ln>
        </p:spPr>
        <p:txBody>
          <a:bodyPr wrap="square" rtlCol="0">
            <a:spAutoFit/>
          </a:bodyPr>
          <a:lstStyle/>
          <a:p>
            <a:r>
              <a:rPr lang="en-GB" sz="1200" b="1" dirty="0">
                <a:solidFill>
                  <a:schemeClr val="accent4"/>
                </a:solidFill>
              </a:rPr>
              <a:t>£83.5</a:t>
            </a:r>
          </a:p>
        </p:txBody>
      </p:sp>
      <p:grpSp>
        <p:nvGrpSpPr>
          <p:cNvPr id="47" name="Group 46">
            <a:extLst>
              <a:ext uri="{FF2B5EF4-FFF2-40B4-BE49-F238E27FC236}">
                <a16:creationId xmlns:a16="http://schemas.microsoft.com/office/drawing/2014/main" id="{2AEDB51C-2EE3-77E1-C4F2-2ED42E1D9BC8}"/>
              </a:ext>
            </a:extLst>
          </p:cNvPr>
          <p:cNvGrpSpPr/>
          <p:nvPr/>
        </p:nvGrpSpPr>
        <p:grpSpPr>
          <a:xfrm>
            <a:off x="4013272" y="1810979"/>
            <a:ext cx="2324680" cy="438504"/>
            <a:chOff x="81598" y="52723"/>
            <a:chExt cx="2263447" cy="441364"/>
          </a:xfrm>
        </p:grpSpPr>
        <p:grpSp>
          <p:nvGrpSpPr>
            <p:cNvPr id="48" name="Group 47">
              <a:extLst>
                <a:ext uri="{FF2B5EF4-FFF2-40B4-BE49-F238E27FC236}">
                  <a16:creationId xmlns:a16="http://schemas.microsoft.com/office/drawing/2014/main" id="{B0F31F6B-29FE-07B9-3BDD-406B198D19F4}"/>
                </a:ext>
              </a:extLst>
            </p:cNvPr>
            <p:cNvGrpSpPr/>
            <p:nvPr/>
          </p:nvGrpSpPr>
          <p:grpSpPr>
            <a:xfrm>
              <a:off x="81598" y="52723"/>
              <a:ext cx="2263447" cy="441364"/>
              <a:chOff x="81598" y="5098"/>
              <a:chExt cx="3644842" cy="710730"/>
            </a:xfrm>
            <a:solidFill>
              <a:schemeClr val="accent1">
                <a:lumMod val="90000"/>
                <a:lumOff val="10000"/>
              </a:schemeClr>
            </a:solidFill>
          </p:grpSpPr>
          <p:sp>
            <p:nvSpPr>
              <p:cNvPr id="50" name="Rectangle 49">
                <a:extLst>
                  <a:ext uri="{FF2B5EF4-FFF2-40B4-BE49-F238E27FC236}">
                    <a16:creationId xmlns:a16="http://schemas.microsoft.com/office/drawing/2014/main" id="{11F7FEED-531A-134A-BE05-3BE7587D90FE}"/>
                  </a:ext>
                </a:extLst>
              </p:cNvPr>
              <p:cNvSpPr/>
              <p:nvPr/>
            </p:nvSpPr>
            <p:spPr bwMode="auto">
              <a:xfrm>
                <a:off x="376879" y="295897"/>
                <a:ext cx="3349561" cy="419931"/>
              </a:xfrm>
              <a:prstGeom prst="rect">
                <a:avLst/>
              </a:prstGeom>
              <a:grpFill/>
              <a:ln w="19050" cap="flat" cmpd="sng" algn="ctr">
                <a:solidFill>
                  <a:schemeClr val="bg1"/>
                </a:solidFill>
                <a:prstDash val="solid"/>
                <a:round/>
                <a:headEnd type="none" w="med" len="med"/>
                <a:tailEnd type="none" w="med" len="med"/>
              </a:ln>
              <a:effectLst/>
            </p:spPr>
            <p:txBody>
              <a:bodyPr vert="horz" wrap="square" lIns="91434" tIns="45718" rIns="91434" bIns="45718" numCol="1" rtlCol="0" anchor="ctr" anchorCtr="0" compatLnSpc="1">
                <a:prstTxWarp prst="textNoShape">
                  <a:avLst/>
                </a:prstTxWarp>
              </a:bodyPr>
              <a:lstStyle/>
              <a:p>
                <a:pPr algn="r">
                  <a:spcAft>
                    <a:spcPts val="450"/>
                  </a:spcAft>
                </a:pPr>
                <a:r>
                  <a:rPr lang="en-GB" sz="1050" b="1" dirty="0">
                    <a:solidFill>
                      <a:schemeClr val="bg1"/>
                    </a:solidFill>
                    <a:latin typeface="+mn-lt"/>
                    <a:cs typeface="Arial"/>
                  </a:rPr>
                  <a:t>Snapshot – </a:t>
                </a:r>
                <a:r>
                  <a:rPr lang="en-GB" sz="1050" b="1" dirty="0">
                    <a:solidFill>
                      <a:schemeClr val="bg1"/>
                    </a:solidFill>
                    <a:cs typeface="Arial"/>
                  </a:rPr>
                  <a:t>09</a:t>
                </a:r>
                <a:r>
                  <a:rPr lang="en-GB" sz="1050" b="1" dirty="0">
                    <a:solidFill>
                      <a:schemeClr val="bg1"/>
                    </a:solidFill>
                    <a:latin typeface="+mn-lt"/>
                    <a:cs typeface="Arial"/>
                  </a:rPr>
                  <a:t>/03/2030 @8am</a:t>
                </a:r>
              </a:p>
            </p:txBody>
          </p:sp>
          <p:sp>
            <p:nvSpPr>
              <p:cNvPr id="51" name="Oval 50">
                <a:extLst>
                  <a:ext uri="{FF2B5EF4-FFF2-40B4-BE49-F238E27FC236}">
                    <a16:creationId xmlns:a16="http://schemas.microsoft.com/office/drawing/2014/main" id="{18727237-41B0-C5CA-95B4-00E060B91293}"/>
                  </a:ext>
                </a:extLst>
              </p:cNvPr>
              <p:cNvSpPr/>
              <p:nvPr/>
            </p:nvSpPr>
            <p:spPr bwMode="auto">
              <a:xfrm>
                <a:off x="81598" y="5098"/>
                <a:ext cx="590459" cy="590459"/>
              </a:xfrm>
              <a:prstGeom prst="ellipse">
                <a:avLst/>
              </a:prstGeom>
              <a:solidFill>
                <a:schemeClr val="bg1"/>
              </a:solidFill>
              <a:ln w="19050" cap="flat" cmpd="sng" algn="ctr">
                <a:noFill/>
                <a:prstDash val="solid"/>
                <a:round/>
                <a:headEnd type="none" w="med" len="med"/>
                <a:tailEnd type="none" w="med" len="med"/>
              </a:ln>
              <a:effectLst/>
            </p:spPr>
            <p:txBody>
              <a:bodyPr vert="horz" wrap="square" lIns="91434" tIns="45718" rIns="91434" bIns="45718" numCol="1" rtlCol="0" anchor="ctr" anchorCtr="0" compatLnSpc="1">
                <a:prstTxWarp prst="textNoShape">
                  <a:avLst/>
                </a:prstTxWarp>
              </a:bodyPr>
              <a:lstStyle/>
              <a:p>
                <a:pPr algn="ctr">
                  <a:spcAft>
                    <a:spcPts val="450"/>
                  </a:spcAft>
                </a:pPr>
                <a:endParaRPr lang="en-GB" sz="1100" dirty="0">
                  <a:solidFill>
                    <a:srgbClr val="C00000"/>
                  </a:solidFill>
                  <a:cs typeface="Arial"/>
                </a:endParaRPr>
              </a:p>
            </p:txBody>
          </p:sp>
        </p:grpSp>
        <p:pic>
          <p:nvPicPr>
            <p:cNvPr id="49" name="Graphic 48" descr="Clock with solid fill">
              <a:extLst>
                <a:ext uri="{FF2B5EF4-FFF2-40B4-BE49-F238E27FC236}">
                  <a16:creationId xmlns:a16="http://schemas.microsoft.com/office/drawing/2014/main" id="{35B34BA5-3384-B0B2-278E-C78E562C5F6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7420" y="103238"/>
              <a:ext cx="359563" cy="359564"/>
            </a:xfrm>
            <a:prstGeom prst="rect">
              <a:avLst/>
            </a:prstGeom>
          </p:spPr>
        </p:pic>
      </p:grpSp>
      <p:sp>
        <p:nvSpPr>
          <p:cNvPr id="52" name="Arrow: Right 51">
            <a:extLst>
              <a:ext uri="{FF2B5EF4-FFF2-40B4-BE49-F238E27FC236}">
                <a16:creationId xmlns:a16="http://schemas.microsoft.com/office/drawing/2014/main" id="{F910E352-98DD-52E7-3ECE-47FB11BEC8FB}"/>
              </a:ext>
            </a:extLst>
          </p:cNvPr>
          <p:cNvSpPr/>
          <p:nvPr/>
        </p:nvSpPr>
        <p:spPr>
          <a:xfrm rot="15138809">
            <a:off x="7171631" y="6240049"/>
            <a:ext cx="638528" cy="177691"/>
          </a:xfrm>
          <a:prstGeom prst="rightArrow">
            <a:avLst>
              <a:gd name="adj1" fmla="val 28159"/>
              <a:gd name="adj2" fmla="val 53039"/>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Arrow: Right 52">
            <a:extLst>
              <a:ext uri="{FF2B5EF4-FFF2-40B4-BE49-F238E27FC236}">
                <a16:creationId xmlns:a16="http://schemas.microsoft.com/office/drawing/2014/main" id="{7871EDE8-8B34-9F98-0D26-7824DA56A722}"/>
              </a:ext>
            </a:extLst>
          </p:cNvPr>
          <p:cNvSpPr/>
          <p:nvPr/>
        </p:nvSpPr>
        <p:spPr>
          <a:xfrm rot="20843548">
            <a:off x="7883428" y="5478709"/>
            <a:ext cx="638528" cy="177691"/>
          </a:xfrm>
          <a:prstGeom prst="rightArrow">
            <a:avLst>
              <a:gd name="adj1" fmla="val 28159"/>
              <a:gd name="adj2" fmla="val 53039"/>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 name="TextBox 53">
            <a:extLst>
              <a:ext uri="{FF2B5EF4-FFF2-40B4-BE49-F238E27FC236}">
                <a16:creationId xmlns:a16="http://schemas.microsoft.com/office/drawing/2014/main" id="{E6E247A0-E5DD-8FCC-BEA2-7C3A802205EB}"/>
              </a:ext>
            </a:extLst>
          </p:cNvPr>
          <p:cNvSpPr txBox="1"/>
          <p:nvPr/>
        </p:nvSpPr>
        <p:spPr>
          <a:xfrm rot="181579">
            <a:off x="6038418" y="5429155"/>
            <a:ext cx="548545" cy="168016"/>
          </a:xfrm>
          <a:prstGeom prst="rect">
            <a:avLst/>
          </a:prstGeom>
          <a:solidFill>
            <a:schemeClr val="bg1"/>
          </a:solidFill>
          <a:ln>
            <a:noFill/>
          </a:ln>
        </p:spPr>
        <p:txBody>
          <a:bodyPr wrap="square" lIns="0" tIns="0" rIns="0" bIns="0" rtlCol="0">
            <a:spAutoFit/>
          </a:bodyPr>
          <a:lstStyle>
            <a:defPPr>
              <a:defRPr lang="en-US"/>
            </a:defPPr>
            <a:lvl1pPr>
              <a:defRPr sz="1000" b="1">
                <a:solidFill>
                  <a:srgbClr val="C00000"/>
                </a:solidFill>
              </a:defRPr>
            </a:lvl1pPr>
          </a:lstStyle>
          <a:p>
            <a:pPr algn="ctr"/>
            <a:r>
              <a:rPr lang="en-GB" dirty="0"/>
              <a:t>0.4GW</a:t>
            </a:r>
          </a:p>
        </p:txBody>
      </p:sp>
      <p:sp>
        <p:nvSpPr>
          <p:cNvPr id="55" name="Arrow: Right 54">
            <a:extLst>
              <a:ext uri="{FF2B5EF4-FFF2-40B4-BE49-F238E27FC236}">
                <a16:creationId xmlns:a16="http://schemas.microsoft.com/office/drawing/2014/main" id="{B5000AAA-6DAE-B0D2-4998-4603C5BC7DA9}"/>
              </a:ext>
            </a:extLst>
          </p:cNvPr>
          <p:cNvSpPr/>
          <p:nvPr/>
        </p:nvSpPr>
        <p:spPr>
          <a:xfrm rot="78009">
            <a:off x="5938533" y="5274133"/>
            <a:ext cx="638528" cy="177691"/>
          </a:xfrm>
          <a:prstGeom prst="rightArrow">
            <a:avLst>
              <a:gd name="adj1" fmla="val 28159"/>
              <a:gd name="adj2" fmla="val 53039"/>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6" name="Picture 55" descr="Shape&#10;&#10;Description automatically generated with medium confidence">
            <a:extLst>
              <a:ext uri="{FF2B5EF4-FFF2-40B4-BE49-F238E27FC236}">
                <a16:creationId xmlns:a16="http://schemas.microsoft.com/office/drawing/2014/main" id="{F7035134-0551-FC04-B35B-BDB469EAB823}"/>
              </a:ext>
            </a:extLst>
          </p:cNvPr>
          <p:cNvPicPr>
            <a:picLocks noChangeAspect="1"/>
          </p:cNvPicPr>
          <p:nvPr/>
        </p:nvPicPr>
        <p:blipFill>
          <a:blip r:embed="rId11"/>
          <a:stretch>
            <a:fillRect/>
          </a:stretch>
        </p:blipFill>
        <p:spPr>
          <a:xfrm>
            <a:off x="5397883" y="4798793"/>
            <a:ext cx="424826" cy="212413"/>
          </a:xfrm>
          <a:prstGeom prst="rect">
            <a:avLst/>
          </a:prstGeom>
        </p:spPr>
      </p:pic>
      <p:sp>
        <p:nvSpPr>
          <p:cNvPr id="57" name="TextBox 56">
            <a:extLst>
              <a:ext uri="{FF2B5EF4-FFF2-40B4-BE49-F238E27FC236}">
                <a16:creationId xmlns:a16="http://schemas.microsoft.com/office/drawing/2014/main" id="{D6867734-FE3F-7FBD-6423-5251988815C3}"/>
              </a:ext>
            </a:extLst>
          </p:cNvPr>
          <p:cNvSpPr txBox="1"/>
          <p:nvPr/>
        </p:nvSpPr>
        <p:spPr>
          <a:xfrm rot="244554">
            <a:off x="7819001" y="6024042"/>
            <a:ext cx="548545" cy="168016"/>
          </a:xfrm>
          <a:prstGeom prst="rect">
            <a:avLst/>
          </a:prstGeom>
          <a:solidFill>
            <a:schemeClr val="bg1"/>
          </a:solidFill>
          <a:ln>
            <a:noFill/>
          </a:ln>
        </p:spPr>
        <p:txBody>
          <a:bodyPr wrap="square" lIns="0" tIns="0" rIns="0" bIns="0" rtlCol="0">
            <a:spAutoFit/>
          </a:bodyPr>
          <a:lstStyle>
            <a:defPPr>
              <a:defRPr lang="en-US"/>
            </a:defPPr>
            <a:lvl1pPr>
              <a:defRPr sz="1000" b="1">
                <a:solidFill>
                  <a:srgbClr val="C00000"/>
                </a:solidFill>
              </a:defRPr>
            </a:lvl1pPr>
          </a:lstStyle>
          <a:p>
            <a:pPr algn="ctr"/>
            <a:r>
              <a:rPr lang="en-GB" dirty="0">
                <a:solidFill>
                  <a:schemeClr val="accent5"/>
                </a:solidFill>
              </a:rPr>
              <a:t>2.2GW</a:t>
            </a:r>
          </a:p>
        </p:txBody>
      </p:sp>
      <p:sp>
        <p:nvSpPr>
          <p:cNvPr id="58" name="TextBox 57">
            <a:extLst>
              <a:ext uri="{FF2B5EF4-FFF2-40B4-BE49-F238E27FC236}">
                <a16:creationId xmlns:a16="http://schemas.microsoft.com/office/drawing/2014/main" id="{2F363BC1-AF85-233A-E7E6-067E056A5427}"/>
              </a:ext>
            </a:extLst>
          </p:cNvPr>
          <p:cNvSpPr txBox="1"/>
          <p:nvPr/>
        </p:nvSpPr>
        <p:spPr>
          <a:xfrm>
            <a:off x="8959737" y="5853908"/>
            <a:ext cx="591792" cy="302429"/>
          </a:xfrm>
          <a:prstGeom prst="rect">
            <a:avLst/>
          </a:prstGeom>
          <a:noFill/>
          <a:ln w="19050">
            <a:solidFill>
              <a:schemeClr val="accent4"/>
            </a:solidFill>
          </a:ln>
        </p:spPr>
        <p:txBody>
          <a:bodyPr wrap="square" rtlCol="0">
            <a:spAutoFit/>
          </a:bodyPr>
          <a:lstStyle/>
          <a:p>
            <a:r>
              <a:rPr lang="en-GB" sz="1200" b="1" dirty="0">
                <a:solidFill>
                  <a:schemeClr val="accent4"/>
                </a:solidFill>
              </a:rPr>
              <a:t>£83.5</a:t>
            </a:r>
          </a:p>
        </p:txBody>
      </p:sp>
      <p:sp>
        <p:nvSpPr>
          <p:cNvPr id="59" name="Arrow: Right 58">
            <a:extLst>
              <a:ext uri="{FF2B5EF4-FFF2-40B4-BE49-F238E27FC236}">
                <a16:creationId xmlns:a16="http://schemas.microsoft.com/office/drawing/2014/main" id="{16F91F88-F09A-0963-25D8-B9786DE4F565}"/>
              </a:ext>
            </a:extLst>
          </p:cNvPr>
          <p:cNvSpPr/>
          <p:nvPr/>
        </p:nvSpPr>
        <p:spPr>
          <a:xfrm rot="244554">
            <a:off x="7824154" y="5877340"/>
            <a:ext cx="638528" cy="177691"/>
          </a:xfrm>
          <a:prstGeom prst="rightArrow">
            <a:avLst>
              <a:gd name="adj1" fmla="val 28159"/>
              <a:gd name="adj2" fmla="val 53039"/>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TextBox 59">
            <a:extLst>
              <a:ext uri="{FF2B5EF4-FFF2-40B4-BE49-F238E27FC236}">
                <a16:creationId xmlns:a16="http://schemas.microsoft.com/office/drawing/2014/main" id="{AA66AEDA-7BCF-5E23-8AA9-FE1F0BC2B473}"/>
              </a:ext>
            </a:extLst>
          </p:cNvPr>
          <p:cNvSpPr txBox="1"/>
          <p:nvPr/>
        </p:nvSpPr>
        <p:spPr>
          <a:xfrm>
            <a:off x="8959737" y="5003713"/>
            <a:ext cx="591792" cy="302429"/>
          </a:xfrm>
          <a:prstGeom prst="rect">
            <a:avLst/>
          </a:prstGeom>
          <a:noFill/>
          <a:ln w="19050">
            <a:solidFill>
              <a:schemeClr val="accent4"/>
            </a:solidFill>
          </a:ln>
        </p:spPr>
        <p:txBody>
          <a:bodyPr wrap="square" rtlCol="0">
            <a:spAutoFit/>
          </a:bodyPr>
          <a:lstStyle/>
          <a:p>
            <a:r>
              <a:rPr lang="en-GB" sz="1200" b="1" dirty="0">
                <a:solidFill>
                  <a:schemeClr val="accent4"/>
                </a:solidFill>
              </a:rPr>
              <a:t>£83.5</a:t>
            </a:r>
          </a:p>
        </p:txBody>
      </p:sp>
      <p:sp>
        <p:nvSpPr>
          <p:cNvPr id="61" name="Rectangle 60">
            <a:extLst>
              <a:ext uri="{FF2B5EF4-FFF2-40B4-BE49-F238E27FC236}">
                <a16:creationId xmlns:a16="http://schemas.microsoft.com/office/drawing/2014/main" id="{626D39A7-0CE8-6C75-CA6A-CC27F49FA31F}"/>
              </a:ext>
            </a:extLst>
          </p:cNvPr>
          <p:cNvSpPr/>
          <p:nvPr/>
        </p:nvSpPr>
        <p:spPr>
          <a:xfrm rot="9874457" flipV="1">
            <a:off x="7927580" y="5193977"/>
            <a:ext cx="536915" cy="49916"/>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TextBox 61">
            <a:extLst>
              <a:ext uri="{FF2B5EF4-FFF2-40B4-BE49-F238E27FC236}">
                <a16:creationId xmlns:a16="http://schemas.microsoft.com/office/drawing/2014/main" id="{AEEBD992-DDAE-0069-A8BB-8BAA104C5A35}"/>
              </a:ext>
            </a:extLst>
          </p:cNvPr>
          <p:cNvSpPr txBox="1"/>
          <p:nvPr/>
        </p:nvSpPr>
        <p:spPr>
          <a:xfrm rot="20680169">
            <a:off x="7892958" y="5243237"/>
            <a:ext cx="638642" cy="168016"/>
          </a:xfrm>
          <a:prstGeom prst="rect">
            <a:avLst/>
          </a:prstGeom>
          <a:noFill/>
        </p:spPr>
        <p:txBody>
          <a:bodyPr wrap="square" lIns="0" tIns="0" rIns="0" bIns="0" rtlCol="0">
            <a:spAutoFit/>
          </a:bodyPr>
          <a:lstStyle/>
          <a:p>
            <a:pPr algn="ctr"/>
            <a:r>
              <a:rPr lang="en-GB" sz="1000" b="1" dirty="0">
                <a:solidFill>
                  <a:schemeClr val="accent4"/>
                </a:solidFill>
              </a:rPr>
              <a:t>No flow</a:t>
            </a:r>
          </a:p>
        </p:txBody>
      </p:sp>
      <p:pic>
        <p:nvPicPr>
          <p:cNvPr id="63" name="Picture 62" descr="Shape, background pattern&#10;&#10;Description automatically generated">
            <a:extLst>
              <a:ext uri="{FF2B5EF4-FFF2-40B4-BE49-F238E27FC236}">
                <a16:creationId xmlns:a16="http://schemas.microsoft.com/office/drawing/2014/main" id="{06CF1C70-A796-EB0B-9607-B97C9D04D211}"/>
              </a:ext>
            </a:extLst>
          </p:cNvPr>
          <p:cNvPicPr>
            <a:picLocks noChangeAspect="1"/>
          </p:cNvPicPr>
          <p:nvPr/>
        </p:nvPicPr>
        <p:blipFill>
          <a:blip r:embed="rId12"/>
          <a:stretch>
            <a:fillRect/>
          </a:stretch>
        </p:blipFill>
        <p:spPr>
          <a:xfrm>
            <a:off x="8495498" y="5019336"/>
            <a:ext cx="427823" cy="256693"/>
          </a:xfrm>
          <a:prstGeom prst="rect">
            <a:avLst/>
          </a:prstGeom>
        </p:spPr>
      </p:pic>
      <p:sp>
        <p:nvSpPr>
          <p:cNvPr id="64" name="Arrow: Right 63">
            <a:extLst>
              <a:ext uri="{FF2B5EF4-FFF2-40B4-BE49-F238E27FC236}">
                <a16:creationId xmlns:a16="http://schemas.microsoft.com/office/drawing/2014/main" id="{1D51C287-1687-A01D-51F8-525E477B601B}"/>
              </a:ext>
            </a:extLst>
          </p:cNvPr>
          <p:cNvSpPr/>
          <p:nvPr/>
        </p:nvSpPr>
        <p:spPr>
          <a:xfrm rot="9132541">
            <a:off x="7704446" y="4867588"/>
            <a:ext cx="742889" cy="134755"/>
          </a:xfrm>
          <a:prstGeom prst="rightArrow">
            <a:avLst>
              <a:gd name="adj1" fmla="val 28159"/>
              <a:gd name="adj2" fmla="val 53039"/>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TextBox 64">
            <a:extLst>
              <a:ext uri="{FF2B5EF4-FFF2-40B4-BE49-F238E27FC236}">
                <a16:creationId xmlns:a16="http://schemas.microsoft.com/office/drawing/2014/main" id="{8AC80170-7228-20F0-5186-D6A3809C5323}"/>
              </a:ext>
            </a:extLst>
          </p:cNvPr>
          <p:cNvSpPr txBox="1"/>
          <p:nvPr/>
        </p:nvSpPr>
        <p:spPr>
          <a:xfrm rot="19919533">
            <a:off x="7732131" y="4714513"/>
            <a:ext cx="638642" cy="168016"/>
          </a:xfrm>
          <a:prstGeom prst="rect">
            <a:avLst/>
          </a:prstGeom>
          <a:solidFill>
            <a:schemeClr val="bg1"/>
          </a:solidFill>
        </p:spPr>
        <p:txBody>
          <a:bodyPr wrap="square" lIns="0" tIns="0" rIns="0" bIns="0" rtlCol="0">
            <a:spAutoFit/>
          </a:bodyPr>
          <a:lstStyle/>
          <a:p>
            <a:pPr algn="ctr"/>
            <a:r>
              <a:rPr lang="en-GB" sz="1000" b="1" dirty="0">
                <a:solidFill>
                  <a:srgbClr val="C00000"/>
                </a:solidFill>
              </a:rPr>
              <a:t>1.4GW</a:t>
            </a:r>
          </a:p>
        </p:txBody>
      </p:sp>
      <p:pic>
        <p:nvPicPr>
          <p:cNvPr id="66" name="Picture 65" descr="Logo&#10;&#10;Description automatically generated">
            <a:extLst>
              <a:ext uri="{FF2B5EF4-FFF2-40B4-BE49-F238E27FC236}">
                <a16:creationId xmlns:a16="http://schemas.microsoft.com/office/drawing/2014/main" id="{166D6EB7-3ABD-46F6-719C-C670D4DB7ABB}"/>
              </a:ext>
            </a:extLst>
          </p:cNvPr>
          <p:cNvPicPr>
            <a:picLocks noChangeAspect="1"/>
          </p:cNvPicPr>
          <p:nvPr/>
        </p:nvPicPr>
        <p:blipFill>
          <a:blip r:embed="rId13"/>
          <a:stretch>
            <a:fillRect/>
          </a:stretch>
        </p:blipFill>
        <p:spPr>
          <a:xfrm>
            <a:off x="8524670" y="4564257"/>
            <a:ext cx="369478" cy="279707"/>
          </a:xfrm>
          <a:prstGeom prst="rect">
            <a:avLst/>
          </a:prstGeom>
        </p:spPr>
      </p:pic>
      <p:sp>
        <p:nvSpPr>
          <p:cNvPr id="67" name="TextBox 66">
            <a:extLst>
              <a:ext uri="{FF2B5EF4-FFF2-40B4-BE49-F238E27FC236}">
                <a16:creationId xmlns:a16="http://schemas.microsoft.com/office/drawing/2014/main" id="{80B71C8C-A229-0B75-C9DB-8D8466222092}"/>
              </a:ext>
            </a:extLst>
          </p:cNvPr>
          <p:cNvSpPr txBox="1"/>
          <p:nvPr/>
        </p:nvSpPr>
        <p:spPr>
          <a:xfrm>
            <a:off x="8959737" y="4557778"/>
            <a:ext cx="520964" cy="302429"/>
          </a:xfrm>
          <a:prstGeom prst="rect">
            <a:avLst/>
          </a:prstGeom>
          <a:noFill/>
          <a:ln w="19050">
            <a:solidFill>
              <a:schemeClr val="accent4"/>
            </a:solidFill>
          </a:ln>
        </p:spPr>
        <p:txBody>
          <a:bodyPr wrap="square" rtlCol="0">
            <a:spAutoFit/>
          </a:bodyPr>
          <a:lstStyle/>
          <a:p>
            <a:r>
              <a:rPr lang="en-GB" sz="1200" b="1" dirty="0">
                <a:solidFill>
                  <a:schemeClr val="accent4"/>
                </a:solidFill>
              </a:rPr>
              <a:t>£0.0</a:t>
            </a:r>
          </a:p>
        </p:txBody>
      </p:sp>
      <p:sp>
        <p:nvSpPr>
          <p:cNvPr id="68" name="Arrow: Right 67">
            <a:extLst>
              <a:ext uri="{FF2B5EF4-FFF2-40B4-BE49-F238E27FC236}">
                <a16:creationId xmlns:a16="http://schemas.microsoft.com/office/drawing/2014/main" id="{E5641354-A4AE-5EC7-1EC6-336EB02C26E4}"/>
              </a:ext>
            </a:extLst>
          </p:cNvPr>
          <p:cNvSpPr/>
          <p:nvPr/>
        </p:nvSpPr>
        <p:spPr>
          <a:xfrm rot="18477784">
            <a:off x="7056789" y="3815246"/>
            <a:ext cx="1404577" cy="134755"/>
          </a:xfrm>
          <a:prstGeom prst="rightArrow">
            <a:avLst>
              <a:gd name="adj1" fmla="val 28159"/>
              <a:gd name="adj2" fmla="val 53039"/>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TextBox 68">
            <a:extLst>
              <a:ext uri="{FF2B5EF4-FFF2-40B4-BE49-F238E27FC236}">
                <a16:creationId xmlns:a16="http://schemas.microsoft.com/office/drawing/2014/main" id="{2AE119DD-D3F8-FA59-4308-A42D9C00400E}"/>
              </a:ext>
            </a:extLst>
          </p:cNvPr>
          <p:cNvSpPr txBox="1"/>
          <p:nvPr/>
        </p:nvSpPr>
        <p:spPr>
          <a:xfrm rot="18558724">
            <a:off x="7272758" y="3758052"/>
            <a:ext cx="638642" cy="168016"/>
          </a:xfrm>
          <a:prstGeom prst="rect">
            <a:avLst/>
          </a:prstGeom>
          <a:solidFill>
            <a:schemeClr val="bg1"/>
          </a:solidFill>
        </p:spPr>
        <p:txBody>
          <a:bodyPr wrap="square" lIns="0" tIns="0" rIns="0" bIns="0" rtlCol="0">
            <a:spAutoFit/>
          </a:bodyPr>
          <a:lstStyle/>
          <a:p>
            <a:pPr algn="ctr"/>
            <a:r>
              <a:rPr lang="en-GB" sz="1000" b="1" dirty="0">
                <a:solidFill>
                  <a:schemeClr val="accent5"/>
                </a:solidFill>
              </a:rPr>
              <a:t>0.9GW</a:t>
            </a:r>
          </a:p>
        </p:txBody>
      </p:sp>
      <p:pic>
        <p:nvPicPr>
          <p:cNvPr id="70" name="Picture 69" descr="Logo, company name&#10;&#10;Description automatically generated">
            <a:extLst>
              <a:ext uri="{FF2B5EF4-FFF2-40B4-BE49-F238E27FC236}">
                <a16:creationId xmlns:a16="http://schemas.microsoft.com/office/drawing/2014/main" id="{B8CD5F76-A3CB-717E-2FAC-CEC70CCF8D4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05381" y="4291235"/>
            <a:ext cx="393050" cy="196525"/>
          </a:xfrm>
          <a:prstGeom prst="rect">
            <a:avLst/>
          </a:prstGeom>
        </p:spPr>
      </p:pic>
      <p:sp>
        <p:nvSpPr>
          <p:cNvPr id="71" name="TextBox 70">
            <a:extLst>
              <a:ext uri="{FF2B5EF4-FFF2-40B4-BE49-F238E27FC236}">
                <a16:creationId xmlns:a16="http://schemas.microsoft.com/office/drawing/2014/main" id="{2DE1CB33-037E-19BA-7AB6-08A42A7D9A40}"/>
              </a:ext>
            </a:extLst>
          </p:cNvPr>
          <p:cNvSpPr txBox="1"/>
          <p:nvPr/>
        </p:nvSpPr>
        <p:spPr>
          <a:xfrm>
            <a:off x="7946130" y="4234181"/>
            <a:ext cx="559926" cy="302429"/>
          </a:xfrm>
          <a:prstGeom prst="rect">
            <a:avLst/>
          </a:prstGeom>
          <a:noFill/>
          <a:ln w="19050">
            <a:solidFill>
              <a:srgbClr val="1F3A67"/>
            </a:solidFill>
          </a:ln>
        </p:spPr>
        <p:txBody>
          <a:bodyPr wrap="square" rtlCol="0">
            <a:spAutoFit/>
          </a:bodyPr>
          <a:lstStyle/>
          <a:p>
            <a:r>
              <a:rPr lang="en-GB" sz="1200" b="1" dirty="0">
                <a:solidFill>
                  <a:srgbClr val="1F3A67"/>
                </a:solidFill>
              </a:rPr>
              <a:t>£ 4.9</a:t>
            </a:r>
          </a:p>
        </p:txBody>
      </p:sp>
      <p:pic>
        <p:nvPicPr>
          <p:cNvPr id="72" name="Picture 71" descr="Background pattern&#10;&#10;Description automatically generated">
            <a:extLst>
              <a:ext uri="{FF2B5EF4-FFF2-40B4-BE49-F238E27FC236}">
                <a16:creationId xmlns:a16="http://schemas.microsoft.com/office/drawing/2014/main" id="{A060BF44-AD2E-A6D9-64BC-E4C0874B53D1}"/>
              </a:ext>
            </a:extLst>
          </p:cNvPr>
          <p:cNvPicPr>
            <a:picLocks noChangeAspect="1"/>
          </p:cNvPicPr>
          <p:nvPr/>
        </p:nvPicPr>
        <p:blipFill>
          <a:blip r:embed="rId2"/>
          <a:stretch>
            <a:fillRect/>
          </a:stretch>
        </p:blipFill>
        <p:spPr>
          <a:xfrm>
            <a:off x="4147547" y="5870686"/>
            <a:ext cx="406018" cy="266444"/>
          </a:xfrm>
          <a:prstGeom prst="rect">
            <a:avLst/>
          </a:prstGeom>
        </p:spPr>
      </p:pic>
      <p:sp>
        <p:nvSpPr>
          <p:cNvPr id="73" name="Rectangle 72">
            <a:extLst>
              <a:ext uri="{FF2B5EF4-FFF2-40B4-BE49-F238E27FC236}">
                <a16:creationId xmlns:a16="http://schemas.microsoft.com/office/drawing/2014/main" id="{9674A95D-FFE2-AF0C-2A41-1E94BDBC3125}"/>
              </a:ext>
            </a:extLst>
          </p:cNvPr>
          <p:cNvSpPr/>
          <p:nvPr/>
        </p:nvSpPr>
        <p:spPr>
          <a:xfrm>
            <a:off x="2048337" y="2687291"/>
            <a:ext cx="1033259" cy="243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a:solidFill>
                  <a:schemeClr val="tx2"/>
                </a:solidFill>
              </a:rPr>
              <a:t>Wholesale prices</a:t>
            </a:r>
          </a:p>
        </p:txBody>
      </p:sp>
      <p:sp>
        <p:nvSpPr>
          <p:cNvPr id="74" name="Arrow: Right 73">
            <a:extLst>
              <a:ext uri="{FF2B5EF4-FFF2-40B4-BE49-F238E27FC236}">
                <a16:creationId xmlns:a16="http://schemas.microsoft.com/office/drawing/2014/main" id="{77CA4508-F6D5-B91D-DA6A-3C61E687DB3B}"/>
              </a:ext>
            </a:extLst>
          </p:cNvPr>
          <p:cNvSpPr/>
          <p:nvPr/>
        </p:nvSpPr>
        <p:spPr>
          <a:xfrm rot="9121842">
            <a:off x="2965376" y="3128315"/>
            <a:ext cx="906982" cy="134755"/>
          </a:xfrm>
          <a:prstGeom prst="rightArrow">
            <a:avLst>
              <a:gd name="adj1" fmla="val 28159"/>
              <a:gd name="adj2" fmla="val 53039"/>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 name="TextBox 74">
            <a:extLst>
              <a:ext uri="{FF2B5EF4-FFF2-40B4-BE49-F238E27FC236}">
                <a16:creationId xmlns:a16="http://schemas.microsoft.com/office/drawing/2014/main" id="{B3BDF271-F67A-2AF8-3F77-9DA6128845E1}"/>
              </a:ext>
            </a:extLst>
          </p:cNvPr>
          <p:cNvSpPr txBox="1"/>
          <p:nvPr/>
        </p:nvSpPr>
        <p:spPr>
          <a:xfrm rot="19919533">
            <a:off x="3031774" y="2949968"/>
            <a:ext cx="638642" cy="168016"/>
          </a:xfrm>
          <a:prstGeom prst="rect">
            <a:avLst/>
          </a:prstGeom>
          <a:solidFill>
            <a:schemeClr val="bg1"/>
          </a:solidFill>
        </p:spPr>
        <p:txBody>
          <a:bodyPr wrap="square" lIns="0" tIns="0" rIns="0" bIns="0" rtlCol="0">
            <a:spAutoFit/>
          </a:bodyPr>
          <a:lstStyle/>
          <a:p>
            <a:pPr algn="ctr"/>
            <a:r>
              <a:rPr lang="en-GB" sz="1000" b="1" dirty="0">
                <a:solidFill>
                  <a:srgbClr val="C00000"/>
                </a:solidFill>
              </a:rPr>
              <a:t>1.4GW</a:t>
            </a:r>
          </a:p>
        </p:txBody>
      </p:sp>
      <p:sp>
        <p:nvSpPr>
          <p:cNvPr id="76" name="TextBox 75">
            <a:extLst>
              <a:ext uri="{FF2B5EF4-FFF2-40B4-BE49-F238E27FC236}">
                <a16:creationId xmlns:a16="http://schemas.microsoft.com/office/drawing/2014/main" id="{3ED8BFD4-AA12-91A1-ACC7-D68B36C0A62A}"/>
              </a:ext>
            </a:extLst>
          </p:cNvPr>
          <p:cNvSpPr txBox="1"/>
          <p:nvPr/>
        </p:nvSpPr>
        <p:spPr>
          <a:xfrm rot="20843548">
            <a:off x="3584857" y="5615809"/>
            <a:ext cx="548545" cy="168016"/>
          </a:xfrm>
          <a:prstGeom prst="rect">
            <a:avLst/>
          </a:prstGeom>
          <a:solidFill>
            <a:schemeClr val="bg1"/>
          </a:solidFill>
          <a:ln>
            <a:noFill/>
          </a:ln>
        </p:spPr>
        <p:txBody>
          <a:bodyPr wrap="square" lIns="0" tIns="0" rIns="0" bIns="0" rtlCol="0">
            <a:spAutoFit/>
          </a:bodyPr>
          <a:lstStyle>
            <a:defPPr>
              <a:defRPr lang="en-US"/>
            </a:defPPr>
            <a:lvl1pPr>
              <a:defRPr sz="1000" b="1">
                <a:solidFill>
                  <a:srgbClr val="C00000"/>
                </a:solidFill>
              </a:defRPr>
            </a:lvl1pPr>
          </a:lstStyle>
          <a:p>
            <a:pPr algn="ctr"/>
            <a:r>
              <a:rPr lang="en-GB" dirty="0">
                <a:solidFill>
                  <a:schemeClr val="accent5"/>
                </a:solidFill>
              </a:rPr>
              <a:t>2.4GW</a:t>
            </a:r>
          </a:p>
        </p:txBody>
      </p:sp>
      <p:sp>
        <p:nvSpPr>
          <p:cNvPr id="77" name="TextBox 76">
            <a:extLst>
              <a:ext uri="{FF2B5EF4-FFF2-40B4-BE49-F238E27FC236}">
                <a16:creationId xmlns:a16="http://schemas.microsoft.com/office/drawing/2014/main" id="{4B4733EF-0878-5E65-760A-2A36C9F88766}"/>
              </a:ext>
            </a:extLst>
          </p:cNvPr>
          <p:cNvSpPr txBox="1"/>
          <p:nvPr/>
        </p:nvSpPr>
        <p:spPr>
          <a:xfrm rot="161117">
            <a:off x="3149471" y="6216577"/>
            <a:ext cx="548545" cy="168016"/>
          </a:xfrm>
          <a:prstGeom prst="rect">
            <a:avLst/>
          </a:prstGeom>
          <a:solidFill>
            <a:schemeClr val="bg1"/>
          </a:solidFill>
          <a:ln>
            <a:noFill/>
          </a:ln>
        </p:spPr>
        <p:txBody>
          <a:bodyPr wrap="square" lIns="0" tIns="0" rIns="0" bIns="0" rtlCol="0">
            <a:spAutoFit/>
          </a:bodyPr>
          <a:lstStyle>
            <a:defPPr>
              <a:defRPr lang="en-US"/>
            </a:defPPr>
            <a:lvl1pPr>
              <a:defRPr sz="1000" b="1">
                <a:solidFill>
                  <a:srgbClr val="C00000"/>
                </a:solidFill>
              </a:defRPr>
            </a:lvl1pPr>
          </a:lstStyle>
          <a:p>
            <a:pPr algn="ctr"/>
            <a:r>
              <a:rPr lang="en-GB" dirty="0">
                <a:solidFill>
                  <a:schemeClr val="accent5"/>
                </a:solidFill>
              </a:rPr>
              <a:t>7.7GW</a:t>
            </a:r>
          </a:p>
        </p:txBody>
      </p:sp>
      <p:pic>
        <p:nvPicPr>
          <p:cNvPr id="78" name="Picture 77" descr="Logo&#10;&#10;Description automatically generated with medium confidence">
            <a:extLst>
              <a:ext uri="{FF2B5EF4-FFF2-40B4-BE49-F238E27FC236}">
                <a16:creationId xmlns:a16="http://schemas.microsoft.com/office/drawing/2014/main" id="{9C125E5F-FDE7-4B41-02BC-A493E4D77D7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85028" y="3048139"/>
            <a:ext cx="393050" cy="285959"/>
          </a:xfrm>
          <a:prstGeom prst="rect">
            <a:avLst/>
          </a:prstGeom>
        </p:spPr>
      </p:pic>
      <p:pic>
        <p:nvPicPr>
          <p:cNvPr id="79" name="Picture 78" descr="Shape, rectangle&#10;&#10;Description automatically generated">
            <a:extLst>
              <a:ext uri="{FF2B5EF4-FFF2-40B4-BE49-F238E27FC236}">
                <a16:creationId xmlns:a16="http://schemas.microsoft.com/office/drawing/2014/main" id="{B2651827-9E78-3489-D9C0-1D0DA3EA10F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187703" y="5422395"/>
            <a:ext cx="393050" cy="261931"/>
          </a:xfrm>
          <a:prstGeom prst="rect">
            <a:avLst/>
          </a:prstGeom>
        </p:spPr>
      </p:pic>
      <p:pic>
        <p:nvPicPr>
          <p:cNvPr id="80" name="Picture 79" descr="Logo, company name&#10;&#10;Description automatically generated">
            <a:extLst>
              <a:ext uri="{FF2B5EF4-FFF2-40B4-BE49-F238E27FC236}">
                <a16:creationId xmlns:a16="http://schemas.microsoft.com/office/drawing/2014/main" id="{5DE14F58-EE65-E884-894D-6647152467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984362" y="2937256"/>
            <a:ext cx="393050" cy="185877"/>
          </a:xfrm>
          <a:prstGeom prst="rect">
            <a:avLst/>
          </a:prstGeom>
        </p:spPr>
      </p:pic>
      <p:pic>
        <p:nvPicPr>
          <p:cNvPr id="81" name="Picture 80" descr="Shape&#10;&#10;Description automatically generated">
            <a:extLst>
              <a:ext uri="{FF2B5EF4-FFF2-40B4-BE49-F238E27FC236}">
                <a16:creationId xmlns:a16="http://schemas.microsoft.com/office/drawing/2014/main" id="{9C824766-4ED9-7B67-6932-C81B831516A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423394" y="6757044"/>
            <a:ext cx="393050" cy="262085"/>
          </a:xfrm>
          <a:prstGeom prst="rect">
            <a:avLst/>
          </a:prstGeom>
        </p:spPr>
      </p:pic>
      <p:sp>
        <p:nvSpPr>
          <p:cNvPr id="82" name="TextBox 81">
            <a:extLst>
              <a:ext uri="{FF2B5EF4-FFF2-40B4-BE49-F238E27FC236}">
                <a16:creationId xmlns:a16="http://schemas.microsoft.com/office/drawing/2014/main" id="{2EF400D3-1E2E-9B36-77FF-127B9267C3E3}"/>
              </a:ext>
            </a:extLst>
          </p:cNvPr>
          <p:cNvSpPr txBox="1"/>
          <p:nvPr/>
        </p:nvSpPr>
        <p:spPr>
          <a:xfrm>
            <a:off x="2439603" y="2886057"/>
            <a:ext cx="604902" cy="302429"/>
          </a:xfrm>
          <a:prstGeom prst="rect">
            <a:avLst/>
          </a:prstGeom>
          <a:solidFill>
            <a:schemeClr val="bg1"/>
          </a:solidFill>
          <a:ln w="19050">
            <a:solidFill>
              <a:srgbClr val="2D5364"/>
            </a:solidFill>
          </a:ln>
        </p:spPr>
        <p:txBody>
          <a:bodyPr wrap="square" rtlCol="0">
            <a:spAutoFit/>
          </a:bodyPr>
          <a:lstStyle/>
          <a:p>
            <a:r>
              <a:rPr lang="en-GB" sz="1200" b="1" dirty="0">
                <a:solidFill>
                  <a:srgbClr val="2D5364"/>
                </a:solidFill>
              </a:rPr>
              <a:t>£13.9</a:t>
            </a:r>
          </a:p>
        </p:txBody>
      </p:sp>
      <p:sp>
        <p:nvSpPr>
          <p:cNvPr id="83" name="TextBox 82">
            <a:extLst>
              <a:ext uri="{FF2B5EF4-FFF2-40B4-BE49-F238E27FC236}">
                <a16:creationId xmlns:a16="http://schemas.microsoft.com/office/drawing/2014/main" id="{EFC4A2CF-3EF5-D440-E8DC-8BCA74D72D99}"/>
              </a:ext>
            </a:extLst>
          </p:cNvPr>
          <p:cNvSpPr txBox="1"/>
          <p:nvPr/>
        </p:nvSpPr>
        <p:spPr>
          <a:xfrm>
            <a:off x="4325470" y="3051057"/>
            <a:ext cx="506904" cy="302429"/>
          </a:xfrm>
          <a:prstGeom prst="rect">
            <a:avLst/>
          </a:prstGeom>
          <a:noFill/>
          <a:ln w="19050">
            <a:solidFill>
              <a:schemeClr val="accent4"/>
            </a:solidFill>
          </a:ln>
        </p:spPr>
        <p:txBody>
          <a:bodyPr wrap="square" rtlCol="0">
            <a:spAutoFit/>
          </a:bodyPr>
          <a:lstStyle/>
          <a:p>
            <a:r>
              <a:rPr lang="en-GB" sz="1200" b="1" dirty="0">
                <a:solidFill>
                  <a:schemeClr val="accent4"/>
                </a:solidFill>
              </a:rPr>
              <a:t>£7.7</a:t>
            </a:r>
          </a:p>
        </p:txBody>
      </p:sp>
      <p:sp>
        <p:nvSpPr>
          <p:cNvPr id="84" name="TextBox 83">
            <a:extLst>
              <a:ext uri="{FF2B5EF4-FFF2-40B4-BE49-F238E27FC236}">
                <a16:creationId xmlns:a16="http://schemas.microsoft.com/office/drawing/2014/main" id="{E974F256-DFBA-9B4F-82CF-AEA3606E627C}"/>
              </a:ext>
            </a:extLst>
          </p:cNvPr>
          <p:cNvSpPr txBox="1"/>
          <p:nvPr/>
        </p:nvSpPr>
        <p:spPr>
          <a:xfrm>
            <a:off x="3866728" y="6746428"/>
            <a:ext cx="596970" cy="302429"/>
          </a:xfrm>
          <a:prstGeom prst="rect">
            <a:avLst/>
          </a:prstGeom>
          <a:noFill/>
          <a:ln w="19050">
            <a:solidFill>
              <a:schemeClr val="accent4"/>
            </a:solidFill>
          </a:ln>
        </p:spPr>
        <p:txBody>
          <a:bodyPr wrap="square" rtlCol="0">
            <a:spAutoFit/>
          </a:bodyPr>
          <a:lstStyle/>
          <a:p>
            <a:r>
              <a:rPr lang="en-GB" sz="1200" b="1" dirty="0">
                <a:solidFill>
                  <a:schemeClr val="accent4"/>
                </a:solidFill>
              </a:rPr>
              <a:t>£14.3</a:t>
            </a:r>
          </a:p>
        </p:txBody>
      </p:sp>
      <p:pic>
        <p:nvPicPr>
          <p:cNvPr id="85" name="Picture 84" descr="Logo, company name&#10;&#10;Description automatically generated">
            <a:extLst>
              <a:ext uri="{FF2B5EF4-FFF2-40B4-BE49-F238E27FC236}">
                <a16:creationId xmlns:a16="http://schemas.microsoft.com/office/drawing/2014/main" id="{39A01AC5-B3D1-CE35-571B-62793E743E9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622108" y="6260875"/>
            <a:ext cx="393050" cy="196525"/>
          </a:xfrm>
          <a:prstGeom prst="rect">
            <a:avLst/>
          </a:prstGeom>
        </p:spPr>
      </p:pic>
      <p:sp>
        <p:nvSpPr>
          <p:cNvPr id="86" name="TextBox 85">
            <a:extLst>
              <a:ext uri="{FF2B5EF4-FFF2-40B4-BE49-F238E27FC236}">
                <a16:creationId xmlns:a16="http://schemas.microsoft.com/office/drawing/2014/main" id="{93431482-025C-5EBA-CA1C-527B594EAB6D}"/>
              </a:ext>
            </a:extLst>
          </p:cNvPr>
          <p:cNvSpPr txBox="1"/>
          <p:nvPr/>
        </p:nvSpPr>
        <p:spPr>
          <a:xfrm>
            <a:off x="2062857" y="6203820"/>
            <a:ext cx="648270" cy="302429"/>
          </a:xfrm>
          <a:prstGeom prst="rect">
            <a:avLst/>
          </a:prstGeom>
          <a:noFill/>
          <a:ln w="19050">
            <a:solidFill>
              <a:srgbClr val="2D5364"/>
            </a:solidFill>
          </a:ln>
        </p:spPr>
        <p:txBody>
          <a:bodyPr wrap="square" rtlCol="0">
            <a:spAutoFit/>
          </a:bodyPr>
          <a:lstStyle/>
          <a:p>
            <a:r>
              <a:rPr lang="en-GB" sz="1200" b="1" dirty="0">
                <a:solidFill>
                  <a:srgbClr val="2D5364"/>
                </a:solidFill>
              </a:rPr>
              <a:t>£ 13.9</a:t>
            </a:r>
          </a:p>
        </p:txBody>
      </p:sp>
      <p:sp>
        <p:nvSpPr>
          <p:cNvPr id="87" name="TextBox 86">
            <a:extLst>
              <a:ext uri="{FF2B5EF4-FFF2-40B4-BE49-F238E27FC236}">
                <a16:creationId xmlns:a16="http://schemas.microsoft.com/office/drawing/2014/main" id="{15975B17-A87E-79B7-0094-EB46AF7788AB}"/>
              </a:ext>
            </a:extLst>
          </p:cNvPr>
          <p:cNvSpPr txBox="1"/>
          <p:nvPr/>
        </p:nvSpPr>
        <p:spPr>
          <a:xfrm>
            <a:off x="4598808" y="5405617"/>
            <a:ext cx="591792" cy="302429"/>
          </a:xfrm>
          <a:prstGeom prst="rect">
            <a:avLst/>
          </a:prstGeom>
          <a:noFill/>
          <a:ln w="19050">
            <a:solidFill>
              <a:schemeClr val="accent4"/>
            </a:solidFill>
          </a:ln>
        </p:spPr>
        <p:txBody>
          <a:bodyPr wrap="square" rtlCol="0">
            <a:spAutoFit/>
          </a:bodyPr>
          <a:lstStyle/>
          <a:p>
            <a:r>
              <a:rPr lang="en-GB" sz="1200" b="1" dirty="0">
                <a:solidFill>
                  <a:schemeClr val="accent4"/>
                </a:solidFill>
              </a:rPr>
              <a:t>£83.5</a:t>
            </a:r>
          </a:p>
        </p:txBody>
      </p:sp>
      <p:sp>
        <p:nvSpPr>
          <p:cNvPr id="88" name="Arrow: Right 87">
            <a:extLst>
              <a:ext uri="{FF2B5EF4-FFF2-40B4-BE49-F238E27FC236}">
                <a16:creationId xmlns:a16="http://schemas.microsoft.com/office/drawing/2014/main" id="{28BA61B4-C4A3-2082-B6B7-703633EB0B07}"/>
              </a:ext>
            </a:extLst>
          </p:cNvPr>
          <p:cNvSpPr/>
          <p:nvPr/>
        </p:nvSpPr>
        <p:spPr>
          <a:xfrm rot="4358205">
            <a:off x="2810701" y="6240049"/>
            <a:ext cx="638528" cy="177691"/>
          </a:xfrm>
          <a:prstGeom prst="rightArrow">
            <a:avLst>
              <a:gd name="adj1" fmla="val 28159"/>
              <a:gd name="adj2" fmla="val 53039"/>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9" name="Arrow: Right 88">
            <a:extLst>
              <a:ext uri="{FF2B5EF4-FFF2-40B4-BE49-F238E27FC236}">
                <a16:creationId xmlns:a16="http://schemas.microsoft.com/office/drawing/2014/main" id="{35867004-BFA0-871F-7FF5-1310A87A7216}"/>
              </a:ext>
            </a:extLst>
          </p:cNvPr>
          <p:cNvSpPr/>
          <p:nvPr/>
        </p:nvSpPr>
        <p:spPr>
          <a:xfrm rot="20843548">
            <a:off x="3522499" y="5478709"/>
            <a:ext cx="638528" cy="177691"/>
          </a:xfrm>
          <a:prstGeom prst="rightArrow">
            <a:avLst>
              <a:gd name="adj1" fmla="val 28159"/>
              <a:gd name="adj2" fmla="val 53039"/>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0" name="TextBox 89">
            <a:extLst>
              <a:ext uri="{FF2B5EF4-FFF2-40B4-BE49-F238E27FC236}">
                <a16:creationId xmlns:a16="http://schemas.microsoft.com/office/drawing/2014/main" id="{2EF55C73-16C2-F0AB-8C87-F95CFAA52522}"/>
              </a:ext>
            </a:extLst>
          </p:cNvPr>
          <p:cNvSpPr txBox="1"/>
          <p:nvPr/>
        </p:nvSpPr>
        <p:spPr>
          <a:xfrm rot="20519226">
            <a:off x="1727615" y="4731236"/>
            <a:ext cx="377186" cy="153888"/>
          </a:xfrm>
          <a:prstGeom prst="rect">
            <a:avLst/>
          </a:prstGeom>
          <a:solidFill>
            <a:schemeClr val="bg1"/>
          </a:solidFill>
          <a:ln>
            <a:noFill/>
          </a:ln>
        </p:spPr>
        <p:txBody>
          <a:bodyPr wrap="square" lIns="0" tIns="0" rIns="0" bIns="0" rtlCol="0">
            <a:spAutoFit/>
          </a:bodyPr>
          <a:lstStyle>
            <a:defPPr>
              <a:defRPr lang="en-US"/>
            </a:defPPr>
            <a:lvl1pPr>
              <a:defRPr sz="1000" b="1">
                <a:solidFill>
                  <a:srgbClr val="C00000"/>
                </a:solidFill>
              </a:defRPr>
            </a:lvl1pPr>
          </a:lstStyle>
          <a:p>
            <a:pPr algn="ctr"/>
            <a:r>
              <a:rPr lang="en-GB" dirty="0">
                <a:solidFill>
                  <a:schemeClr val="accent5"/>
                </a:solidFill>
              </a:rPr>
              <a:t>0.8GW</a:t>
            </a:r>
          </a:p>
        </p:txBody>
      </p:sp>
      <p:sp>
        <p:nvSpPr>
          <p:cNvPr id="91" name="Arrow: Right 90">
            <a:extLst>
              <a:ext uri="{FF2B5EF4-FFF2-40B4-BE49-F238E27FC236}">
                <a16:creationId xmlns:a16="http://schemas.microsoft.com/office/drawing/2014/main" id="{0C128CB8-E55B-F8C6-967F-A2A844732BF5}"/>
              </a:ext>
            </a:extLst>
          </p:cNvPr>
          <p:cNvSpPr/>
          <p:nvPr/>
        </p:nvSpPr>
        <p:spPr>
          <a:xfrm rot="9707453">
            <a:off x="1628524" y="4573819"/>
            <a:ext cx="439059" cy="177691"/>
          </a:xfrm>
          <a:prstGeom prst="rightArrow">
            <a:avLst>
              <a:gd name="adj1" fmla="val 28159"/>
              <a:gd name="adj2" fmla="val 53039"/>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2" name="Picture 91" descr="Shape&#10;&#10;Description automatically generated with medium confidence">
            <a:extLst>
              <a:ext uri="{FF2B5EF4-FFF2-40B4-BE49-F238E27FC236}">
                <a16:creationId xmlns:a16="http://schemas.microsoft.com/office/drawing/2014/main" id="{E123E2B3-E2C5-AEFB-7F87-D8EE9165D36D}"/>
              </a:ext>
            </a:extLst>
          </p:cNvPr>
          <p:cNvPicPr>
            <a:picLocks noChangeAspect="1"/>
          </p:cNvPicPr>
          <p:nvPr/>
        </p:nvPicPr>
        <p:blipFill>
          <a:blip r:embed="rId11"/>
          <a:stretch>
            <a:fillRect/>
          </a:stretch>
        </p:blipFill>
        <p:spPr>
          <a:xfrm>
            <a:off x="1069840" y="4781357"/>
            <a:ext cx="424826" cy="212413"/>
          </a:xfrm>
          <a:prstGeom prst="rect">
            <a:avLst/>
          </a:prstGeom>
        </p:spPr>
      </p:pic>
      <p:sp>
        <p:nvSpPr>
          <p:cNvPr id="93" name="TextBox 92">
            <a:extLst>
              <a:ext uri="{FF2B5EF4-FFF2-40B4-BE49-F238E27FC236}">
                <a16:creationId xmlns:a16="http://schemas.microsoft.com/office/drawing/2014/main" id="{C691586E-411D-BCC7-F7CC-4B537FEAA25E}"/>
              </a:ext>
            </a:extLst>
          </p:cNvPr>
          <p:cNvSpPr txBox="1"/>
          <p:nvPr/>
        </p:nvSpPr>
        <p:spPr>
          <a:xfrm rot="244554">
            <a:off x="3458071" y="6024042"/>
            <a:ext cx="548545" cy="168016"/>
          </a:xfrm>
          <a:prstGeom prst="rect">
            <a:avLst/>
          </a:prstGeom>
          <a:solidFill>
            <a:schemeClr val="bg1"/>
          </a:solidFill>
          <a:ln>
            <a:noFill/>
          </a:ln>
        </p:spPr>
        <p:txBody>
          <a:bodyPr wrap="square" lIns="0" tIns="0" rIns="0" bIns="0" rtlCol="0">
            <a:spAutoFit/>
          </a:bodyPr>
          <a:lstStyle>
            <a:defPPr>
              <a:defRPr lang="en-US"/>
            </a:defPPr>
            <a:lvl1pPr>
              <a:defRPr sz="1000" b="1">
                <a:solidFill>
                  <a:srgbClr val="C00000"/>
                </a:solidFill>
              </a:defRPr>
            </a:lvl1pPr>
          </a:lstStyle>
          <a:p>
            <a:pPr algn="ctr"/>
            <a:r>
              <a:rPr lang="en-GB" dirty="0">
                <a:solidFill>
                  <a:schemeClr val="accent5"/>
                </a:solidFill>
              </a:rPr>
              <a:t>2.5GW</a:t>
            </a:r>
          </a:p>
        </p:txBody>
      </p:sp>
      <p:sp>
        <p:nvSpPr>
          <p:cNvPr id="94" name="TextBox 93">
            <a:extLst>
              <a:ext uri="{FF2B5EF4-FFF2-40B4-BE49-F238E27FC236}">
                <a16:creationId xmlns:a16="http://schemas.microsoft.com/office/drawing/2014/main" id="{BB9AD6B3-6DD9-38BE-A419-B7A0590672B7}"/>
              </a:ext>
            </a:extLst>
          </p:cNvPr>
          <p:cNvSpPr txBox="1"/>
          <p:nvPr/>
        </p:nvSpPr>
        <p:spPr>
          <a:xfrm>
            <a:off x="4598808" y="5853908"/>
            <a:ext cx="591792" cy="302429"/>
          </a:xfrm>
          <a:prstGeom prst="rect">
            <a:avLst/>
          </a:prstGeom>
          <a:noFill/>
          <a:ln w="19050">
            <a:solidFill>
              <a:schemeClr val="accent4"/>
            </a:solidFill>
          </a:ln>
        </p:spPr>
        <p:txBody>
          <a:bodyPr wrap="square" rtlCol="0">
            <a:spAutoFit/>
          </a:bodyPr>
          <a:lstStyle/>
          <a:p>
            <a:r>
              <a:rPr lang="en-GB" sz="1200" b="1" dirty="0">
                <a:solidFill>
                  <a:schemeClr val="accent4"/>
                </a:solidFill>
              </a:rPr>
              <a:t>£83.5</a:t>
            </a:r>
          </a:p>
        </p:txBody>
      </p:sp>
      <p:sp>
        <p:nvSpPr>
          <p:cNvPr id="95" name="Arrow: Right 94">
            <a:extLst>
              <a:ext uri="{FF2B5EF4-FFF2-40B4-BE49-F238E27FC236}">
                <a16:creationId xmlns:a16="http://schemas.microsoft.com/office/drawing/2014/main" id="{9C336381-D14B-6360-C921-AAB7240C47A5}"/>
              </a:ext>
            </a:extLst>
          </p:cNvPr>
          <p:cNvSpPr/>
          <p:nvPr/>
        </p:nvSpPr>
        <p:spPr>
          <a:xfrm rot="244554">
            <a:off x="3463224" y="5877340"/>
            <a:ext cx="638528" cy="177691"/>
          </a:xfrm>
          <a:prstGeom prst="rightArrow">
            <a:avLst>
              <a:gd name="adj1" fmla="val 28159"/>
              <a:gd name="adj2" fmla="val 53039"/>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6" name="TextBox 95">
            <a:extLst>
              <a:ext uri="{FF2B5EF4-FFF2-40B4-BE49-F238E27FC236}">
                <a16:creationId xmlns:a16="http://schemas.microsoft.com/office/drawing/2014/main" id="{BF5D4579-A6E0-1E0D-1C44-85B95741584F}"/>
              </a:ext>
            </a:extLst>
          </p:cNvPr>
          <p:cNvSpPr txBox="1"/>
          <p:nvPr/>
        </p:nvSpPr>
        <p:spPr>
          <a:xfrm>
            <a:off x="4598808" y="5003713"/>
            <a:ext cx="591792" cy="302429"/>
          </a:xfrm>
          <a:prstGeom prst="rect">
            <a:avLst/>
          </a:prstGeom>
          <a:noFill/>
          <a:ln w="19050">
            <a:solidFill>
              <a:schemeClr val="accent4"/>
            </a:solidFill>
          </a:ln>
        </p:spPr>
        <p:txBody>
          <a:bodyPr wrap="square" rtlCol="0">
            <a:spAutoFit/>
          </a:bodyPr>
          <a:lstStyle/>
          <a:p>
            <a:r>
              <a:rPr lang="en-GB" sz="1200" b="1" dirty="0">
                <a:solidFill>
                  <a:schemeClr val="accent4"/>
                </a:solidFill>
              </a:rPr>
              <a:t>£83.5</a:t>
            </a:r>
          </a:p>
        </p:txBody>
      </p:sp>
      <p:pic>
        <p:nvPicPr>
          <p:cNvPr id="97" name="Picture 96" descr="Shape, background pattern&#10;&#10;Description automatically generated">
            <a:extLst>
              <a:ext uri="{FF2B5EF4-FFF2-40B4-BE49-F238E27FC236}">
                <a16:creationId xmlns:a16="http://schemas.microsoft.com/office/drawing/2014/main" id="{BD528157-A5E1-18E5-0190-0EACE6920A30}"/>
              </a:ext>
            </a:extLst>
          </p:cNvPr>
          <p:cNvPicPr>
            <a:picLocks noChangeAspect="1"/>
          </p:cNvPicPr>
          <p:nvPr/>
        </p:nvPicPr>
        <p:blipFill>
          <a:blip r:embed="rId12"/>
          <a:stretch>
            <a:fillRect/>
          </a:stretch>
        </p:blipFill>
        <p:spPr>
          <a:xfrm>
            <a:off x="4134568" y="5019336"/>
            <a:ext cx="427823" cy="256693"/>
          </a:xfrm>
          <a:prstGeom prst="rect">
            <a:avLst/>
          </a:prstGeom>
        </p:spPr>
      </p:pic>
      <p:sp>
        <p:nvSpPr>
          <p:cNvPr id="98" name="Arrow: Right 97">
            <a:extLst>
              <a:ext uri="{FF2B5EF4-FFF2-40B4-BE49-F238E27FC236}">
                <a16:creationId xmlns:a16="http://schemas.microsoft.com/office/drawing/2014/main" id="{37D6EFB4-21B4-FB18-D462-7389110CCBAD}"/>
              </a:ext>
            </a:extLst>
          </p:cNvPr>
          <p:cNvSpPr/>
          <p:nvPr/>
        </p:nvSpPr>
        <p:spPr>
          <a:xfrm rot="9132541">
            <a:off x="3343517" y="4867588"/>
            <a:ext cx="742889" cy="134755"/>
          </a:xfrm>
          <a:prstGeom prst="rightArrow">
            <a:avLst>
              <a:gd name="adj1" fmla="val 28159"/>
              <a:gd name="adj2" fmla="val 53039"/>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9" name="TextBox 98">
            <a:extLst>
              <a:ext uri="{FF2B5EF4-FFF2-40B4-BE49-F238E27FC236}">
                <a16:creationId xmlns:a16="http://schemas.microsoft.com/office/drawing/2014/main" id="{5AC95B05-B170-0C81-366C-E75B6DD8AF85}"/>
              </a:ext>
            </a:extLst>
          </p:cNvPr>
          <p:cNvSpPr txBox="1"/>
          <p:nvPr/>
        </p:nvSpPr>
        <p:spPr>
          <a:xfrm rot="19919533">
            <a:off x="3371201" y="4714513"/>
            <a:ext cx="638642" cy="168016"/>
          </a:xfrm>
          <a:prstGeom prst="rect">
            <a:avLst/>
          </a:prstGeom>
          <a:solidFill>
            <a:schemeClr val="bg1"/>
          </a:solidFill>
        </p:spPr>
        <p:txBody>
          <a:bodyPr wrap="square" lIns="0" tIns="0" rIns="0" bIns="0" rtlCol="0">
            <a:spAutoFit/>
          </a:bodyPr>
          <a:lstStyle/>
          <a:p>
            <a:pPr algn="ctr"/>
            <a:r>
              <a:rPr lang="en-GB" sz="1000" b="1" dirty="0">
                <a:solidFill>
                  <a:srgbClr val="C00000"/>
                </a:solidFill>
              </a:rPr>
              <a:t>1.4GW</a:t>
            </a:r>
          </a:p>
        </p:txBody>
      </p:sp>
      <p:pic>
        <p:nvPicPr>
          <p:cNvPr id="100" name="Picture 99" descr="Logo&#10;&#10;Description automatically generated">
            <a:extLst>
              <a:ext uri="{FF2B5EF4-FFF2-40B4-BE49-F238E27FC236}">
                <a16:creationId xmlns:a16="http://schemas.microsoft.com/office/drawing/2014/main" id="{5271475D-1FCB-81F3-9392-1A90A2CD55C3}"/>
              </a:ext>
            </a:extLst>
          </p:cNvPr>
          <p:cNvPicPr>
            <a:picLocks noChangeAspect="1"/>
          </p:cNvPicPr>
          <p:nvPr/>
        </p:nvPicPr>
        <p:blipFill>
          <a:blip r:embed="rId13"/>
          <a:stretch>
            <a:fillRect/>
          </a:stretch>
        </p:blipFill>
        <p:spPr>
          <a:xfrm>
            <a:off x="4163740" y="4564257"/>
            <a:ext cx="369478" cy="279707"/>
          </a:xfrm>
          <a:prstGeom prst="rect">
            <a:avLst/>
          </a:prstGeom>
        </p:spPr>
      </p:pic>
      <p:sp>
        <p:nvSpPr>
          <p:cNvPr id="101" name="TextBox 100">
            <a:extLst>
              <a:ext uri="{FF2B5EF4-FFF2-40B4-BE49-F238E27FC236}">
                <a16:creationId xmlns:a16="http://schemas.microsoft.com/office/drawing/2014/main" id="{F42417FF-4642-5E8C-597E-E9610916B207}"/>
              </a:ext>
            </a:extLst>
          </p:cNvPr>
          <p:cNvSpPr txBox="1"/>
          <p:nvPr/>
        </p:nvSpPr>
        <p:spPr>
          <a:xfrm>
            <a:off x="4598808" y="4557778"/>
            <a:ext cx="520964" cy="302429"/>
          </a:xfrm>
          <a:prstGeom prst="rect">
            <a:avLst/>
          </a:prstGeom>
          <a:noFill/>
          <a:ln w="19050">
            <a:solidFill>
              <a:schemeClr val="accent4"/>
            </a:solidFill>
          </a:ln>
        </p:spPr>
        <p:txBody>
          <a:bodyPr wrap="square" rtlCol="0">
            <a:spAutoFit/>
          </a:bodyPr>
          <a:lstStyle/>
          <a:p>
            <a:r>
              <a:rPr lang="en-GB" sz="1200" b="1" dirty="0">
                <a:solidFill>
                  <a:schemeClr val="accent4"/>
                </a:solidFill>
              </a:rPr>
              <a:t>£0.0</a:t>
            </a:r>
          </a:p>
        </p:txBody>
      </p:sp>
      <p:sp>
        <p:nvSpPr>
          <p:cNvPr id="102" name="Arrow: Right 101">
            <a:extLst>
              <a:ext uri="{FF2B5EF4-FFF2-40B4-BE49-F238E27FC236}">
                <a16:creationId xmlns:a16="http://schemas.microsoft.com/office/drawing/2014/main" id="{00F2E333-1E5D-9EFA-24C4-A0C1039E33EC}"/>
              </a:ext>
            </a:extLst>
          </p:cNvPr>
          <p:cNvSpPr/>
          <p:nvPr/>
        </p:nvSpPr>
        <p:spPr>
          <a:xfrm rot="7912997">
            <a:off x="2695859" y="3815246"/>
            <a:ext cx="1404577" cy="134755"/>
          </a:xfrm>
          <a:prstGeom prst="rightArrow">
            <a:avLst>
              <a:gd name="adj1" fmla="val 28159"/>
              <a:gd name="adj2" fmla="val 53039"/>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3" name="TextBox 102">
            <a:extLst>
              <a:ext uri="{FF2B5EF4-FFF2-40B4-BE49-F238E27FC236}">
                <a16:creationId xmlns:a16="http://schemas.microsoft.com/office/drawing/2014/main" id="{401DA2BA-67A7-48B1-EB25-251239D37BCE}"/>
              </a:ext>
            </a:extLst>
          </p:cNvPr>
          <p:cNvSpPr txBox="1"/>
          <p:nvPr/>
        </p:nvSpPr>
        <p:spPr>
          <a:xfrm rot="18558724">
            <a:off x="2911828" y="3758052"/>
            <a:ext cx="638642" cy="168016"/>
          </a:xfrm>
          <a:prstGeom prst="rect">
            <a:avLst/>
          </a:prstGeom>
          <a:solidFill>
            <a:schemeClr val="bg1"/>
          </a:solidFill>
        </p:spPr>
        <p:txBody>
          <a:bodyPr wrap="square" lIns="0" tIns="0" rIns="0" bIns="0" rtlCol="0">
            <a:spAutoFit/>
          </a:bodyPr>
          <a:lstStyle/>
          <a:p>
            <a:pPr algn="ctr"/>
            <a:r>
              <a:rPr lang="en-GB" sz="1000" b="1" dirty="0">
                <a:solidFill>
                  <a:srgbClr val="C00000"/>
                </a:solidFill>
              </a:rPr>
              <a:t>1.4GW</a:t>
            </a:r>
          </a:p>
        </p:txBody>
      </p:sp>
      <p:pic>
        <p:nvPicPr>
          <p:cNvPr id="104" name="Picture 103" descr="Logo, company name&#10;&#10;Description automatically generated">
            <a:extLst>
              <a:ext uri="{FF2B5EF4-FFF2-40B4-BE49-F238E27FC236}">
                <a16:creationId xmlns:a16="http://schemas.microsoft.com/office/drawing/2014/main" id="{BFEE62F5-B616-3E3C-EAC4-F72D3AFF515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44451" y="4291235"/>
            <a:ext cx="393050" cy="196525"/>
          </a:xfrm>
          <a:prstGeom prst="rect">
            <a:avLst/>
          </a:prstGeom>
        </p:spPr>
      </p:pic>
      <p:sp>
        <p:nvSpPr>
          <p:cNvPr id="105" name="TextBox 104">
            <a:extLst>
              <a:ext uri="{FF2B5EF4-FFF2-40B4-BE49-F238E27FC236}">
                <a16:creationId xmlns:a16="http://schemas.microsoft.com/office/drawing/2014/main" id="{707A0DD3-A65B-9D63-3AAE-F90F1E4AD37A}"/>
              </a:ext>
            </a:extLst>
          </p:cNvPr>
          <p:cNvSpPr txBox="1"/>
          <p:nvPr/>
        </p:nvSpPr>
        <p:spPr>
          <a:xfrm>
            <a:off x="3585199" y="4234181"/>
            <a:ext cx="641621" cy="302429"/>
          </a:xfrm>
          <a:prstGeom prst="rect">
            <a:avLst/>
          </a:prstGeom>
          <a:noFill/>
          <a:ln w="19050">
            <a:solidFill>
              <a:srgbClr val="2D5364"/>
            </a:solidFill>
          </a:ln>
        </p:spPr>
        <p:txBody>
          <a:bodyPr wrap="square" rtlCol="0">
            <a:spAutoFit/>
          </a:bodyPr>
          <a:lstStyle/>
          <a:p>
            <a:r>
              <a:rPr lang="en-GB" sz="1200" b="1" dirty="0">
                <a:solidFill>
                  <a:srgbClr val="2D5364"/>
                </a:solidFill>
              </a:rPr>
              <a:t>£ 13.9</a:t>
            </a:r>
          </a:p>
        </p:txBody>
      </p:sp>
      <p:sp>
        <p:nvSpPr>
          <p:cNvPr id="106" name="TextBox 105">
            <a:extLst>
              <a:ext uri="{FF2B5EF4-FFF2-40B4-BE49-F238E27FC236}">
                <a16:creationId xmlns:a16="http://schemas.microsoft.com/office/drawing/2014/main" id="{77A0CD80-BBD8-949C-433C-B741F744F410}"/>
              </a:ext>
            </a:extLst>
          </p:cNvPr>
          <p:cNvSpPr txBox="1"/>
          <p:nvPr/>
        </p:nvSpPr>
        <p:spPr>
          <a:xfrm rot="20843548">
            <a:off x="3553659" y="5282271"/>
            <a:ext cx="548545" cy="168016"/>
          </a:xfrm>
          <a:prstGeom prst="rect">
            <a:avLst/>
          </a:prstGeom>
          <a:solidFill>
            <a:schemeClr val="bg1"/>
          </a:solidFill>
          <a:ln>
            <a:noFill/>
          </a:ln>
        </p:spPr>
        <p:txBody>
          <a:bodyPr wrap="square" lIns="0" tIns="0" rIns="0" bIns="0" rtlCol="0">
            <a:spAutoFit/>
          </a:bodyPr>
          <a:lstStyle>
            <a:defPPr>
              <a:defRPr lang="en-US"/>
            </a:defPPr>
            <a:lvl1pPr>
              <a:defRPr sz="1000" b="1">
                <a:solidFill>
                  <a:srgbClr val="C00000"/>
                </a:solidFill>
              </a:defRPr>
            </a:lvl1pPr>
          </a:lstStyle>
          <a:p>
            <a:pPr algn="ctr"/>
            <a:r>
              <a:rPr lang="en-GB" dirty="0">
                <a:solidFill>
                  <a:schemeClr val="accent5"/>
                </a:solidFill>
              </a:rPr>
              <a:t>1.4GW</a:t>
            </a:r>
          </a:p>
        </p:txBody>
      </p:sp>
      <p:sp>
        <p:nvSpPr>
          <p:cNvPr id="107" name="Arrow: Right 106">
            <a:extLst>
              <a:ext uri="{FF2B5EF4-FFF2-40B4-BE49-F238E27FC236}">
                <a16:creationId xmlns:a16="http://schemas.microsoft.com/office/drawing/2014/main" id="{F0E9EE9C-25B5-6961-3A21-F8470428CB35}"/>
              </a:ext>
            </a:extLst>
          </p:cNvPr>
          <p:cNvSpPr/>
          <p:nvPr/>
        </p:nvSpPr>
        <p:spPr>
          <a:xfrm rot="20843548">
            <a:off x="3523053" y="5150190"/>
            <a:ext cx="592542" cy="177691"/>
          </a:xfrm>
          <a:prstGeom prst="rightArrow">
            <a:avLst>
              <a:gd name="adj1" fmla="val 28159"/>
              <a:gd name="adj2" fmla="val 53039"/>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8" name="TextBox 107">
            <a:extLst>
              <a:ext uri="{FF2B5EF4-FFF2-40B4-BE49-F238E27FC236}">
                <a16:creationId xmlns:a16="http://schemas.microsoft.com/office/drawing/2014/main" id="{93870782-30FC-EC65-0CA0-C5D8A5EE52BF}"/>
              </a:ext>
            </a:extLst>
          </p:cNvPr>
          <p:cNvSpPr txBox="1"/>
          <p:nvPr/>
        </p:nvSpPr>
        <p:spPr>
          <a:xfrm>
            <a:off x="983678" y="5033972"/>
            <a:ext cx="596970" cy="302429"/>
          </a:xfrm>
          <a:prstGeom prst="rect">
            <a:avLst/>
          </a:prstGeom>
          <a:noFill/>
          <a:ln w="19050">
            <a:solidFill>
              <a:schemeClr val="accent4"/>
            </a:solidFill>
          </a:ln>
        </p:spPr>
        <p:txBody>
          <a:bodyPr wrap="square" rtlCol="0">
            <a:spAutoFit/>
          </a:bodyPr>
          <a:lstStyle/>
          <a:p>
            <a:r>
              <a:rPr lang="en-GB" sz="1200" b="1" dirty="0">
                <a:solidFill>
                  <a:schemeClr val="accent4"/>
                </a:solidFill>
              </a:rPr>
              <a:t>£14.3</a:t>
            </a:r>
          </a:p>
        </p:txBody>
      </p:sp>
      <p:sp>
        <p:nvSpPr>
          <p:cNvPr id="109" name="TextBox 108">
            <a:extLst>
              <a:ext uri="{FF2B5EF4-FFF2-40B4-BE49-F238E27FC236}">
                <a16:creationId xmlns:a16="http://schemas.microsoft.com/office/drawing/2014/main" id="{C3B4072F-E280-2FE5-37C2-94072A81F3CD}"/>
              </a:ext>
            </a:extLst>
          </p:cNvPr>
          <p:cNvSpPr txBox="1"/>
          <p:nvPr/>
        </p:nvSpPr>
        <p:spPr>
          <a:xfrm>
            <a:off x="5333386" y="5040906"/>
            <a:ext cx="596970" cy="302429"/>
          </a:xfrm>
          <a:prstGeom prst="rect">
            <a:avLst/>
          </a:prstGeom>
          <a:noFill/>
          <a:ln w="19050">
            <a:solidFill>
              <a:schemeClr val="accent4"/>
            </a:solidFill>
          </a:ln>
        </p:spPr>
        <p:txBody>
          <a:bodyPr wrap="square" rtlCol="0">
            <a:spAutoFit/>
          </a:bodyPr>
          <a:lstStyle/>
          <a:p>
            <a:r>
              <a:rPr lang="en-GB" sz="1200" b="1" dirty="0">
                <a:solidFill>
                  <a:schemeClr val="accent4"/>
                </a:solidFill>
              </a:rPr>
              <a:t>£79.4</a:t>
            </a:r>
          </a:p>
        </p:txBody>
      </p:sp>
      <p:sp>
        <p:nvSpPr>
          <p:cNvPr id="110" name="TextBox 109">
            <a:extLst>
              <a:ext uri="{FF2B5EF4-FFF2-40B4-BE49-F238E27FC236}">
                <a16:creationId xmlns:a16="http://schemas.microsoft.com/office/drawing/2014/main" id="{1A5A7419-B8FA-C81F-3532-8197618932B6}"/>
              </a:ext>
            </a:extLst>
          </p:cNvPr>
          <p:cNvSpPr txBox="1"/>
          <p:nvPr/>
        </p:nvSpPr>
        <p:spPr>
          <a:xfrm rot="20195956">
            <a:off x="5917441" y="4637012"/>
            <a:ext cx="548545" cy="168016"/>
          </a:xfrm>
          <a:prstGeom prst="rect">
            <a:avLst/>
          </a:prstGeom>
          <a:solidFill>
            <a:schemeClr val="bg1"/>
          </a:solidFill>
          <a:ln>
            <a:noFill/>
          </a:ln>
        </p:spPr>
        <p:txBody>
          <a:bodyPr wrap="square" lIns="0" tIns="0" rIns="0" bIns="0" rtlCol="0">
            <a:spAutoFit/>
          </a:bodyPr>
          <a:lstStyle>
            <a:defPPr>
              <a:defRPr lang="en-US"/>
            </a:defPPr>
            <a:lvl1pPr>
              <a:defRPr sz="1000" b="1">
                <a:solidFill>
                  <a:srgbClr val="C00000"/>
                </a:solidFill>
              </a:defRPr>
            </a:lvl1pPr>
          </a:lstStyle>
          <a:p>
            <a:pPr algn="ctr"/>
            <a:r>
              <a:rPr lang="en-GB" dirty="0">
                <a:solidFill>
                  <a:schemeClr val="accent5"/>
                </a:solidFill>
              </a:rPr>
              <a:t>0.1GW</a:t>
            </a:r>
          </a:p>
        </p:txBody>
      </p:sp>
      <p:sp>
        <p:nvSpPr>
          <p:cNvPr id="111" name="Arrow: Right 110">
            <a:extLst>
              <a:ext uri="{FF2B5EF4-FFF2-40B4-BE49-F238E27FC236}">
                <a16:creationId xmlns:a16="http://schemas.microsoft.com/office/drawing/2014/main" id="{0B1B41D3-1AC1-D7D6-AD85-A83A88DD0FD2}"/>
              </a:ext>
            </a:extLst>
          </p:cNvPr>
          <p:cNvSpPr/>
          <p:nvPr/>
        </p:nvSpPr>
        <p:spPr>
          <a:xfrm rot="9169534">
            <a:off x="5817556" y="4481989"/>
            <a:ext cx="638528" cy="177691"/>
          </a:xfrm>
          <a:prstGeom prst="rightArrow">
            <a:avLst>
              <a:gd name="adj1" fmla="val 28159"/>
              <a:gd name="adj2" fmla="val 53039"/>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2" name="Picture 111" descr="Logo&#10;&#10;Description automatically generated with medium confidence">
            <a:extLst>
              <a:ext uri="{FF2B5EF4-FFF2-40B4-BE49-F238E27FC236}">
                <a16:creationId xmlns:a16="http://schemas.microsoft.com/office/drawing/2014/main" id="{D91F0D51-6E1A-4FCD-13D5-2FAEA7D9AF9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85028" y="2709728"/>
            <a:ext cx="393050" cy="285959"/>
          </a:xfrm>
          <a:prstGeom prst="rect">
            <a:avLst/>
          </a:prstGeom>
        </p:spPr>
      </p:pic>
      <p:sp>
        <p:nvSpPr>
          <p:cNvPr id="113" name="TextBox 112">
            <a:extLst>
              <a:ext uri="{FF2B5EF4-FFF2-40B4-BE49-F238E27FC236}">
                <a16:creationId xmlns:a16="http://schemas.microsoft.com/office/drawing/2014/main" id="{749CDA12-5299-8620-BE1C-815D2E8E2F34}"/>
              </a:ext>
            </a:extLst>
          </p:cNvPr>
          <p:cNvSpPr txBox="1"/>
          <p:nvPr/>
        </p:nvSpPr>
        <p:spPr>
          <a:xfrm>
            <a:off x="4325470" y="2712646"/>
            <a:ext cx="506904" cy="302429"/>
          </a:xfrm>
          <a:prstGeom prst="rect">
            <a:avLst/>
          </a:prstGeom>
          <a:noFill/>
          <a:ln w="19050">
            <a:solidFill>
              <a:schemeClr val="accent4"/>
            </a:solidFill>
          </a:ln>
        </p:spPr>
        <p:txBody>
          <a:bodyPr wrap="square" rtlCol="0">
            <a:spAutoFit/>
          </a:bodyPr>
          <a:lstStyle/>
          <a:p>
            <a:r>
              <a:rPr lang="en-GB" sz="1200" b="1" dirty="0">
                <a:solidFill>
                  <a:schemeClr val="accent4"/>
                </a:solidFill>
              </a:rPr>
              <a:t>£7.7</a:t>
            </a:r>
          </a:p>
        </p:txBody>
      </p:sp>
      <p:pic>
        <p:nvPicPr>
          <p:cNvPr id="114" name="Picture 113" descr="Logo&#10;&#10;Description automatically generated with medium confidence">
            <a:extLst>
              <a:ext uri="{FF2B5EF4-FFF2-40B4-BE49-F238E27FC236}">
                <a16:creationId xmlns:a16="http://schemas.microsoft.com/office/drawing/2014/main" id="{95110D48-1515-3CD3-65F1-8C7128C55DE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45958" y="2709728"/>
            <a:ext cx="393050" cy="285959"/>
          </a:xfrm>
          <a:prstGeom prst="rect">
            <a:avLst/>
          </a:prstGeom>
        </p:spPr>
      </p:pic>
      <p:sp>
        <p:nvSpPr>
          <p:cNvPr id="115" name="TextBox 114">
            <a:extLst>
              <a:ext uri="{FF2B5EF4-FFF2-40B4-BE49-F238E27FC236}">
                <a16:creationId xmlns:a16="http://schemas.microsoft.com/office/drawing/2014/main" id="{9FDDF0BD-4B0A-8AE3-3E29-6B32ACAC2B3A}"/>
              </a:ext>
            </a:extLst>
          </p:cNvPr>
          <p:cNvSpPr txBox="1"/>
          <p:nvPr/>
        </p:nvSpPr>
        <p:spPr>
          <a:xfrm>
            <a:off x="8686399" y="2712646"/>
            <a:ext cx="506904" cy="302429"/>
          </a:xfrm>
          <a:prstGeom prst="rect">
            <a:avLst/>
          </a:prstGeom>
          <a:noFill/>
          <a:ln w="19050">
            <a:solidFill>
              <a:schemeClr val="accent4"/>
            </a:solidFill>
          </a:ln>
        </p:spPr>
        <p:txBody>
          <a:bodyPr wrap="square" rtlCol="0">
            <a:spAutoFit/>
          </a:bodyPr>
          <a:lstStyle/>
          <a:p>
            <a:r>
              <a:rPr lang="en-GB" sz="1200" b="1" dirty="0">
                <a:solidFill>
                  <a:schemeClr val="accent4"/>
                </a:solidFill>
              </a:rPr>
              <a:t>£5.2</a:t>
            </a:r>
          </a:p>
        </p:txBody>
      </p:sp>
      <p:sp>
        <p:nvSpPr>
          <p:cNvPr id="116" name="TextBox 115">
            <a:extLst>
              <a:ext uri="{FF2B5EF4-FFF2-40B4-BE49-F238E27FC236}">
                <a16:creationId xmlns:a16="http://schemas.microsoft.com/office/drawing/2014/main" id="{C0360398-B2CD-BB12-4F3D-5EC8E32088AB}"/>
              </a:ext>
            </a:extLst>
          </p:cNvPr>
          <p:cNvSpPr txBox="1"/>
          <p:nvPr/>
        </p:nvSpPr>
        <p:spPr>
          <a:xfrm>
            <a:off x="741136" y="7157678"/>
            <a:ext cx="5545544" cy="338554"/>
          </a:xfrm>
          <a:prstGeom prst="rect">
            <a:avLst/>
          </a:prstGeom>
          <a:noFill/>
        </p:spPr>
        <p:txBody>
          <a:bodyPr wrap="square" rtlCol="0">
            <a:spAutoFit/>
          </a:bodyPr>
          <a:lstStyle/>
          <a:p>
            <a:r>
              <a:rPr lang="en-GB" sz="800" i="1" dirty="0"/>
              <a:t>Source: FTI Consulting</a:t>
            </a:r>
          </a:p>
          <a:p>
            <a:r>
              <a:rPr lang="en-GB" sz="800" i="1" dirty="0"/>
              <a:t>Note: We follow ENTSO-E’s methodology model which includes consideration of the transmission network between NI and ROI</a:t>
            </a:r>
          </a:p>
        </p:txBody>
      </p:sp>
      <p:grpSp>
        <p:nvGrpSpPr>
          <p:cNvPr id="117" name="Group 116">
            <a:extLst>
              <a:ext uri="{FF2B5EF4-FFF2-40B4-BE49-F238E27FC236}">
                <a16:creationId xmlns:a16="http://schemas.microsoft.com/office/drawing/2014/main" id="{924555AD-9DB0-443A-D338-F7722D1EE595}"/>
              </a:ext>
            </a:extLst>
          </p:cNvPr>
          <p:cNvGrpSpPr/>
          <p:nvPr/>
        </p:nvGrpSpPr>
        <p:grpSpPr>
          <a:xfrm>
            <a:off x="2561956" y="1470468"/>
            <a:ext cx="5410136" cy="523220"/>
            <a:chOff x="1780936" y="1384376"/>
            <a:chExt cx="7038181" cy="523220"/>
          </a:xfrm>
        </p:grpSpPr>
        <p:sp>
          <p:nvSpPr>
            <p:cNvPr id="118" name="TextBox 117">
              <a:extLst>
                <a:ext uri="{FF2B5EF4-FFF2-40B4-BE49-F238E27FC236}">
                  <a16:creationId xmlns:a16="http://schemas.microsoft.com/office/drawing/2014/main" id="{B2AE8E25-CF6F-CFC9-5DF6-C80C3E50E0CC}"/>
                </a:ext>
              </a:extLst>
            </p:cNvPr>
            <p:cNvSpPr txBox="1"/>
            <p:nvPr/>
          </p:nvSpPr>
          <p:spPr>
            <a:xfrm>
              <a:off x="1780936" y="1384376"/>
              <a:ext cx="7038181" cy="523220"/>
            </a:xfrm>
            <a:prstGeom prst="rect">
              <a:avLst/>
            </a:prstGeom>
            <a:noFill/>
          </p:spPr>
          <p:txBody>
            <a:bodyPr wrap="square" rtlCol="0">
              <a:spAutoFit/>
            </a:bodyPr>
            <a:lstStyle/>
            <a:p>
              <a:pPr algn="ctr"/>
              <a:r>
                <a:rPr lang="en-GB" sz="1400" b="1" dirty="0">
                  <a:solidFill>
                    <a:schemeClr val="tx2"/>
                  </a:solidFill>
                </a:rPr>
                <a:t>Example of the impact of nodal pricing on interconnectors</a:t>
              </a:r>
            </a:p>
          </p:txBody>
        </p:sp>
        <p:cxnSp>
          <p:nvCxnSpPr>
            <p:cNvPr id="119" name="Straight Connector 118">
              <a:extLst>
                <a:ext uri="{FF2B5EF4-FFF2-40B4-BE49-F238E27FC236}">
                  <a16:creationId xmlns:a16="http://schemas.microsoft.com/office/drawing/2014/main" id="{503AC062-CDED-3CA1-4A7B-E82F220425DC}"/>
                </a:ext>
              </a:extLst>
            </p:cNvPr>
            <p:cNvCxnSpPr/>
            <p:nvPr/>
          </p:nvCxnSpPr>
          <p:spPr>
            <a:xfrm>
              <a:off x="2276475" y="1649915"/>
              <a:ext cx="6067425"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1360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7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7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0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1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11"/>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1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5" grpId="0" animBg="1"/>
      <p:bldP spid="33" grpId="0" animBg="1"/>
      <p:bldP spid="34" grpId="0" animBg="1"/>
      <p:bldP spid="35" grpId="0" animBg="1"/>
      <p:bldP spid="36" grpId="0" animBg="1"/>
      <p:bldP spid="41" grpId="0" animBg="1"/>
      <p:bldP spid="42" grpId="0" animBg="1"/>
      <p:bldP spid="43" grpId="0" animBg="1"/>
      <p:bldP spid="45" grpId="0" animBg="1"/>
      <p:bldP spid="46" grpId="0" animBg="1"/>
      <p:bldP spid="52" grpId="0" animBg="1"/>
      <p:bldP spid="53" grpId="0" animBg="1"/>
      <p:bldP spid="54" grpId="0" animBg="1"/>
      <p:bldP spid="55" grpId="0" animBg="1"/>
      <p:bldP spid="57" grpId="0" animBg="1"/>
      <p:bldP spid="58" grpId="0" animBg="1"/>
      <p:bldP spid="59" grpId="0" animBg="1"/>
      <p:bldP spid="60" grpId="0" animBg="1"/>
      <p:bldP spid="61" grpId="0" animBg="1"/>
      <p:bldP spid="62" grpId="0"/>
      <p:bldP spid="64" grpId="0" animBg="1"/>
      <p:bldP spid="65" grpId="0" animBg="1"/>
      <p:bldP spid="67" grpId="0" animBg="1"/>
      <p:bldP spid="68" grpId="0" animBg="1"/>
      <p:bldP spid="69" grpId="0" animBg="1"/>
      <p:bldP spid="71" grpId="0" animBg="1"/>
      <p:bldP spid="109" grpId="0" animBg="1"/>
      <p:bldP spid="110" grpId="0" animBg="1"/>
      <p:bldP spid="111" grpId="0" animBg="1"/>
      <p:bldP spid="1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96EF-DCA6-10E9-6B6B-03C607D518E6}"/>
              </a:ext>
            </a:extLst>
          </p:cNvPr>
          <p:cNvSpPr>
            <a:spLocks noGrp="1"/>
          </p:cNvSpPr>
          <p:nvPr>
            <p:ph type="title"/>
          </p:nvPr>
        </p:nvSpPr>
        <p:spPr>
          <a:xfrm>
            <a:off x="478711" y="620703"/>
            <a:ext cx="9774936" cy="685800"/>
          </a:xfrm>
        </p:spPr>
        <p:txBody>
          <a:bodyPr/>
          <a:lstStyle/>
          <a:p>
            <a:r>
              <a:rPr lang="en-GB" dirty="0"/>
              <a:t>Over a year the distortions in interconnector scheduled flows are very material</a:t>
            </a:r>
          </a:p>
        </p:txBody>
      </p:sp>
      <p:sp>
        <p:nvSpPr>
          <p:cNvPr id="3" name="Slide Number Placeholder 2">
            <a:extLst>
              <a:ext uri="{FF2B5EF4-FFF2-40B4-BE49-F238E27FC236}">
                <a16:creationId xmlns:a16="http://schemas.microsoft.com/office/drawing/2014/main" id="{F7CC786B-D51B-96D5-1D02-6CF8E206066C}"/>
              </a:ext>
            </a:extLst>
          </p:cNvPr>
          <p:cNvSpPr>
            <a:spLocks noGrp="1"/>
          </p:cNvSpPr>
          <p:nvPr>
            <p:ph type="sldNum" sz="quarter" idx="4"/>
          </p:nvPr>
        </p:nvSpPr>
        <p:spPr>
          <a:xfrm>
            <a:off x="9959867" y="6998598"/>
            <a:ext cx="485847" cy="329206"/>
          </a:xfrm>
        </p:spPr>
        <p:txBody>
          <a:bodyPr/>
          <a:lstStyle/>
          <a:p>
            <a:fld id="{495CDFE8-06BB-8C4A-81DE-67EF32F50FC9}" type="slidenum">
              <a:rPr lang="en-US" smtClean="0"/>
              <a:pPr/>
              <a:t>9</a:t>
            </a:fld>
            <a:endParaRPr lang="en-US" dirty="0"/>
          </a:p>
        </p:txBody>
      </p:sp>
      <p:grpSp>
        <p:nvGrpSpPr>
          <p:cNvPr id="16" name="Group 15">
            <a:extLst>
              <a:ext uri="{FF2B5EF4-FFF2-40B4-BE49-F238E27FC236}">
                <a16:creationId xmlns:a16="http://schemas.microsoft.com/office/drawing/2014/main" id="{06B37058-3486-038D-8F4C-6B0924A67FE3}"/>
              </a:ext>
            </a:extLst>
          </p:cNvPr>
          <p:cNvGrpSpPr/>
          <p:nvPr/>
        </p:nvGrpSpPr>
        <p:grpSpPr>
          <a:xfrm>
            <a:off x="3212982" y="1568418"/>
            <a:ext cx="4644020" cy="523220"/>
            <a:chOff x="1780936" y="1384376"/>
            <a:chExt cx="7038181" cy="523220"/>
          </a:xfrm>
        </p:grpSpPr>
        <p:sp>
          <p:nvSpPr>
            <p:cNvPr id="14" name="TextBox 13">
              <a:extLst>
                <a:ext uri="{FF2B5EF4-FFF2-40B4-BE49-F238E27FC236}">
                  <a16:creationId xmlns:a16="http://schemas.microsoft.com/office/drawing/2014/main" id="{BA592561-A10B-DC4F-90B1-FFC02785705A}"/>
                </a:ext>
              </a:extLst>
            </p:cNvPr>
            <p:cNvSpPr txBox="1"/>
            <p:nvPr/>
          </p:nvSpPr>
          <p:spPr>
            <a:xfrm>
              <a:off x="1780936" y="1384376"/>
              <a:ext cx="7038181" cy="523220"/>
            </a:xfrm>
            <a:prstGeom prst="rect">
              <a:avLst/>
            </a:prstGeom>
            <a:noFill/>
          </p:spPr>
          <p:txBody>
            <a:bodyPr wrap="square" rtlCol="0">
              <a:spAutoFit/>
            </a:bodyPr>
            <a:lstStyle/>
            <a:p>
              <a:pPr algn="ctr"/>
              <a:r>
                <a:rPr lang="en-GB" sz="1400" b="1" dirty="0">
                  <a:solidFill>
                    <a:schemeClr val="tx2"/>
                  </a:solidFill>
                </a:rPr>
                <a:t>Change in interconnector flows (nodal relative to national)</a:t>
              </a:r>
            </a:p>
          </p:txBody>
        </p:sp>
        <p:cxnSp>
          <p:nvCxnSpPr>
            <p:cNvPr id="15" name="Straight Connector 14">
              <a:extLst>
                <a:ext uri="{FF2B5EF4-FFF2-40B4-BE49-F238E27FC236}">
                  <a16:creationId xmlns:a16="http://schemas.microsoft.com/office/drawing/2014/main" id="{00DC8DDA-A669-BED0-072C-823435F0173F}"/>
                </a:ext>
              </a:extLst>
            </p:cNvPr>
            <p:cNvCxnSpPr>
              <a:cxnSpLocks/>
            </p:cNvCxnSpPr>
            <p:nvPr/>
          </p:nvCxnSpPr>
          <p:spPr>
            <a:xfrm>
              <a:off x="1843411" y="1726115"/>
              <a:ext cx="6869055"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0" name="Picture 19">
            <a:extLst>
              <a:ext uri="{FF2B5EF4-FFF2-40B4-BE49-F238E27FC236}">
                <a16:creationId xmlns:a16="http://schemas.microsoft.com/office/drawing/2014/main" id="{0AEEAF7F-3D12-D3F8-B815-B2B601180C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800" t="91067" r="40129" b="1189"/>
          <a:stretch/>
        </p:blipFill>
        <p:spPr bwMode="auto">
          <a:xfrm>
            <a:off x="4925337" y="7043962"/>
            <a:ext cx="1428750" cy="371475"/>
          </a:xfrm>
          <a:prstGeom prst="rect">
            <a:avLst/>
          </a:prstGeom>
          <a:noFill/>
          <a:ln>
            <a:noFill/>
          </a:ln>
          <a:extLst>
            <a:ext uri="{53640926-AAD7-44D8-BBD7-CCE9431645EC}">
              <a14:shadowObscured xmlns:a14="http://schemas.microsoft.com/office/drawing/2010/main"/>
            </a:ext>
          </a:extLst>
        </p:spPr>
      </p:pic>
      <p:sp>
        <p:nvSpPr>
          <p:cNvPr id="30" name="TextBox 29">
            <a:extLst>
              <a:ext uri="{FF2B5EF4-FFF2-40B4-BE49-F238E27FC236}">
                <a16:creationId xmlns:a16="http://schemas.microsoft.com/office/drawing/2014/main" id="{47A581FC-AD3E-7F1A-4030-E33E088F017B}"/>
              </a:ext>
            </a:extLst>
          </p:cNvPr>
          <p:cNvSpPr txBox="1"/>
          <p:nvPr/>
        </p:nvSpPr>
        <p:spPr>
          <a:xfrm>
            <a:off x="741136" y="7256601"/>
            <a:ext cx="4701831" cy="215444"/>
          </a:xfrm>
          <a:prstGeom prst="rect">
            <a:avLst/>
          </a:prstGeom>
          <a:noFill/>
        </p:spPr>
        <p:txBody>
          <a:bodyPr wrap="square" rtlCol="0">
            <a:spAutoFit/>
          </a:bodyPr>
          <a:lstStyle/>
          <a:p>
            <a:r>
              <a:rPr lang="en-GB" sz="800" i="1" dirty="0"/>
              <a:t>Source: FTI Consulting</a:t>
            </a:r>
          </a:p>
        </p:txBody>
      </p:sp>
      <p:grpSp>
        <p:nvGrpSpPr>
          <p:cNvPr id="5" name="Group 4">
            <a:extLst>
              <a:ext uri="{FF2B5EF4-FFF2-40B4-BE49-F238E27FC236}">
                <a16:creationId xmlns:a16="http://schemas.microsoft.com/office/drawing/2014/main" id="{753B61EA-588F-CD56-5269-AD23ECF7F6E9}"/>
              </a:ext>
            </a:extLst>
          </p:cNvPr>
          <p:cNvGrpSpPr/>
          <p:nvPr/>
        </p:nvGrpSpPr>
        <p:grpSpPr>
          <a:xfrm>
            <a:off x="1078106" y="1954164"/>
            <a:ext cx="7294368" cy="5055186"/>
            <a:chOff x="1308885" y="2113344"/>
            <a:chExt cx="6471135" cy="4484664"/>
          </a:xfrm>
        </p:grpSpPr>
        <p:pic>
          <p:nvPicPr>
            <p:cNvPr id="13" name="Picture 12">
              <a:extLst>
                <a:ext uri="{FF2B5EF4-FFF2-40B4-BE49-F238E27FC236}">
                  <a16:creationId xmlns:a16="http://schemas.microsoft.com/office/drawing/2014/main" id="{E53CB6B3-2E4A-5A89-2530-0532E87ABF9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6290" y="2113344"/>
              <a:ext cx="5323730" cy="3085996"/>
            </a:xfrm>
            <a:prstGeom prst="rect">
              <a:avLst/>
            </a:prstGeom>
            <a:noFill/>
            <a:ln>
              <a:noFill/>
            </a:ln>
          </p:spPr>
        </p:pic>
        <p:sp>
          <p:nvSpPr>
            <p:cNvPr id="4" name="Rectangle 3">
              <a:extLst>
                <a:ext uri="{FF2B5EF4-FFF2-40B4-BE49-F238E27FC236}">
                  <a16:creationId xmlns:a16="http://schemas.microsoft.com/office/drawing/2014/main" id="{E5FE7EB1-252C-45C5-2F52-DD962F625CCB}"/>
                </a:ext>
              </a:extLst>
            </p:cNvPr>
            <p:cNvSpPr/>
            <p:nvPr/>
          </p:nvSpPr>
          <p:spPr>
            <a:xfrm>
              <a:off x="6489078" y="2208503"/>
              <a:ext cx="1194291" cy="4389505"/>
            </a:xfrm>
            <a:prstGeom prst="rect">
              <a:avLst/>
            </a:prstGeom>
            <a:no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p>
          </p:txBody>
        </p:sp>
        <p:sp>
          <p:nvSpPr>
            <p:cNvPr id="17" name="Rectangle 16">
              <a:extLst>
                <a:ext uri="{FF2B5EF4-FFF2-40B4-BE49-F238E27FC236}">
                  <a16:creationId xmlns:a16="http://schemas.microsoft.com/office/drawing/2014/main" id="{D62ECCF9-03EB-1FB7-E034-B20CB9F5832A}"/>
                </a:ext>
              </a:extLst>
            </p:cNvPr>
            <p:cNvSpPr/>
            <p:nvPr/>
          </p:nvSpPr>
          <p:spPr>
            <a:xfrm>
              <a:off x="3088958" y="2194798"/>
              <a:ext cx="1128712" cy="4389502"/>
            </a:xfrm>
            <a:prstGeom prst="rect">
              <a:avLst/>
            </a:prstGeom>
            <a:noFill/>
            <a:ln>
              <a:solidFill>
                <a:srgbClr val="E0503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p>
          </p:txBody>
        </p:sp>
        <p:pic>
          <p:nvPicPr>
            <p:cNvPr id="18" name="Picture 17" descr="Logo&#10;&#10;Description automatically generated with medium confidence">
              <a:extLst>
                <a:ext uri="{FF2B5EF4-FFF2-40B4-BE49-F238E27FC236}">
                  <a16:creationId xmlns:a16="http://schemas.microsoft.com/office/drawing/2014/main" id="{8C89EB0F-D7DD-DBD5-092E-745FBDBDD08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08209" y="6028015"/>
              <a:ext cx="393050" cy="285959"/>
            </a:xfrm>
            <a:prstGeom prst="rect">
              <a:avLst/>
            </a:prstGeom>
          </p:spPr>
        </p:pic>
        <p:pic>
          <p:nvPicPr>
            <p:cNvPr id="19" name="Picture 18" descr="Shape&#10;&#10;Description automatically generated">
              <a:extLst>
                <a:ext uri="{FF2B5EF4-FFF2-40B4-BE49-F238E27FC236}">
                  <a16:creationId xmlns:a16="http://schemas.microsoft.com/office/drawing/2014/main" id="{CE988275-3851-BA64-E33E-C86F09B9695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36727" y="6032589"/>
              <a:ext cx="393050" cy="262085"/>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5A239B6F-E051-D940-F954-58B65EDE31B5}"/>
                </a:ext>
              </a:extLst>
            </p:cNvPr>
            <p:cNvPicPr>
              <a:picLocks noChangeAspect="1"/>
            </p:cNvPicPr>
            <p:nvPr/>
          </p:nvPicPr>
          <p:blipFill>
            <a:blip r:embed="rId6"/>
            <a:stretch>
              <a:fillRect/>
            </a:stretch>
          </p:blipFill>
          <p:spPr>
            <a:xfrm>
              <a:off x="5706426" y="6055929"/>
              <a:ext cx="424826" cy="307777"/>
            </a:xfrm>
            <a:prstGeom prst="rect">
              <a:avLst/>
            </a:prstGeom>
          </p:spPr>
        </p:pic>
        <p:pic>
          <p:nvPicPr>
            <p:cNvPr id="22" name="Picture 21" descr="Background pattern&#10;&#10;Description automatically generated">
              <a:extLst>
                <a:ext uri="{FF2B5EF4-FFF2-40B4-BE49-F238E27FC236}">
                  <a16:creationId xmlns:a16="http://schemas.microsoft.com/office/drawing/2014/main" id="{161D3E29-C191-A8C9-EB0B-24DB1E86406F}"/>
                </a:ext>
              </a:extLst>
            </p:cNvPr>
            <p:cNvPicPr>
              <a:picLocks noChangeAspect="1"/>
            </p:cNvPicPr>
            <p:nvPr/>
          </p:nvPicPr>
          <p:blipFill>
            <a:blip r:embed="rId7"/>
            <a:stretch>
              <a:fillRect/>
            </a:stretch>
          </p:blipFill>
          <p:spPr>
            <a:xfrm>
              <a:off x="4501739" y="6030908"/>
              <a:ext cx="280376" cy="183993"/>
            </a:xfrm>
            <a:prstGeom prst="rect">
              <a:avLst/>
            </a:prstGeom>
          </p:spPr>
        </p:pic>
        <p:pic>
          <p:nvPicPr>
            <p:cNvPr id="25" name="Picture 24" descr="Shape, rectangle&#10;&#10;Description automatically generated">
              <a:extLst>
                <a:ext uri="{FF2B5EF4-FFF2-40B4-BE49-F238E27FC236}">
                  <a16:creationId xmlns:a16="http://schemas.microsoft.com/office/drawing/2014/main" id="{9435C963-7A4B-1111-CA9A-61C812975B2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864391" y="6255787"/>
              <a:ext cx="271421" cy="180877"/>
            </a:xfrm>
            <a:prstGeom prst="rect">
              <a:avLst/>
            </a:prstGeom>
          </p:spPr>
        </p:pic>
        <p:pic>
          <p:nvPicPr>
            <p:cNvPr id="31" name="Picture 30" descr="Shape, background pattern&#10;&#10;Description automatically generated">
              <a:extLst>
                <a:ext uri="{FF2B5EF4-FFF2-40B4-BE49-F238E27FC236}">
                  <a16:creationId xmlns:a16="http://schemas.microsoft.com/office/drawing/2014/main" id="{9D7D7A52-AEB3-208D-64CD-241B4B8388F4}"/>
                </a:ext>
              </a:extLst>
            </p:cNvPr>
            <p:cNvPicPr>
              <a:picLocks noChangeAspect="1"/>
            </p:cNvPicPr>
            <p:nvPr/>
          </p:nvPicPr>
          <p:blipFill>
            <a:blip r:embed="rId9"/>
            <a:stretch>
              <a:fillRect/>
            </a:stretch>
          </p:blipFill>
          <p:spPr>
            <a:xfrm>
              <a:off x="4492475" y="6270391"/>
              <a:ext cx="295434" cy="177260"/>
            </a:xfrm>
            <a:prstGeom prst="rect">
              <a:avLst/>
            </a:prstGeom>
          </p:spPr>
        </p:pic>
        <p:pic>
          <p:nvPicPr>
            <p:cNvPr id="32" name="Picture 31" descr="Logo&#10;&#10;Description automatically generated">
              <a:extLst>
                <a:ext uri="{FF2B5EF4-FFF2-40B4-BE49-F238E27FC236}">
                  <a16:creationId xmlns:a16="http://schemas.microsoft.com/office/drawing/2014/main" id="{6C9E109D-74FA-EA21-AEFA-0D20869313DE}"/>
                </a:ext>
              </a:extLst>
            </p:cNvPr>
            <p:cNvPicPr>
              <a:picLocks noChangeAspect="1"/>
            </p:cNvPicPr>
            <p:nvPr/>
          </p:nvPicPr>
          <p:blipFill>
            <a:blip r:embed="rId10"/>
            <a:stretch>
              <a:fillRect/>
            </a:stretch>
          </p:blipFill>
          <p:spPr>
            <a:xfrm>
              <a:off x="4860374" y="6024991"/>
              <a:ext cx="271421" cy="193152"/>
            </a:xfrm>
            <a:prstGeom prst="rect">
              <a:avLst/>
            </a:prstGeom>
          </p:spPr>
        </p:pic>
        <p:sp>
          <p:nvSpPr>
            <p:cNvPr id="33" name="TextBox 32">
              <a:extLst>
                <a:ext uri="{FF2B5EF4-FFF2-40B4-BE49-F238E27FC236}">
                  <a16:creationId xmlns:a16="http://schemas.microsoft.com/office/drawing/2014/main" id="{30ECE8B6-D6F2-47D5-B169-894C33315871}"/>
                </a:ext>
              </a:extLst>
            </p:cNvPr>
            <p:cNvSpPr txBox="1"/>
            <p:nvPr/>
          </p:nvSpPr>
          <p:spPr>
            <a:xfrm>
              <a:off x="3075406" y="5199340"/>
              <a:ext cx="300565" cy="246221"/>
            </a:xfrm>
            <a:prstGeom prst="rect">
              <a:avLst/>
            </a:prstGeom>
            <a:noFill/>
          </p:spPr>
          <p:txBody>
            <a:bodyPr wrap="square" rtlCol="0">
              <a:noAutofit/>
            </a:bodyPr>
            <a:lstStyle/>
            <a:p>
              <a:pPr algn="ctr"/>
              <a:r>
                <a:rPr lang="en-GB" sz="1200" i="1" dirty="0"/>
                <a:t>-7</a:t>
              </a:r>
            </a:p>
          </p:txBody>
        </p:sp>
        <p:sp>
          <p:nvSpPr>
            <p:cNvPr id="34" name="TextBox 33">
              <a:extLst>
                <a:ext uri="{FF2B5EF4-FFF2-40B4-BE49-F238E27FC236}">
                  <a16:creationId xmlns:a16="http://schemas.microsoft.com/office/drawing/2014/main" id="{7F2196F2-3812-5584-10B4-6647F8DBAD13}"/>
                </a:ext>
              </a:extLst>
            </p:cNvPr>
            <p:cNvSpPr txBox="1"/>
            <p:nvPr/>
          </p:nvSpPr>
          <p:spPr>
            <a:xfrm>
              <a:off x="3308547" y="5199340"/>
              <a:ext cx="354584" cy="246221"/>
            </a:xfrm>
            <a:prstGeom prst="rect">
              <a:avLst/>
            </a:prstGeom>
            <a:noFill/>
          </p:spPr>
          <p:txBody>
            <a:bodyPr wrap="none" rtlCol="0">
              <a:noAutofit/>
            </a:bodyPr>
            <a:lstStyle/>
            <a:p>
              <a:pPr algn="ctr"/>
              <a:r>
                <a:rPr lang="en-GB" sz="1200" i="1" dirty="0"/>
                <a:t>-13</a:t>
              </a:r>
            </a:p>
          </p:txBody>
        </p:sp>
        <p:sp>
          <p:nvSpPr>
            <p:cNvPr id="35" name="TextBox 34">
              <a:extLst>
                <a:ext uri="{FF2B5EF4-FFF2-40B4-BE49-F238E27FC236}">
                  <a16:creationId xmlns:a16="http://schemas.microsoft.com/office/drawing/2014/main" id="{375F89C1-7463-0FB0-F4B4-05C4309B868D}"/>
                </a:ext>
              </a:extLst>
            </p:cNvPr>
            <p:cNvSpPr txBox="1"/>
            <p:nvPr/>
          </p:nvSpPr>
          <p:spPr>
            <a:xfrm>
              <a:off x="3595707" y="5199340"/>
              <a:ext cx="354584" cy="246221"/>
            </a:xfrm>
            <a:prstGeom prst="rect">
              <a:avLst/>
            </a:prstGeom>
            <a:noFill/>
          </p:spPr>
          <p:txBody>
            <a:bodyPr wrap="none" rtlCol="0">
              <a:noAutofit/>
            </a:bodyPr>
            <a:lstStyle/>
            <a:p>
              <a:pPr algn="ctr"/>
              <a:r>
                <a:rPr lang="en-GB" sz="1200" i="1" dirty="0"/>
                <a:t>-9</a:t>
              </a:r>
            </a:p>
          </p:txBody>
        </p:sp>
        <p:sp>
          <p:nvSpPr>
            <p:cNvPr id="36" name="TextBox 35">
              <a:extLst>
                <a:ext uri="{FF2B5EF4-FFF2-40B4-BE49-F238E27FC236}">
                  <a16:creationId xmlns:a16="http://schemas.microsoft.com/office/drawing/2014/main" id="{7B989793-5BE6-D346-64D1-557F8D510F97}"/>
                </a:ext>
              </a:extLst>
            </p:cNvPr>
            <p:cNvSpPr txBox="1"/>
            <p:nvPr/>
          </p:nvSpPr>
          <p:spPr>
            <a:xfrm>
              <a:off x="3882867" y="5199340"/>
              <a:ext cx="354584" cy="246221"/>
            </a:xfrm>
            <a:prstGeom prst="rect">
              <a:avLst/>
            </a:prstGeom>
            <a:noFill/>
          </p:spPr>
          <p:txBody>
            <a:bodyPr wrap="none" rtlCol="0">
              <a:noAutofit/>
            </a:bodyPr>
            <a:lstStyle/>
            <a:p>
              <a:pPr algn="ctr"/>
              <a:r>
                <a:rPr lang="en-GB" sz="1200" i="1" dirty="0"/>
                <a:t>-10</a:t>
              </a:r>
            </a:p>
          </p:txBody>
        </p:sp>
        <p:sp>
          <p:nvSpPr>
            <p:cNvPr id="37" name="TextBox 36">
              <a:extLst>
                <a:ext uri="{FF2B5EF4-FFF2-40B4-BE49-F238E27FC236}">
                  <a16:creationId xmlns:a16="http://schemas.microsoft.com/office/drawing/2014/main" id="{077BB67C-4950-355B-A2DF-601A3ABD9B43}"/>
                </a:ext>
              </a:extLst>
            </p:cNvPr>
            <p:cNvSpPr txBox="1"/>
            <p:nvPr/>
          </p:nvSpPr>
          <p:spPr>
            <a:xfrm>
              <a:off x="4170027" y="5199340"/>
              <a:ext cx="354584" cy="246221"/>
            </a:xfrm>
            <a:prstGeom prst="rect">
              <a:avLst/>
            </a:prstGeom>
            <a:noFill/>
          </p:spPr>
          <p:txBody>
            <a:bodyPr wrap="none" rtlCol="0">
              <a:noAutofit/>
            </a:bodyPr>
            <a:lstStyle/>
            <a:p>
              <a:pPr algn="ctr"/>
              <a:r>
                <a:rPr lang="en-GB" sz="1200" i="1" dirty="0"/>
                <a:t>-5</a:t>
              </a:r>
            </a:p>
          </p:txBody>
        </p:sp>
        <p:sp>
          <p:nvSpPr>
            <p:cNvPr id="38" name="TextBox 37">
              <a:extLst>
                <a:ext uri="{FF2B5EF4-FFF2-40B4-BE49-F238E27FC236}">
                  <a16:creationId xmlns:a16="http://schemas.microsoft.com/office/drawing/2014/main" id="{F35350E8-B049-073F-021D-3A9ECF921959}"/>
                </a:ext>
              </a:extLst>
            </p:cNvPr>
            <p:cNvSpPr txBox="1"/>
            <p:nvPr/>
          </p:nvSpPr>
          <p:spPr>
            <a:xfrm>
              <a:off x="4457187" y="5199340"/>
              <a:ext cx="354584" cy="246221"/>
            </a:xfrm>
            <a:prstGeom prst="rect">
              <a:avLst/>
            </a:prstGeom>
            <a:noFill/>
          </p:spPr>
          <p:txBody>
            <a:bodyPr wrap="none" rtlCol="0">
              <a:noAutofit/>
            </a:bodyPr>
            <a:lstStyle/>
            <a:p>
              <a:pPr algn="ctr"/>
              <a:r>
                <a:rPr lang="en-GB" sz="1200" i="1" dirty="0"/>
                <a:t>-3</a:t>
              </a:r>
            </a:p>
          </p:txBody>
        </p:sp>
        <p:sp>
          <p:nvSpPr>
            <p:cNvPr id="39" name="TextBox 38">
              <a:extLst>
                <a:ext uri="{FF2B5EF4-FFF2-40B4-BE49-F238E27FC236}">
                  <a16:creationId xmlns:a16="http://schemas.microsoft.com/office/drawing/2014/main" id="{A7BA868A-F970-0754-63FC-2C6877247A76}"/>
                </a:ext>
              </a:extLst>
            </p:cNvPr>
            <p:cNvSpPr txBox="1"/>
            <p:nvPr/>
          </p:nvSpPr>
          <p:spPr>
            <a:xfrm>
              <a:off x="4744347" y="5199340"/>
              <a:ext cx="354584" cy="246221"/>
            </a:xfrm>
            <a:prstGeom prst="rect">
              <a:avLst/>
            </a:prstGeom>
            <a:noFill/>
          </p:spPr>
          <p:txBody>
            <a:bodyPr wrap="none" rtlCol="0">
              <a:noAutofit/>
            </a:bodyPr>
            <a:lstStyle/>
            <a:p>
              <a:pPr algn="ctr"/>
              <a:r>
                <a:rPr lang="en-GB" sz="1200" i="1" dirty="0"/>
                <a:t>-5</a:t>
              </a:r>
            </a:p>
          </p:txBody>
        </p:sp>
        <p:sp>
          <p:nvSpPr>
            <p:cNvPr id="40" name="TextBox 39">
              <a:extLst>
                <a:ext uri="{FF2B5EF4-FFF2-40B4-BE49-F238E27FC236}">
                  <a16:creationId xmlns:a16="http://schemas.microsoft.com/office/drawing/2014/main" id="{CA4E0F03-0D23-0F8C-A5D2-DFCFBF8AD9BD}"/>
                </a:ext>
              </a:extLst>
            </p:cNvPr>
            <p:cNvSpPr txBox="1"/>
            <p:nvPr/>
          </p:nvSpPr>
          <p:spPr>
            <a:xfrm>
              <a:off x="5031507" y="5199340"/>
              <a:ext cx="354584" cy="246221"/>
            </a:xfrm>
            <a:prstGeom prst="rect">
              <a:avLst/>
            </a:prstGeom>
            <a:noFill/>
          </p:spPr>
          <p:txBody>
            <a:bodyPr wrap="none" rtlCol="0">
              <a:noAutofit/>
            </a:bodyPr>
            <a:lstStyle/>
            <a:p>
              <a:pPr algn="ctr"/>
              <a:r>
                <a:rPr lang="en-GB" sz="1200" i="1" dirty="0"/>
                <a:t>-6</a:t>
              </a:r>
            </a:p>
          </p:txBody>
        </p:sp>
        <p:sp>
          <p:nvSpPr>
            <p:cNvPr id="42" name="TextBox 41">
              <a:extLst>
                <a:ext uri="{FF2B5EF4-FFF2-40B4-BE49-F238E27FC236}">
                  <a16:creationId xmlns:a16="http://schemas.microsoft.com/office/drawing/2014/main" id="{397A8562-5EE5-29B1-424E-D2909EF3B958}"/>
                </a:ext>
              </a:extLst>
            </p:cNvPr>
            <p:cNvSpPr txBox="1"/>
            <p:nvPr/>
          </p:nvSpPr>
          <p:spPr>
            <a:xfrm>
              <a:off x="5892987" y="5199340"/>
              <a:ext cx="354584" cy="246221"/>
            </a:xfrm>
            <a:prstGeom prst="rect">
              <a:avLst/>
            </a:prstGeom>
            <a:noFill/>
          </p:spPr>
          <p:txBody>
            <a:bodyPr wrap="none" rtlCol="0">
              <a:noAutofit/>
            </a:bodyPr>
            <a:lstStyle/>
            <a:p>
              <a:pPr algn="ctr"/>
              <a:r>
                <a:rPr lang="en-GB" sz="1200" i="1" dirty="0"/>
                <a:t>+1</a:t>
              </a:r>
            </a:p>
          </p:txBody>
        </p:sp>
        <p:sp>
          <p:nvSpPr>
            <p:cNvPr id="43" name="TextBox 42">
              <a:extLst>
                <a:ext uri="{FF2B5EF4-FFF2-40B4-BE49-F238E27FC236}">
                  <a16:creationId xmlns:a16="http://schemas.microsoft.com/office/drawing/2014/main" id="{EEDABF9E-F958-4B14-6FA0-EFD3C292D949}"/>
                </a:ext>
              </a:extLst>
            </p:cNvPr>
            <p:cNvSpPr txBox="1"/>
            <p:nvPr/>
          </p:nvSpPr>
          <p:spPr>
            <a:xfrm>
              <a:off x="5318667" y="5199340"/>
              <a:ext cx="354584" cy="246221"/>
            </a:xfrm>
            <a:prstGeom prst="rect">
              <a:avLst/>
            </a:prstGeom>
            <a:noFill/>
          </p:spPr>
          <p:txBody>
            <a:bodyPr wrap="none" rtlCol="0">
              <a:noAutofit/>
            </a:bodyPr>
            <a:lstStyle/>
            <a:p>
              <a:pPr algn="ctr"/>
              <a:r>
                <a:rPr lang="en-GB" sz="1200" i="1" dirty="0"/>
                <a:t>+0</a:t>
              </a:r>
            </a:p>
          </p:txBody>
        </p:sp>
        <p:sp>
          <p:nvSpPr>
            <p:cNvPr id="44" name="TextBox 43">
              <a:extLst>
                <a:ext uri="{FF2B5EF4-FFF2-40B4-BE49-F238E27FC236}">
                  <a16:creationId xmlns:a16="http://schemas.microsoft.com/office/drawing/2014/main" id="{F128DB4A-0C6E-30DE-9BE7-CE36E2CCC90D}"/>
                </a:ext>
              </a:extLst>
            </p:cNvPr>
            <p:cNvSpPr txBox="1"/>
            <p:nvPr/>
          </p:nvSpPr>
          <p:spPr>
            <a:xfrm>
              <a:off x="5605827" y="5199340"/>
              <a:ext cx="354584" cy="246221"/>
            </a:xfrm>
            <a:prstGeom prst="rect">
              <a:avLst/>
            </a:prstGeom>
            <a:noFill/>
          </p:spPr>
          <p:txBody>
            <a:bodyPr wrap="none" rtlCol="0">
              <a:noAutofit/>
            </a:bodyPr>
            <a:lstStyle/>
            <a:p>
              <a:pPr algn="ctr"/>
              <a:r>
                <a:rPr lang="en-GB" sz="1200" i="1" dirty="0"/>
                <a:t>+1</a:t>
              </a:r>
            </a:p>
          </p:txBody>
        </p:sp>
        <p:sp>
          <p:nvSpPr>
            <p:cNvPr id="45" name="TextBox 44">
              <a:extLst>
                <a:ext uri="{FF2B5EF4-FFF2-40B4-BE49-F238E27FC236}">
                  <a16:creationId xmlns:a16="http://schemas.microsoft.com/office/drawing/2014/main" id="{B67B897B-31CC-6263-314C-BC5E7845D7DA}"/>
                </a:ext>
              </a:extLst>
            </p:cNvPr>
            <p:cNvSpPr txBox="1"/>
            <p:nvPr/>
          </p:nvSpPr>
          <p:spPr>
            <a:xfrm>
              <a:off x="6180147" y="5199340"/>
              <a:ext cx="354584" cy="246221"/>
            </a:xfrm>
            <a:prstGeom prst="rect">
              <a:avLst/>
            </a:prstGeom>
            <a:noFill/>
          </p:spPr>
          <p:txBody>
            <a:bodyPr wrap="none" rtlCol="0">
              <a:noAutofit/>
            </a:bodyPr>
            <a:lstStyle/>
            <a:p>
              <a:pPr algn="ctr"/>
              <a:r>
                <a:rPr lang="en-GB" sz="1200" i="1" dirty="0"/>
                <a:t>+1</a:t>
              </a:r>
            </a:p>
          </p:txBody>
        </p:sp>
        <p:sp>
          <p:nvSpPr>
            <p:cNvPr id="46" name="TextBox 45">
              <a:extLst>
                <a:ext uri="{FF2B5EF4-FFF2-40B4-BE49-F238E27FC236}">
                  <a16:creationId xmlns:a16="http://schemas.microsoft.com/office/drawing/2014/main" id="{C9F18418-D140-F1E4-D9F2-A162F1DB417D}"/>
                </a:ext>
              </a:extLst>
            </p:cNvPr>
            <p:cNvSpPr txBox="1"/>
            <p:nvPr/>
          </p:nvSpPr>
          <p:spPr>
            <a:xfrm>
              <a:off x="6467307" y="5199340"/>
              <a:ext cx="354584" cy="246221"/>
            </a:xfrm>
            <a:prstGeom prst="rect">
              <a:avLst/>
            </a:prstGeom>
            <a:noFill/>
          </p:spPr>
          <p:txBody>
            <a:bodyPr wrap="none" rtlCol="0">
              <a:noAutofit/>
            </a:bodyPr>
            <a:lstStyle/>
            <a:p>
              <a:pPr algn="ctr"/>
              <a:r>
                <a:rPr lang="en-GB" sz="1200" i="1" dirty="0"/>
                <a:t>+1</a:t>
              </a:r>
            </a:p>
          </p:txBody>
        </p:sp>
        <p:sp>
          <p:nvSpPr>
            <p:cNvPr id="47" name="TextBox 46">
              <a:extLst>
                <a:ext uri="{FF2B5EF4-FFF2-40B4-BE49-F238E27FC236}">
                  <a16:creationId xmlns:a16="http://schemas.microsoft.com/office/drawing/2014/main" id="{4209DD77-1051-6F34-4F9C-D8F8443A6FA6}"/>
                </a:ext>
              </a:extLst>
            </p:cNvPr>
            <p:cNvSpPr txBox="1"/>
            <p:nvPr/>
          </p:nvSpPr>
          <p:spPr>
            <a:xfrm>
              <a:off x="6754467" y="5199340"/>
              <a:ext cx="354584" cy="246221"/>
            </a:xfrm>
            <a:prstGeom prst="rect">
              <a:avLst/>
            </a:prstGeom>
            <a:noFill/>
          </p:spPr>
          <p:txBody>
            <a:bodyPr wrap="none" rtlCol="0">
              <a:noAutofit/>
            </a:bodyPr>
            <a:lstStyle/>
            <a:p>
              <a:pPr algn="ctr"/>
              <a:r>
                <a:rPr lang="en-GB" sz="1200" i="1" dirty="0"/>
                <a:t>+3</a:t>
              </a:r>
            </a:p>
          </p:txBody>
        </p:sp>
        <p:sp>
          <p:nvSpPr>
            <p:cNvPr id="48" name="TextBox 47">
              <a:extLst>
                <a:ext uri="{FF2B5EF4-FFF2-40B4-BE49-F238E27FC236}">
                  <a16:creationId xmlns:a16="http://schemas.microsoft.com/office/drawing/2014/main" id="{947B4529-A655-7634-D38B-9A7DCEC92FFB}"/>
                </a:ext>
              </a:extLst>
            </p:cNvPr>
            <p:cNvSpPr txBox="1"/>
            <p:nvPr/>
          </p:nvSpPr>
          <p:spPr>
            <a:xfrm>
              <a:off x="7041627" y="5199340"/>
              <a:ext cx="354584" cy="246221"/>
            </a:xfrm>
            <a:prstGeom prst="rect">
              <a:avLst/>
            </a:prstGeom>
            <a:noFill/>
          </p:spPr>
          <p:txBody>
            <a:bodyPr wrap="none" rtlCol="0">
              <a:noAutofit/>
            </a:bodyPr>
            <a:lstStyle/>
            <a:p>
              <a:pPr algn="ctr"/>
              <a:r>
                <a:rPr lang="en-GB" sz="1200" i="1" dirty="0"/>
                <a:t>+3</a:t>
              </a:r>
            </a:p>
          </p:txBody>
        </p:sp>
        <p:sp>
          <p:nvSpPr>
            <p:cNvPr id="49" name="TextBox 48">
              <a:extLst>
                <a:ext uri="{FF2B5EF4-FFF2-40B4-BE49-F238E27FC236}">
                  <a16:creationId xmlns:a16="http://schemas.microsoft.com/office/drawing/2014/main" id="{022985D7-E474-CA65-6755-E149D6AAD40E}"/>
                </a:ext>
              </a:extLst>
            </p:cNvPr>
            <p:cNvSpPr txBox="1"/>
            <p:nvPr/>
          </p:nvSpPr>
          <p:spPr>
            <a:xfrm>
              <a:off x="7328785" y="5199340"/>
              <a:ext cx="354584" cy="246221"/>
            </a:xfrm>
            <a:prstGeom prst="rect">
              <a:avLst/>
            </a:prstGeom>
            <a:noFill/>
          </p:spPr>
          <p:txBody>
            <a:bodyPr wrap="none" rtlCol="0">
              <a:noAutofit/>
            </a:bodyPr>
            <a:lstStyle/>
            <a:p>
              <a:pPr algn="ctr"/>
              <a:r>
                <a:rPr lang="en-GB" sz="1200" i="1" dirty="0"/>
                <a:t>+6</a:t>
              </a:r>
            </a:p>
          </p:txBody>
        </p:sp>
        <p:sp>
          <p:nvSpPr>
            <p:cNvPr id="50" name="TextBox 49">
              <a:extLst>
                <a:ext uri="{FF2B5EF4-FFF2-40B4-BE49-F238E27FC236}">
                  <a16:creationId xmlns:a16="http://schemas.microsoft.com/office/drawing/2014/main" id="{ECA4CFC6-2C5B-B028-1921-8B5005B8DCFE}"/>
                </a:ext>
              </a:extLst>
            </p:cNvPr>
            <p:cNvSpPr txBox="1"/>
            <p:nvPr/>
          </p:nvSpPr>
          <p:spPr>
            <a:xfrm>
              <a:off x="1308885" y="5512838"/>
              <a:ext cx="1834705" cy="246221"/>
            </a:xfrm>
            <a:prstGeom prst="rect">
              <a:avLst/>
            </a:prstGeom>
            <a:noFill/>
          </p:spPr>
          <p:txBody>
            <a:bodyPr wrap="square" rtlCol="0">
              <a:noAutofit/>
            </a:bodyPr>
            <a:lstStyle/>
            <a:p>
              <a:pPr algn="ctr"/>
              <a:r>
                <a:rPr lang="en-GB" sz="1200" i="1" dirty="0"/>
                <a:t>Net change to </a:t>
              </a:r>
              <a:r>
                <a:rPr lang="en-GB" sz="1200" b="1" i="1" dirty="0"/>
                <a:t>imports </a:t>
              </a:r>
              <a:r>
                <a:rPr lang="en-GB" sz="1200" i="1" dirty="0"/>
                <a:t>(TWh)</a:t>
              </a:r>
            </a:p>
          </p:txBody>
        </p:sp>
        <p:sp>
          <p:nvSpPr>
            <p:cNvPr id="52" name="TextBox 51">
              <a:extLst>
                <a:ext uri="{FF2B5EF4-FFF2-40B4-BE49-F238E27FC236}">
                  <a16:creationId xmlns:a16="http://schemas.microsoft.com/office/drawing/2014/main" id="{02B06334-C2F5-1D50-545C-A0C507E49B82}"/>
                </a:ext>
              </a:extLst>
            </p:cNvPr>
            <p:cNvSpPr txBox="1"/>
            <p:nvPr/>
          </p:nvSpPr>
          <p:spPr>
            <a:xfrm>
              <a:off x="1332222" y="5206229"/>
              <a:ext cx="1811368" cy="246221"/>
            </a:xfrm>
            <a:prstGeom prst="rect">
              <a:avLst/>
            </a:prstGeom>
            <a:noFill/>
          </p:spPr>
          <p:txBody>
            <a:bodyPr wrap="square" rtlCol="0">
              <a:noAutofit/>
            </a:bodyPr>
            <a:lstStyle/>
            <a:p>
              <a:pPr algn="ctr"/>
              <a:r>
                <a:rPr lang="en-GB" sz="1200" i="1" dirty="0"/>
                <a:t>Net change to </a:t>
              </a:r>
              <a:r>
                <a:rPr lang="en-GB" sz="1200" b="1" i="1" dirty="0"/>
                <a:t>exports </a:t>
              </a:r>
              <a:r>
                <a:rPr lang="en-GB" sz="1200" i="1" dirty="0"/>
                <a:t>(TWh)</a:t>
              </a:r>
            </a:p>
          </p:txBody>
        </p:sp>
        <p:sp>
          <p:nvSpPr>
            <p:cNvPr id="53" name="TextBox 52">
              <a:extLst>
                <a:ext uri="{FF2B5EF4-FFF2-40B4-BE49-F238E27FC236}">
                  <a16:creationId xmlns:a16="http://schemas.microsoft.com/office/drawing/2014/main" id="{16A1F4A1-5D21-7B6F-8B24-517985DCE40A}"/>
                </a:ext>
              </a:extLst>
            </p:cNvPr>
            <p:cNvSpPr txBox="1"/>
            <p:nvPr/>
          </p:nvSpPr>
          <p:spPr>
            <a:xfrm>
              <a:off x="3089486" y="5549439"/>
              <a:ext cx="300565" cy="246221"/>
            </a:xfrm>
            <a:prstGeom prst="rect">
              <a:avLst/>
            </a:prstGeom>
            <a:noFill/>
          </p:spPr>
          <p:txBody>
            <a:bodyPr wrap="none" rtlCol="0">
              <a:noAutofit/>
            </a:bodyPr>
            <a:lstStyle/>
            <a:p>
              <a:pPr algn="ctr"/>
              <a:r>
                <a:rPr lang="en-GB" sz="1200" i="1" dirty="0"/>
                <a:t>+3</a:t>
              </a:r>
            </a:p>
          </p:txBody>
        </p:sp>
        <p:sp>
          <p:nvSpPr>
            <p:cNvPr id="54" name="TextBox 53">
              <a:extLst>
                <a:ext uri="{FF2B5EF4-FFF2-40B4-BE49-F238E27FC236}">
                  <a16:creationId xmlns:a16="http://schemas.microsoft.com/office/drawing/2014/main" id="{A39A21BE-D4D9-7BD6-9D89-FBF0918C05D4}"/>
                </a:ext>
              </a:extLst>
            </p:cNvPr>
            <p:cNvSpPr txBox="1"/>
            <p:nvPr/>
          </p:nvSpPr>
          <p:spPr>
            <a:xfrm>
              <a:off x="3322627" y="5549439"/>
              <a:ext cx="354584" cy="246221"/>
            </a:xfrm>
            <a:prstGeom prst="rect">
              <a:avLst/>
            </a:prstGeom>
            <a:noFill/>
          </p:spPr>
          <p:txBody>
            <a:bodyPr wrap="none" rtlCol="0">
              <a:noAutofit/>
            </a:bodyPr>
            <a:lstStyle/>
            <a:p>
              <a:pPr algn="ctr"/>
              <a:r>
                <a:rPr lang="en-GB" sz="1200" i="1" dirty="0"/>
                <a:t>+2</a:t>
              </a:r>
            </a:p>
          </p:txBody>
        </p:sp>
        <p:sp>
          <p:nvSpPr>
            <p:cNvPr id="55" name="TextBox 54">
              <a:extLst>
                <a:ext uri="{FF2B5EF4-FFF2-40B4-BE49-F238E27FC236}">
                  <a16:creationId xmlns:a16="http://schemas.microsoft.com/office/drawing/2014/main" id="{0F5F78ED-A609-7E3B-B1F2-4D51D950E48C}"/>
                </a:ext>
              </a:extLst>
            </p:cNvPr>
            <p:cNvSpPr txBox="1"/>
            <p:nvPr/>
          </p:nvSpPr>
          <p:spPr>
            <a:xfrm>
              <a:off x="3609787" y="5549439"/>
              <a:ext cx="354584" cy="246221"/>
            </a:xfrm>
            <a:prstGeom prst="rect">
              <a:avLst/>
            </a:prstGeom>
            <a:noFill/>
          </p:spPr>
          <p:txBody>
            <a:bodyPr wrap="none" rtlCol="0">
              <a:noAutofit/>
            </a:bodyPr>
            <a:lstStyle/>
            <a:p>
              <a:pPr algn="ctr"/>
              <a:r>
                <a:rPr lang="en-GB" sz="1200" i="1" dirty="0"/>
                <a:t>-1</a:t>
              </a:r>
            </a:p>
          </p:txBody>
        </p:sp>
        <p:sp>
          <p:nvSpPr>
            <p:cNvPr id="56" name="TextBox 55">
              <a:extLst>
                <a:ext uri="{FF2B5EF4-FFF2-40B4-BE49-F238E27FC236}">
                  <a16:creationId xmlns:a16="http://schemas.microsoft.com/office/drawing/2014/main" id="{C3E3F82E-7571-1DCB-296A-554275CD4FE0}"/>
                </a:ext>
              </a:extLst>
            </p:cNvPr>
            <p:cNvSpPr txBox="1"/>
            <p:nvPr/>
          </p:nvSpPr>
          <p:spPr>
            <a:xfrm>
              <a:off x="3896947" y="5549439"/>
              <a:ext cx="354584" cy="246221"/>
            </a:xfrm>
            <a:prstGeom prst="rect">
              <a:avLst/>
            </a:prstGeom>
            <a:noFill/>
          </p:spPr>
          <p:txBody>
            <a:bodyPr wrap="none" rtlCol="0">
              <a:noAutofit/>
            </a:bodyPr>
            <a:lstStyle/>
            <a:p>
              <a:pPr algn="ctr"/>
              <a:r>
                <a:rPr lang="en-GB" sz="1200" i="1" dirty="0"/>
                <a:t>-2</a:t>
              </a:r>
            </a:p>
          </p:txBody>
        </p:sp>
        <p:sp>
          <p:nvSpPr>
            <p:cNvPr id="57" name="TextBox 56">
              <a:extLst>
                <a:ext uri="{FF2B5EF4-FFF2-40B4-BE49-F238E27FC236}">
                  <a16:creationId xmlns:a16="http://schemas.microsoft.com/office/drawing/2014/main" id="{E96324B1-A9F7-4113-3DE0-E99E519EF366}"/>
                </a:ext>
              </a:extLst>
            </p:cNvPr>
            <p:cNvSpPr txBox="1"/>
            <p:nvPr/>
          </p:nvSpPr>
          <p:spPr>
            <a:xfrm>
              <a:off x="4184107" y="5549439"/>
              <a:ext cx="354584" cy="246221"/>
            </a:xfrm>
            <a:prstGeom prst="rect">
              <a:avLst/>
            </a:prstGeom>
            <a:noFill/>
          </p:spPr>
          <p:txBody>
            <a:bodyPr wrap="none" rtlCol="0">
              <a:noAutofit/>
            </a:bodyPr>
            <a:lstStyle/>
            <a:p>
              <a:pPr algn="ctr"/>
              <a:r>
                <a:rPr lang="en-GB" sz="1200" i="1" dirty="0"/>
                <a:t>+0</a:t>
              </a:r>
            </a:p>
          </p:txBody>
        </p:sp>
        <p:sp>
          <p:nvSpPr>
            <p:cNvPr id="58" name="TextBox 57">
              <a:extLst>
                <a:ext uri="{FF2B5EF4-FFF2-40B4-BE49-F238E27FC236}">
                  <a16:creationId xmlns:a16="http://schemas.microsoft.com/office/drawing/2014/main" id="{30CCCF58-2C5C-5D8F-19FD-BF7465B0D27C}"/>
                </a:ext>
              </a:extLst>
            </p:cNvPr>
            <p:cNvSpPr txBox="1"/>
            <p:nvPr/>
          </p:nvSpPr>
          <p:spPr>
            <a:xfrm>
              <a:off x="4471267" y="5549439"/>
              <a:ext cx="354584" cy="246221"/>
            </a:xfrm>
            <a:prstGeom prst="rect">
              <a:avLst/>
            </a:prstGeom>
            <a:noFill/>
          </p:spPr>
          <p:txBody>
            <a:bodyPr wrap="none" rtlCol="0">
              <a:noAutofit/>
            </a:bodyPr>
            <a:lstStyle/>
            <a:p>
              <a:pPr algn="ctr"/>
              <a:r>
                <a:rPr lang="en-GB" sz="1200" i="1" dirty="0"/>
                <a:t>+2</a:t>
              </a:r>
            </a:p>
          </p:txBody>
        </p:sp>
        <p:sp>
          <p:nvSpPr>
            <p:cNvPr id="59" name="TextBox 58">
              <a:extLst>
                <a:ext uri="{FF2B5EF4-FFF2-40B4-BE49-F238E27FC236}">
                  <a16:creationId xmlns:a16="http://schemas.microsoft.com/office/drawing/2014/main" id="{02E10137-CC1F-B39C-8C26-B256299F04B1}"/>
                </a:ext>
              </a:extLst>
            </p:cNvPr>
            <p:cNvSpPr txBox="1"/>
            <p:nvPr/>
          </p:nvSpPr>
          <p:spPr>
            <a:xfrm>
              <a:off x="4758427" y="5549439"/>
              <a:ext cx="354584" cy="246221"/>
            </a:xfrm>
            <a:prstGeom prst="rect">
              <a:avLst/>
            </a:prstGeom>
            <a:noFill/>
          </p:spPr>
          <p:txBody>
            <a:bodyPr wrap="none" rtlCol="0">
              <a:noAutofit/>
            </a:bodyPr>
            <a:lstStyle/>
            <a:p>
              <a:pPr algn="ctr"/>
              <a:r>
                <a:rPr lang="en-GB" sz="1200" i="1" dirty="0"/>
                <a:t>-0</a:t>
              </a:r>
            </a:p>
          </p:txBody>
        </p:sp>
        <p:sp>
          <p:nvSpPr>
            <p:cNvPr id="60" name="TextBox 59">
              <a:extLst>
                <a:ext uri="{FF2B5EF4-FFF2-40B4-BE49-F238E27FC236}">
                  <a16:creationId xmlns:a16="http://schemas.microsoft.com/office/drawing/2014/main" id="{D0EBC114-CFD9-2281-9F56-C83BEA882008}"/>
                </a:ext>
              </a:extLst>
            </p:cNvPr>
            <p:cNvSpPr txBox="1"/>
            <p:nvPr/>
          </p:nvSpPr>
          <p:spPr>
            <a:xfrm>
              <a:off x="5045587" y="5549439"/>
              <a:ext cx="354584" cy="246221"/>
            </a:xfrm>
            <a:prstGeom prst="rect">
              <a:avLst/>
            </a:prstGeom>
            <a:noFill/>
          </p:spPr>
          <p:txBody>
            <a:bodyPr wrap="none" rtlCol="0">
              <a:noAutofit/>
            </a:bodyPr>
            <a:lstStyle/>
            <a:p>
              <a:pPr algn="ctr"/>
              <a:r>
                <a:rPr lang="en-GB" sz="1200" i="1" dirty="0"/>
                <a:t>-1</a:t>
              </a:r>
            </a:p>
          </p:txBody>
        </p:sp>
        <p:sp>
          <p:nvSpPr>
            <p:cNvPr id="61" name="TextBox 60">
              <a:extLst>
                <a:ext uri="{FF2B5EF4-FFF2-40B4-BE49-F238E27FC236}">
                  <a16:creationId xmlns:a16="http://schemas.microsoft.com/office/drawing/2014/main" id="{E015E71E-5BFB-3192-317E-47A6624BC040}"/>
                </a:ext>
              </a:extLst>
            </p:cNvPr>
            <p:cNvSpPr txBox="1"/>
            <p:nvPr/>
          </p:nvSpPr>
          <p:spPr>
            <a:xfrm>
              <a:off x="5907067" y="5549439"/>
              <a:ext cx="354584" cy="246221"/>
            </a:xfrm>
            <a:prstGeom prst="rect">
              <a:avLst/>
            </a:prstGeom>
            <a:noFill/>
          </p:spPr>
          <p:txBody>
            <a:bodyPr wrap="none" rtlCol="0">
              <a:noAutofit/>
            </a:bodyPr>
            <a:lstStyle/>
            <a:p>
              <a:pPr algn="ctr"/>
              <a:r>
                <a:rPr lang="en-GB" sz="1200" i="1" dirty="0"/>
                <a:t>+0</a:t>
              </a:r>
            </a:p>
          </p:txBody>
        </p:sp>
        <p:sp>
          <p:nvSpPr>
            <p:cNvPr id="62" name="TextBox 61">
              <a:extLst>
                <a:ext uri="{FF2B5EF4-FFF2-40B4-BE49-F238E27FC236}">
                  <a16:creationId xmlns:a16="http://schemas.microsoft.com/office/drawing/2014/main" id="{55EDF4F3-3916-1C68-559F-FCA245148451}"/>
                </a:ext>
              </a:extLst>
            </p:cNvPr>
            <p:cNvSpPr txBox="1"/>
            <p:nvPr/>
          </p:nvSpPr>
          <p:spPr>
            <a:xfrm>
              <a:off x="5332747" y="5549439"/>
              <a:ext cx="354584" cy="246221"/>
            </a:xfrm>
            <a:prstGeom prst="rect">
              <a:avLst/>
            </a:prstGeom>
            <a:noFill/>
          </p:spPr>
          <p:txBody>
            <a:bodyPr wrap="none" rtlCol="0">
              <a:noAutofit/>
            </a:bodyPr>
            <a:lstStyle/>
            <a:p>
              <a:pPr algn="ctr"/>
              <a:r>
                <a:rPr lang="en-GB" sz="1200" i="1" dirty="0"/>
                <a:t>+0</a:t>
              </a:r>
            </a:p>
          </p:txBody>
        </p:sp>
        <p:sp>
          <p:nvSpPr>
            <p:cNvPr id="63" name="TextBox 62">
              <a:extLst>
                <a:ext uri="{FF2B5EF4-FFF2-40B4-BE49-F238E27FC236}">
                  <a16:creationId xmlns:a16="http://schemas.microsoft.com/office/drawing/2014/main" id="{91D36F63-B0BB-7563-C090-7F5FD3B32F01}"/>
                </a:ext>
              </a:extLst>
            </p:cNvPr>
            <p:cNvSpPr txBox="1"/>
            <p:nvPr/>
          </p:nvSpPr>
          <p:spPr>
            <a:xfrm>
              <a:off x="5619907" y="5549439"/>
              <a:ext cx="354584" cy="246221"/>
            </a:xfrm>
            <a:prstGeom prst="rect">
              <a:avLst/>
            </a:prstGeom>
            <a:noFill/>
          </p:spPr>
          <p:txBody>
            <a:bodyPr wrap="none" rtlCol="0">
              <a:noAutofit/>
            </a:bodyPr>
            <a:lstStyle/>
            <a:p>
              <a:pPr algn="ctr"/>
              <a:r>
                <a:rPr lang="en-GB" sz="1200" i="1" dirty="0"/>
                <a:t>-0</a:t>
              </a:r>
            </a:p>
          </p:txBody>
        </p:sp>
        <p:sp>
          <p:nvSpPr>
            <p:cNvPr id="64" name="TextBox 63">
              <a:extLst>
                <a:ext uri="{FF2B5EF4-FFF2-40B4-BE49-F238E27FC236}">
                  <a16:creationId xmlns:a16="http://schemas.microsoft.com/office/drawing/2014/main" id="{32A3E658-7CC6-97F6-FEDA-83BDD8F26297}"/>
                </a:ext>
              </a:extLst>
            </p:cNvPr>
            <p:cNvSpPr txBox="1"/>
            <p:nvPr/>
          </p:nvSpPr>
          <p:spPr>
            <a:xfrm>
              <a:off x="6194227" y="5549439"/>
              <a:ext cx="354584" cy="246221"/>
            </a:xfrm>
            <a:prstGeom prst="rect">
              <a:avLst/>
            </a:prstGeom>
            <a:noFill/>
          </p:spPr>
          <p:txBody>
            <a:bodyPr wrap="none" rtlCol="0">
              <a:noAutofit/>
            </a:bodyPr>
            <a:lstStyle/>
            <a:p>
              <a:pPr algn="ctr"/>
              <a:r>
                <a:rPr lang="en-GB" sz="1200" i="1" dirty="0"/>
                <a:t>-0</a:t>
              </a:r>
            </a:p>
          </p:txBody>
        </p:sp>
        <p:sp>
          <p:nvSpPr>
            <p:cNvPr id="65" name="TextBox 64">
              <a:extLst>
                <a:ext uri="{FF2B5EF4-FFF2-40B4-BE49-F238E27FC236}">
                  <a16:creationId xmlns:a16="http://schemas.microsoft.com/office/drawing/2014/main" id="{1E395251-2F3F-4CA5-37DA-A1E781F851A0}"/>
                </a:ext>
              </a:extLst>
            </p:cNvPr>
            <p:cNvSpPr txBox="1"/>
            <p:nvPr/>
          </p:nvSpPr>
          <p:spPr>
            <a:xfrm>
              <a:off x="6481387" y="5549439"/>
              <a:ext cx="354584" cy="246221"/>
            </a:xfrm>
            <a:prstGeom prst="rect">
              <a:avLst/>
            </a:prstGeom>
            <a:noFill/>
          </p:spPr>
          <p:txBody>
            <a:bodyPr wrap="none" rtlCol="0">
              <a:noAutofit/>
            </a:bodyPr>
            <a:lstStyle/>
            <a:p>
              <a:pPr algn="ctr"/>
              <a:r>
                <a:rPr lang="en-GB" sz="1200" i="1" dirty="0"/>
                <a:t>-1</a:t>
              </a:r>
            </a:p>
          </p:txBody>
        </p:sp>
        <p:sp>
          <p:nvSpPr>
            <p:cNvPr id="66" name="TextBox 65">
              <a:extLst>
                <a:ext uri="{FF2B5EF4-FFF2-40B4-BE49-F238E27FC236}">
                  <a16:creationId xmlns:a16="http://schemas.microsoft.com/office/drawing/2014/main" id="{BB7070A9-CC0A-8D04-9421-93E5835A3598}"/>
                </a:ext>
              </a:extLst>
            </p:cNvPr>
            <p:cNvSpPr txBox="1"/>
            <p:nvPr/>
          </p:nvSpPr>
          <p:spPr>
            <a:xfrm>
              <a:off x="6768547" y="5549439"/>
              <a:ext cx="354584" cy="246221"/>
            </a:xfrm>
            <a:prstGeom prst="rect">
              <a:avLst/>
            </a:prstGeom>
            <a:noFill/>
          </p:spPr>
          <p:txBody>
            <a:bodyPr wrap="none" rtlCol="0">
              <a:noAutofit/>
            </a:bodyPr>
            <a:lstStyle/>
            <a:p>
              <a:pPr algn="ctr"/>
              <a:r>
                <a:rPr lang="en-GB" sz="1200" i="1" dirty="0"/>
                <a:t>-1</a:t>
              </a:r>
            </a:p>
          </p:txBody>
        </p:sp>
        <p:sp>
          <p:nvSpPr>
            <p:cNvPr id="67" name="TextBox 66">
              <a:extLst>
                <a:ext uri="{FF2B5EF4-FFF2-40B4-BE49-F238E27FC236}">
                  <a16:creationId xmlns:a16="http://schemas.microsoft.com/office/drawing/2014/main" id="{479FA9C7-69B8-F2E8-9AE0-6580F6C82B2F}"/>
                </a:ext>
              </a:extLst>
            </p:cNvPr>
            <p:cNvSpPr txBox="1"/>
            <p:nvPr/>
          </p:nvSpPr>
          <p:spPr>
            <a:xfrm>
              <a:off x="7055707" y="5549439"/>
              <a:ext cx="354584" cy="246221"/>
            </a:xfrm>
            <a:prstGeom prst="rect">
              <a:avLst/>
            </a:prstGeom>
            <a:noFill/>
          </p:spPr>
          <p:txBody>
            <a:bodyPr wrap="none" rtlCol="0">
              <a:noAutofit/>
            </a:bodyPr>
            <a:lstStyle/>
            <a:p>
              <a:pPr algn="ctr"/>
              <a:r>
                <a:rPr lang="en-GB" sz="1200" i="1" dirty="0"/>
                <a:t>+0</a:t>
              </a:r>
            </a:p>
          </p:txBody>
        </p:sp>
        <p:sp>
          <p:nvSpPr>
            <p:cNvPr id="68" name="TextBox 67">
              <a:extLst>
                <a:ext uri="{FF2B5EF4-FFF2-40B4-BE49-F238E27FC236}">
                  <a16:creationId xmlns:a16="http://schemas.microsoft.com/office/drawing/2014/main" id="{2B97FC3F-08C4-4782-2863-70883A058705}"/>
                </a:ext>
              </a:extLst>
            </p:cNvPr>
            <p:cNvSpPr txBox="1"/>
            <p:nvPr/>
          </p:nvSpPr>
          <p:spPr>
            <a:xfrm>
              <a:off x="7342865" y="5549439"/>
              <a:ext cx="354584" cy="246221"/>
            </a:xfrm>
            <a:prstGeom prst="rect">
              <a:avLst/>
            </a:prstGeom>
            <a:noFill/>
          </p:spPr>
          <p:txBody>
            <a:bodyPr wrap="none" rtlCol="0">
              <a:noAutofit/>
            </a:bodyPr>
            <a:lstStyle/>
            <a:p>
              <a:pPr algn="ctr"/>
              <a:r>
                <a:rPr lang="en-GB" sz="1200" i="1" dirty="0"/>
                <a:t>+1</a:t>
              </a:r>
            </a:p>
          </p:txBody>
        </p:sp>
      </p:grpSp>
      <p:sp>
        <p:nvSpPr>
          <p:cNvPr id="6" name="TextBox 5">
            <a:extLst>
              <a:ext uri="{FF2B5EF4-FFF2-40B4-BE49-F238E27FC236}">
                <a16:creationId xmlns:a16="http://schemas.microsoft.com/office/drawing/2014/main" id="{42342DBD-FF42-B2FA-8E48-D82FD47BC268}"/>
              </a:ext>
            </a:extLst>
          </p:cNvPr>
          <p:cNvSpPr txBox="1"/>
          <p:nvPr/>
        </p:nvSpPr>
        <p:spPr>
          <a:xfrm>
            <a:off x="459258" y="3426539"/>
            <a:ext cx="1912221" cy="1742620"/>
          </a:xfrm>
          <a:prstGeom prst="wedgeRoundRectCallout">
            <a:avLst>
              <a:gd name="adj1" fmla="val 84571"/>
              <a:gd name="adj2" fmla="val 11698"/>
              <a:gd name="adj3" fmla="val 16667"/>
            </a:avLst>
          </a:prstGeom>
          <a:solidFill>
            <a:schemeClr val="bg1"/>
          </a:solidFill>
          <a:ln>
            <a:solidFill>
              <a:schemeClr val="accent1"/>
            </a:solidFill>
          </a:ln>
        </p:spPr>
        <p:txBody>
          <a:bodyPr wrap="square" rtlCol="0" anchor="ctr">
            <a:noAutofit/>
          </a:bodyPr>
          <a:lstStyle/>
          <a:p>
            <a:r>
              <a:rPr lang="en-GB" sz="1400" dirty="0"/>
              <a:t>Under a national market design, GB is scheduled to “over export” and “under import” to France by 10 – 15 TWh per year</a:t>
            </a:r>
          </a:p>
        </p:txBody>
      </p:sp>
      <p:sp>
        <p:nvSpPr>
          <p:cNvPr id="8" name="TextBox 7">
            <a:extLst>
              <a:ext uri="{FF2B5EF4-FFF2-40B4-BE49-F238E27FC236}">
                <a16:creationId xmlns:a16="http://schemas.microsoft.com/office/drawing/2014/main" id="{C9DA35FF-67AE-B5D4-4F6C-312FA0C97264}"/>
              </a:ext>
            </a:extLst>
          </p:cNvPr>
          <p:cNvSpPr txBox="1"/>
          <p:nvPr/>
        </p:nvSpPr>
        <p:spPr>
          <a:xfrm>
            <a:off x="8524617" y="3557927"/>
            <a:ext cx="1656495" cy="1200685"/>
          </a:xfrm>
          <a:prstGeom prst="wedgeRoundRectCallout">
            <a:avLst>
              <a:gd name="adj1" fmla="val -78390"/>
              <a:gd name="adj2" fmla="val -12360"/>
              <a:gd name="adj3" fmla="val 16667"/>
            </a:avLst>
          </a:prstGeom>
          <a:solidFill>
            <a:schemeClr val="bg1"/>
          </a:solidFill>
          <a:ln>
            <a:solidFill>
              <a:schemeClr val="accent1"/>
            </a:solidFill>
          </a:ln>
        </p:spPr>
        <p:txBody>
          <a:bodyPr wrap="square" rtlCol="0" anchor="ctr">
            <a:noAutofit/>
          </a:bodyPr>
          <a:lstStyle/>
          <a:p>
            <a:r>
              <a:rPr lang="en-GB" sz="1400" dirty="0"/>
              <a:t>And scheduled to “over import” and “under exports to Norway by 2 – 4TWh per year</a:t>
            </a:r>
          </a:p>
        </p:txBody>
      </p:sp>
    </p:spTree>
    <p:extLst>
      <p:ext uri="{BB962C8B-B14F-4D97-AF65-F5344CB8AC3E}">
        <p14:creationId xmlns:p14="http://schemas.microsoft.com/office/powerpoint/2010/main" val="3693617277"/>
      </p:ext>
    </p:extLst>
  </p:cSld>
  <p:clrMapOvr>
    <a:masterClrMapping/>
  </p:clrMapOvr>
</p:sld>
</file>

<file path=ppt/theme/theme1.xml><?xml version="1.0" encoding="utf-8"?>
<a:theme xmlns:a="http://schemas.openxmlformats.org/drawingml/2006/main" name="Office Theme">
  <a:themeElements>
    <a:clrScheme name="FTI Colors">
      <a:dk1>
        <a:srgbClr val="000000"/>
      </a:dk1>
      <a:lt1>
        <a:srgbClr val="FFFFFF"/>
      </a:lt1>
      <a:dk2>
        <a:srgbClr val="003763"/>
      </a:dk2>
      <a:lt2>
        <a:srgbClr val="FFFFFF"/>
      </a:lt2>
      <a:accent1>
        <a:srgbClr val="003763"/>
      </a:accent1>
      <a:accent2>
        <a:srgbClr val="0067B1"/>
      </a:accent2>
      <a:accent3>
        <a:srgbClr val="00C9D4"/>
      </a:accent3>
      <a:accent4>
        <a:srgbClr val="AFB2B3"/>
      </a:accent4>
      <a:accent5>
        <a:srgbClr val="1BB680"/>
      </a:accent5>
      <a:accent6>
        <a:srgbClr val="008FBE"/>
      </a:accent6>
      <a:hlink>
        <a:srgbClr val="71B7E4"/>
      </a:hlink>
      <a:folHlink>
        <a:srgbClr val="E1523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ogo Corporate Blue">
      <a:srgbClr val="003863"/>
    </a:custClr>
    <a:custClr name="Medium Blue">
      <a:srgbClr val="0066B0"/>
    </a:custClr>
    <a:custClr name="Light Teal Blue">
      <a:srgbClr val="00C9D4"/>
    </a:custClr>
    <a:custClr name="Medium Gray">
      <a:srgbClr val="AFB2B3"/>
    </a:custClr>
    <a:custClr name="Green">
      <a:srgbClr val="1BB680"/>
    </a:custClr>
    <a:custClr name="Teal Blue">
      <a:srgbClr val="008FBF"/>
    </a:custClr>
    <a:custClr name="Slate">
      <a:srgbClr val="5781A6"/>
    </a:custClr>
    <a:custClr name="Text Gray">
      <a:srgbClr val="595A5C"/>
    </a:custClr>
    <a:custClr name="Black">
      <a:srgbClr val="000000"/>
    </a:custClr>
    <a:custClr name="Background Gray">
      <a:srgbClr val="F5F5F7"/>
    </a:custClr>
    <a:custClr name="Box Outline Gray">
      <a:srgbClr val="CFD1D1"/>
    </a:custClr>
    <a:custClr name="Tangerine">
      <a:srgbClr val="E0503D"/>
    </a:custClr>
  </a:custClrLst>
  <a:extLst>
    <a:ext uri="{05A4C25C-085E-4340-85A3-A5531E510DB2}">
      <thm15:themeFamily xmlns:thm15="http://schemas.microsoft.com/office/thememl/2012/main" name="FTI Consulting PowerPoint Template - A4.potx" id="{90D8912D-F1A1-4EB8-9C5B-EA33A7F7F70F}" vid="{E793B10C-6264-47CB-AB26-284DC2DDF773}"/>
    </a:ext>
  </a:extLst>
</a:theme>
</file>

<file path=ppt/theme/theme2.xml><?xml version="1.0" encoding="utf-8"?>
<a:theme xmlns:a="http://schemas.openxmlformats.org/drawingml/2006/main" name="1_Office Theme">
  <a:themeElements>
    <a:clrScheme name="FTI Colors">
      <a:dk1>
        <a:srgbClr val="000000"/>
      </a:dk1>
      <a:lt1>
        <a:srgbClr val="FFFFFF"/>
      </a:lt1>
      <a:dk2>
        <a:srgbClr val="003763"/>
      </a:dk2>
      <a:lt2>
        <a:srgbClr val="FFFFFF"/>
      </a:lt2>
      <a:accent1>
        <a:srgbClr val="003763"/>
      </a:accent1>
      <a:accent2>
        <a:srgbClr val="0067B1"/>
      </a:accent2>
      <a:accent3>
        <a:srgbClr val="00C9D4"/>
      </a:accent3>
      <a:accent4>
        <a:srgbClr val="AFB2B3"/>
      </a:accent4>
      <a:accent5>
        <a:srgbClr val="1BB680"/>
      </a:accent5>
      <a:accent6>
        <a:srgbClr val="008FBE"/>
      </a:accent6>
      <a:hlink>
        <a:srgbClr val="71B7E4"/>
      </a:hlink>
      <a:folHlink>
        <a:srgbClr val="E1523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ogo Corporate Blue">
      <a:srgbClr val="003863"/>
    </a:custClr>
    <a:custClr name="Medium Blue">
      <a:srgbClr val="0066B0"/>
    </a:custClr>
    <a:custClr name="Light Teal Blue">
      <a:srgbClr val="00C9D4"/>
    </a:custClr>
    <a:custClr name="Medium Gray">
      <a:srgbClr val="AFB2B3"/>
    </a:custClr>
    <a:custClr name="Green">
      <a:srgbClr val="1BB680"/>
    </a:custClr>
    <a:custClr name="Teal Blue">
      <a:srgbClr val="008FBF"/>
    </a:custClr>
    <a:custClr name="Slate">
      <a:srgbClr val="5781A6"/>
    </a:custClr>
    <a:custClr name="Text Gray">
      <a:srgbClr val="595A5C"/>
    </a:custClr>
    <a:custClr name="Black">
      <a:srgbClr val="000000"/>
    </a:custClr>
    <a:custClr name="Background Gray">
      <a:srgbClr val="F5F5F7"/>
    </a:custClr>
    <a:custClr name="Box Outline Gray">
      <a:srgbClr val="CFD1D1"/>
    </a:custClr>
    <a:custClr name="Tangerine">
      <a:srgbClr val="E0503D"/>
    </a:custClr>
  </a:custClrLst>
  <a:extLst>
    <a:ext uri="{05A4C25C-085E-4340-85A3-A5531E510DB2}">
      <thm15:themeFamily xmlns:thm15="http://schemas.microsoft.com/office/thememl/2012/main" name="Singapore Reg market research - 21 Mar 2022.pptx" id="{D560DA56-189D-4CD7-8177-9987084B3DC5}" vid="{C1723E53-420E-4370-A734-56EE0DBECB2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00.xml.rels><?xml version="1.0" encoding="UTF-8" standalone="yes"?>
<Relationships xmlns="http://schemas.openxmlformats.org/package/2006/relationships"><Relationship Id="rId1" Type="http://schemas.openxmlformats.org/officeDocument/2006/relationships/customXmlProps" Target="itemProps100.xml"/></Relationships>
</file>

<file path=customXml/_rels/item101.xml.rels><?xml version="1.0" encoding="UTF-8" standalone="yes"?>
<Relationships xmlns="http://schemas.openxmlformats.org/package/2006/relationships"><Relationship Id="rId1" Type="http://schemas.openxmlformats.org/officeDocument/2006/relationships/customXmlProps" Target="itemProps101.xml"/></Relationships>
</file>

<file path=customXml/_rels/item102.xml.rels><?xml version="1.0" encoding="UTF-8" standalone="yes"?>
<Relationships xmlns="http://schemas.openxmlformats.org/package/2006/relationships"><Relationship Id="rId1" Type="http://schemas.openxmlformats.org/officeDocument/2006/relationships/customXmlProps" Target="itemProps102.xml"/></Relationships>
</file>

<file path=customXml/_rels/item103.xml.rels><?xml version="1.0" encoding="UTF-8" standalone="yes"?>
<Relationships xmlns="http://schemas.openxmlformats.org/package/2006/relationships"><Relationship Id="rId1" Type="http://schemas.openxmlformats.org/officeDocument/2006/relationships/customXmlProps" Target="itemProps103.xml"/></Relationships>
</file>

<file path=customXml/_rels/item104.xml.rels><?xml version="1.0" encoding="UTF-8" standalone="yes"?>
<Relationships xmlns="http://schemas.openxmlformats.org/package/2006/relationships"><Relationship Id="rId1" Type="http://schemas.openxmlformats.org/officeDocument/2006/relationships/customXmlProps" Target="itemProps104.xml"/></Relationships>
</file>

<file path=customXml/_rels/item105.xml.rels><?xml version="1.0" encoding="UTF-8" standalone="yes"?>
<Relationships xmlns="http://schemas.openxmlformats.org/package/2006/relationships"><Relationship Id="rId1" Type="http://schemas.openxmlformats.org/officeDocument/2006/relationships/customXmlProps" Target="itemProps105.xml"/></Relationships>
</file>

<file path=customXml/_rels/item106.xml.rels><?xml version="1.0" encoding="UTF-8" standalone="yes"?>
<Relationships xmlns="http://schemas.openxmlformats.org/package/2006/relationships"><Relationship Id="rId1" Type="http://schemas.openxmlformats.org/officeDocument/2006/relationships/customXmlProps" Target="itemProps106.xml"/></Relationships>
</file>

<file path=customXml/_rels/item107.xml.rels><?xml version="1.0" encoding="UTF-8" standalone="yes"?>
<Relationships xmlns="http://schemas.openxmlformats.org/package/2006/relationships"><Relationship Id="rId1" Type="http://schemas.openxmlformats.org/officeDocument/2006/relationships/customXmlProps" Target="itemProps107.xml"/></Relationships>
</file>

<file path=customXml/_rels/item108.xml.rels><?xml version="1.0" encoding="UTF-8" standalone="yes"?>
<Relationships xmlns="http://schemas.openxmlformats.org/package/2006/relationships"><Relationship Id="rId1" Type="http://schemas.openxmlformats.org/officeDocument/2006/relationships/customXmlProps" Target="itemProps108.xml"/></Relationships>
</file>

<file path=customXml/_rels/item109.xml.rels><?xml version="1.0" encoding="UTF-8" standalone="yes"?>
<Relationships xmlns="http://schemas.openxmlformats.org/package/2006/relationships"><Relationship Id="rId1" Type="http://schemas.openxmlformats.org/officeDocument/2006/relationships/customXmlProps" Target="itemProps109.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10.xml.rels><?xml version="1.0" encoding="UTF-8" standalone="yes"?>
<Relationships xmlns="http://schemas.openxmlformats.org/package/2006/relationships"><Relationship Id="rId1" Type="http://schemas.openxmlformats.org/officeDocument/2006/relationships/customXmlProps" Target="itemProps110.xml"/></Relationships>
</file>

<file path=customXml/_rels/item111.xml.rels><?xml version="1.0" encoding="UTF-8" standalone="yes"?>
<Relationships xmlns="http://schemas.openxmlformats.org/package/2006/relationships"><Relationship Id="rId1" Type="http://schemas.openxmlformats.org/officeDocument/2006/relationships/customXmlProps" Target="itemProps111.xml"/></Relationships>
</file>

<file path=customXml/_rels/item112.xml.rels><?xml version="1.0" encoding="UTF-8" standalone="yes"?>
<Relationships xmlns="http://schemas.openxmlformats.org/package/2006/relationships"><Relationship Id="rId1" Type="http://schemas.openxmlformats.org/officeDocument/2006/relationships/customXmlProps" Target="itemProps112.xml"/></Relationships>
</file>

<file path=customXml/_rels/item113.xml.rels><?xml version="1.0" encoding="UTF-8" standalone="yes"?>
<Relationships xmlns="http://schemas.openxmlformats.org/package/2006/relationships"><Relationship Id="rId1" Type="http://schemas.openxmlformats.org/officeDocument/2006/relationships/customXmlProps" Target="itemProps113.xml"/></Relationships>
</file>

<file path=customXml/_rels/item114.xml.rels><?xml version="1.0" encoding="UTF-8" standalone="yes"?>
<Relationships xmlns="http://schemas.openxmlformats.org/package/2006/relationships"><Relationship Id="rId1" Type="http://schemas.openxmlformats.org/officeDocument/2006/relationships/customXmlProps" Target="itemProps114.xml"/></Relationships>
</file>

<file path=customXml/_rels/item115.xml.rels><?xml version="1.0" encoding="UTF-8" standalone="yes"?>
<Relationships xmlns="http://schemas.openxmlformats.org/package/2006/relationships"><Relationship Id="rId1" Type="http://schemas.openxmlformats.org/officeDocument/2006/relationships/customXmlProps" Target="itemProps115.xml"/></Relationships>
</file>

<file path=customXml/_rels/item116.xml.rels><?xml version="1.0" encoding="UTF-8" standalone="yes"?>
<Relationships xmlns="http://schemas.openxmlformats.org/package/2006/relationships"><Relationship Id="rId1" Type="http://schemas.openxmlformats.org/officeDocument/2006/relationships/customXmlProps" Target="itemProps116.xml"/></Relationships>
</file>

<file path=customXml/_rels/item117.xml.rels><?xml version="1.0" encoding="UTF-8" standalone="yes"?>
<Relationships xmlns="http://schemas.openxmlformats.org/package/2006/relationships"><Relationship Id="rId1" Type="http://schemas.openxmlformats.org/officeDocument/2006/relationships/customXmlProps" Target="itemProps117.xml"/></Relationships>
</file>

<file path=customXml/_rels/item118.xml.rels><?xml version="1.0" encoding="UTF-8" standalone="yes"?>
<Relationships xmlns="http://schemas.openxmlformats.org/package/2006/relationships"><Relationship Id="rId1" Type="http://schemas.openxmlformats.org/officeDocument/2006/relationships/customXmlProps" Target="itemProps118.xml"/></Relationships>
</file>

<file path=customXml/_rels/item119.xml.rels><?xml version="1.0" encoding="UTF-8" standalone="yes"?>
<Relationships xmlns="http://schemas.openxmlformats.org/package/2006/relationships"><Relationship Id="rId1" Type="http://schemas.openxmlformats.org/officeDocument/2006/relationships/customXmlProps" Target="itemProps119.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20.xml.rels><?xml version="1.0" encoding="UTF-8" standalone="yes"?>
<Relationships xmlns="http://schemas.openxmlformats.org/package/2006/relationships"><Relationship Id="rId1" Type="http://schemas.openxmlformats.org/officeDocument/2006/relationships/customXmlProps" Target="itemProps120.xml"/></Relationships>
</file>

<file path=customXml/_rels/item121.xml.rels><?xml version="1.0" encoding="UTF-8" standalone="yes"?>
<Relationships xmlns="http://schemas.openxmlformats.org/package/2006/relationships"><Relationship Id="rId1" Type="http://schemas.openxmlformats.org/officeDocument/2006/relationships/customXmlProps" Target="itemProps121.xml"/></Relationships>
</file>

<file path=customXml/_rels/item122.xml.rels><?xml version="1.0" encoding="UTF-8" standalone="yes"?>
<Relationships xmlns="http://schemas.openxmlformats.org/package/2006/relationships"><Relationship Id="rId1" Type="http://schemas.openxmlformats.org/officeDocument/2006/relationships/customXmlProps" Target="itemProps122.xml"/></Relationships>
</file>

<file path=customXml/_rels/item123.xml.rels><?xml version="1.0" encoding="UTF-8" standalone="yes"?>
<Relationships xmlns="http://schemas.openxmlformats.org/package/2006/relationships"><Relationship Id="rId1" Type="http://schemas.openxmlformats.org/officeDocument/2006/relationships/customXmlProps" Target="itemProps123.xml"/></Relationships>
</file>

<file path=customXml/_rels/item124.xml.rels><?xml version="1.0" encoding="UTF-8" standalone="yes"?>
<Relationships xmlns="http://schemas.openxmlformats.org/package/2006/relationships"><Relationship Id="rId1" Type="http://schemas.openxmlformats.org/officeDocument/2006/relationships/customXmlProps" Target="itemProps124.xml"/></Relationships>
</file>

<file path=customXml/_rels/item125.xml.rels><?xml version="1.0" encoding="UTF-8" standalone="yes"?>
<Relationships xmlns="http://schemas.openxmlformats.org/package/2006/relationships"><Relationship Id="rId1" Type="http://schemas.openxmlformats.org/officeDocument/2006/relationships/customXmlProps" Target="itemProps125.xml"/></Relationships>
</file>

<file path=customXml/_rels/item126.xml.rels><?xml version="1.0" encoding="UTF-8" standalone="yes"?>
<Relationships xmlns="http://schemas.openxmlformats.org/package/2006/relationships"><Relationship Id="rId1" Type="http://schemas.openxmlformats.org/officeDocument/2006/relationships/customXmlProps" Target="itemProps126.xml"/></Relationships>
</file>

<file path=customXml/_rels/item127.xml.rels><?xml version="1.0" encoding="UTF-8" standalone="yes"?>
<Relationships xmlns="http://schemas.openxmlformats.org/package/2006/relationships"><Relationship Id="rId1" Type="http://schemas.openxmlformats.org/officeDocument/2006/relationships/customXmlProps" Target="itemProps127.xml"/></Relationships>
</file>

<file path=customXml/_rels/item128.xml.rels><?xml version="1.0" encoding="UTF-8" standalone="yes"?>
<Relationships xmlns="http://schemas.openxmlformats.org/package/2006/relationships"><Relationship Id="rId1" Type="http://schemas.openxmlformats.org/officeDocument/2006/relationships/customXmlProps" Target="itemProps128.xml"/></Relationships>
</file>

<file path=customXml/_rels/item129.xml.rels><?xml version="1.0" encoding="UTF-8" standalone="yes"?>
<Relationships xmlns="http://schemas.openxmlformats.org/package/2006/relationships"><Relationship Id="rId1" Type="http://schemas.openxmlformats.org/officeDocument/2006/relationships/customXmlProps" Target="itemProps129.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30.xml.rels><?xml version="1.0" encoding="UTF-8" standalone="yes"?>
<Relationships xmlns="http://schemas.openxmlformats.org/package/2006/relationships"><Relationship Id="rId1" Type="http://schemas.openxmlformats.org/officeDocument/2006/relationships/customXmlProps" Target="itemProps130.xml"/></Relationships>
</file>

<file path=customXml/_rels/item131.xml.rels><?xml version="1.0" encoding="UTF-8" standalone="yes"?>
<Relationships xmlns="http://schemas.openxmlformats.org/package/2006/relationships"><Relationship Id="rId1" Type="http://schemas.openxmlformats.org/officeDocument/2006/relationships/customXmlProps" Target="itemProps131.xml"/></Relationships>
</file>

<file path=customXml/_rels/item132.xml.rels><?xml version="1.0" encoding="UTF-8" standalone="yes"?>
<Relationships xmlns="http://schemas.openxmlformats.org/package/2006/relationships"><Relationship Id="rId1" Type="http://schemas.openxmlformats.org/officeDocument/2006/relationships/customXmlProps" Target="itemProps132.xml"/></Relationships>
</file>

<file path=customXml/_rels/item133.xml.rels><?xml version="1.0" encoding="UTF-8" standalone="yes"?>
<Relationships xmlns="http://schemas.openxmlformats.org/package/2006/relationships"><Relationship Id="rId1" Type="http://schemas.openxmlformats.org/officeDocument/2006/relationships/customXmlProps" Target="itemProps133.xml"/></Relationships>
</file>

<file path=customXml/_rels/item134.xml.rels><?xml version="1.0" encoding="UTF-8" standalone="yes"?>
<Relationships xmlns="http://schemas.openxmlformats.org/package/2006/relationships"><Relationship Id="rId1" Type="http://schemas.openxmlformats.org/officeDocument/2006/relationships/customXmlProps" Target="itemProps134.xml"/></Relationships>
</file>

<file path=customXml/_rels/item135.xml.rels><?xml version="1.0" encoding="UTF-8" standalone="yes"?>
<Relationships xmlns="http://schemas.openxmlformats.org/package/2006/relationships"><Relationship Id="rId1" Type="http://schemas.openxmlformats.org/officeDocument/2006/relationships/customXmlProps" Target="itemProps135.xml"/></Relationships>
</file>

<file path=customXml/_rels/item136.xml.rels><?xml version="1.0" encoding="UTF-8" standalone="yes"?>
<Relationships xmlns="http://schemas.openxmlformats.org/package/2006/relationships"><Relationship Id="rId1" Type="http://schemas.openxmlformats.org/officeDocument/2006/relationships/customXmlProps" Target="itemProps136.xml"/></Relationships>
</file>

<file path=customXml/_rels/item137.xml.rels><?xml version="1.0" encoding="UTF-8" standalone="yes"?>
<Relationships xmlns="http://schemas.openxmlformats.org/package/2006/relationships"><Relationship Id="rId1" Type="http://schemas.openxmlformats.org/officeDocument/2006/relationships/customXmlProps" Target="itemProps137.xml"/></Relationships>
</file>

<file path=customXml/_rels/item138.xml.rels><?xml version="1.0" encoding="UTF-8" standalone="yes"?>
<Relationships xmlns="http://schemas.openxmlformats.org/package/2006/relationships"><Relationship Id="rId1" Type="http://schemas.openxmlformats.org/officeDocument/2006/relationships/customXmlProps" Target="itemProps138.xml"/></Relationships>
</file>

<file path=customXml/_rels/item139.xml.rels><?xml version="1.0" encoding="UTF-8" standalone="yes"?>
<Relationships xmlns="http://schemas.openxmlformats.org/package/2006/relationships"><Relationship Id="rId1" Type="http://schemas.openxmlformats.org/officeDocument/2006/relationships/customXmlProps" Target="itemProps139.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40.xml.rels><?xml version="1.0" encoding="UTF-8" standalone="yes"?>
<Relationships xmlns="http://schemas.openxmlformats.org/package/2006/relationships"><Relationship Id="rId1" Type="http://schemas.openxmlformats.org/officeDocument/2006/relationships/customXmlProps" Target="itemProps140.xml"/></Relationships>
</file>

<file path=customXml/_rels/item141.xml.rels><?xml version="1.0" encoding="UTF-8" standalone="yes"?>
<Relationships xmlns="http://schemas.openxmlformats.org/package/2006/relationships"><Relationship Id="rId1" Type="http://schemas.openxmlformats.org/officeDocument/2006/relationships/customXmlProps" Target="itemProps141.xml"/></Relationships>
</file>

<file path=customXml/_rels/item142.xml.rels><?xml version="1.0" encoding="UTF-8" standalone="yes"?>
<Relationships xmlns="http://schemas.openxmlformats.org/package/2006/relationships"><Relationship Id="rId1" Type="http://schemas.openxmlformats.org/officeDocument/2006/relationships/customXmlProps" Target="itemProps142.xml"/></Relationships>
</file>

<file path=customXml/_rels/item143.xml.rels><?xml version="1.0" encoding="UTF-8" standalone="yes"?>
<Relationships xmlns="http://schemas.openxmlformats.org/package/2006/relationships"><Relationship Id="rId1" Type="http://schemas.openxmlformats.org/officeDocument/2006/relationships/customXmlProps" Target="itemProps143.xml"/></Relationships>
</file>

<file path=customXml/_rels/item144.xml.rels><?xml version="1.0" encoding="UTF-8" standalone="yes"?>
<Relationships xmlns="http://schemas.openxmlformats.org/package/2006/relationships"><Relationship Id="rId1" Type="http://schemas.openxmlformats.org/officeDocument/2006/relationships/customXmlProps" Target="itemProps144.xml"/></Relationships>
</file>

<file path=customXml/_rels/item145.xml.rels><?xml version="1.0" encoding="UTF-8" standalone="yes"?>
<Relationships xmlns="http://schemas.openxmlformats.org/package/2006/relationships"><Relationship Id="rId1" Type="http://schemas.openxmlformats.org/officeDocument/2006/relationships/customXmlProps" Target="itemProps145.xml"/></Relationships>
</file>

<file path=customXml/_rels/item146.xml.rels><?xml version="1.0" encoding="UTF-8" standalone="yes"?>
<Relationships xmlns="http://schemas.openxmlformats.org/package/2006/relationships"><Relationship Id="rId1" Type="http://schemas.openxmlformats.org/officeDocument/2006/relationships/customXmlProps" Target="itemProps146.xml"/></Relationships>
</file>

<file path=customXml/_rels/item147.xml.rels><?xml version="1.0" encoding="UTF-8" standalone="yes"?>
<Relationships xmlns="http://schemas.openxmlformats.org/package/2006/relationships"><Relationship Id="rId1" Type="http://schemas.openxmlformats.org/officeDocument/2006/relationships/customXmlProps" Target="itemProps147.xml"/></Relationships>
</file>

<file path=customXml/_rels/item148.xml.rels><?xml version="1.0" encoding="UTF-8" standalone="yes"?>
<Relationships xmlns="http://schemas.openxmlformats.org/package/2006/relationships"><Relationship Id="rId1" Type="http://schemas.openxmlformats.org/officeDocument/2006/relationships/customXmlProps" Target="itemProps148.xml"/></Relationships>
</file>

<file path=customXml/_rels/item149.xml.rels><?xml version="1.0" encoding="UTF-8" standalone="yes"?>
<Relationships xmlns="http://schemas.openxmlformats.org/package/2006/relationships"><Relationship Id="rId1" Type="http://schemas.openxmlformats.org/officeDocument/2006/relationships/customXmlProps" Target="itemProps149.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50.xml.rels><?xml version="1.0" encoding="UTF-8" standalone="yes"?>
<Relationships xmlns="http://schemas.openxmlformats.org/package/2006/relationships"><Relationship Id="rId1" Type="http://schemas.openxmlformats.org/officeDocument/2006/relationships/customXmlProps" Target="itemProps150.xml"/></Relationships>
</file>

<file path=customXml/_rels/item151.xml.rels><?xml version="1.0" encoding="UTF-8" standalone="yes"?>
<Relationships xmlns="http://schemas.openxmlformats.org/package/2006/relationships"><Relationship Id="rId1" Type="http://schemas.openxmlformats.org/officeDocument/2006/relationships/customXmlProps" Target="itemProps151.xml"/></Relationships>
</file>

<file path=customXml/_rels/item152.xml.rels><?xml version="1.0" encoding="UTF-8" standalone="yes"?>
<Relationships xmlns="http://schemas.openxmlformats.org/package/2006/relationships"><Relationship Id="rId1" Type="http://schemas.openxmlformats.org/officeDocument/2006/relationships/customXmlProps" Target="itemProps152.xml"/></Relationships>
</file>

<file path=customXml/_rels/item153.xml.rels><?xml version="1.0" encoding="UTF-8" standalone="yes"?>
<Relationships xmlns="http://schemas.openxmlformats.org/package/2006/relationships"><Relationship Id="rId1" Type="http://schemas.openxmlformats.org/officeDocument/2006/relationships/customXmlProps" Target="itemProps153.xml"/></Relationships>
</file>

<file path=customXml/_rels/item154.xml.rels><?xml version="1.0" encoding="UTF-8" standalone="yes"?>
<Relationships xmlns="http://schemas.openxmlformats.org/package/2006/relationships"><Relationship Id="rId1" Type="http://schemas.openxmlformats.org/officeDocument/2006/relationships/customXmlProps" Target="itemProps154.xml"/></Relationships>
</file>

<file path=customXml/_rels/item155.xml.rels><?xml version="1.0" encoding="UTF-8" standalone="yes"?>
<Relationships xmlns="http://schemas.openxmlformats.org/package/2006/relationships"><Relationship Id="rId1" Type="http://schemas.openxmlformats.org/officeDocument/2006/relationships/customXmlProps" Target="itemProps155.xml"/></Relationships>
</file>

<file path=customXml/_rels/item156.xml.rels><?xml version="1.0" encoding="UTF-8" standalone="yes"?>
<Relationships xmlns="http://schemas.openxmlformats.org/package/2006/relationships"><Relationship Id="rId1" Type="http://schemas.openxmlformats.org/officeDocument/2006/relationships/customXmlProps" Target="itemProps156.xml"/></Relationships>
</file>

<file path=customXml/_rels/item157.xml.rels><?xml version="1.0" encoding="UTF-8" standalone="yes"?>
<Relationships xmlns="http://schemas.openxmlformats.org/package/2006/relationships"><Relationship Id="rId1" Type="http://schemas.openxmlformats.org/officeDocument/2006/relationships/customXmlProps" Target="itemProps157.xml"/></Relationships>
</file>

<file path=customXml/_rels/item158.xml.rels><?xml version="1.0" encoding="UTF-8" standalone="yes"?>
<Relationships xmlns="http://schemas.openxmlformats.org/package/2006/relationships"><Relationship Id="rId1" Type="http://schemas.openxmlformats.org/officeDocument/2006/relationships/customXmlProps" Target="itemProps158.xml"/></Relationships>
</file>

<file path=customXml/_rels/item159.xml.rels><?xml version="1.0" encoding="UTF-8" standalone="yes"?>
<Relationships xmlns="http://schemas.openxmlformats.org/package/2006/relationships"><Relationship Id="rId1" Type="http://schemas.openxmlformats.org/officeDocument/2006/relationships/customXmlProps" Target="itemProps159.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60.xml.rels><?xml version="1.0" encoding="UTF-8" standalone="yes"?>
<Relationships xmlns="http://schemas.openxmlformats.org/package/2006/relationships"><Relationship Id="rId1" Type="http://schemas.openxmlformats.org/officeDocument/2006/relationships/customXmlProps" Target="itemProps160.xml"/></Relationships>
</file>

<file path=customXml/_rels/item161.xml.rels><?xml version="1.0" encoding="UTF-8" standalone="yes"?>
<Relationships xmlns="http://schemas.openxmlformats.org/package/2006/relationships"><Relationship Id="rId1" Type="http://schemas.openxmlformats.org/officeDocument/2006/relationships/customXmlProps" Target="itemProps161.xml"/></Relationships>
</file>

<file path=customXml/_rels/item162.xml.rels><?xml version="1.0" encoding="UTF-8" standalone="yes"?>
<Relationships xmlns="http://schemas.openxmlformats.org/package/2006/relationships"><Relationship Id="rId1" Type="http://schemas.openxmlformats.org/officeDocument/2006/relationships/customXmlProps" Target="itemProps162.xml"/></Relationships>
</file>

<file path=customXml/_rels/item163.xml.rels><?xml version="1.0" encoding="UTF-8" standalone="yes"?>
<Relationships xmlns="http://schemas.openxmlformats.org/package/2006/relationships"><Relationship Id="rId1" Type="http://schemas.openxmlformats.org/officeDocument/2006/relationships/customXmlProps" Target="itemProps163.xml"/></Relationships>
</file>

<file path=customXml/_rels/item164.xml.rels><?xml version="1.0" encoding="UTF-8" standalone="yes"?>
<Relationships xmlns="http://schemas.openxmlformats.org/package/2006/relationships"><Relationship Id="rId1" Type="http://schemas.openxmlformats.org/officeDocument/2006/relationships/customXmlProps" Target="itemProps164.xml"/></Relationships>
</file>

<file path=customXml/_rels/item165.xml.rels><?xml version="1.0" encoding="UTF-8" standalone="yes"?>
<Relationships xmlns="http://schemas.openxmlformats.org/package/2006/relationships"><Relationship Id="rId1" Type="http://schemas.openxmlformats.org/officeDocument/2006/relationships/customXmlProps" Target="itemProps165.xml"/></Relationships>
</file>

<file path=customXml/_rels/item166.xml.rels><?xml version="1.0" encoding="UTF-8" standalone="yes"?>
<Relationships xmlns="http://schemas.openxmlformats.org/package/2006/relationships"><Relationship Id="rId1" Type="http://schemas.openxmlformats.org/officeDocument/2006/relationships/customXmlProps" Target="itemProps166.xml"/></Relationships>
</file>

<file path=customXml/_rels/item167.xml.rels><?xml version="1.0" encoding="UTF-8" standalone="yes"?>
<Relationships xmlns="http://schemas.openxmlformats.org/package/2006/relationships"><Relationship Id="rId1" Type="http://schemas.openxmlformats.org/officeDocument/2006/relationships/customXmlProps" Target="itemProps167.xml"/></Relationships>
</file>

<file path=customXml/_rels/item168.xml.rels><?xml version="1.0" encoding="UTF-8" standalone="yes"?>
<Relationships xmlns="http://schemas.openxmlformats.org/package/2006/relationships"><Relationship Id="rId1" Type="http://schemas.openxmlformats.org/officeDocument/2006/relationships/customXmlProps" Target="itemProps168.xml"/></Relationships>
</file>

<file path=customXml/_rels/item169.xml.rels><?xml version="1.0" encoding="UTF-8" standalone="yes"?>
<Relationships xmlns="http://schemas.openxmlformats.org/package/2006/relationships"><Relationship Id="rId1" Type="http://schemas.openxmlformats.org/officeDocument/2006/relationships/customXmlProps" Target="itemProps169.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70.xml.rels><?xml version="1.0" encoding="UTF-8" standalone="yes"?>
<Relationships xmlns="http://schemas.openxmlformats.org/package/2006/relationships"><Relationship Id="rId1" Type="http://schemas.openxmlformats.org/officeDocument/2006/relationships/customXmlProps" Target="itemProps170.xml"/></Relationships>
</file>

<file path=customXml/_rels/item171.xml.rels><?xml version="1.0" encoding="UTF-8" standalone="yes"?>
<Relationships xmlns="http://schemas.openxmlformats.org/package/2006/relationships"><Relationship Id="rId1" Type="http://schemas.openxmlformats.org/officeDocument/2006/relationships/customXmlProps" Target="itemProps171.xml"/></Relationships>
</file>

<file path=customXml/_rels/item172.xml.rels><?xml version="1.0" encoding="UTF-8" standalone="yes"?>
<Relationships xmlns="http://schemas.openxmlformats.org/package/2006/relationships"><Relationship Id="rId1" Type="http://schemas.openxmlformats.org/officeDocument/2006/relationships/customXmlProps" Target="itemProps172.xml"/></Relationships>
</file>

<file path=customXml/_rels/item173.xml.rels><?xml version="1.0" encoding="UTF-8" standalone="yes"?>
<Relationships xmlns="http://schemas.openxmlformats.org/package/2006/relationships"><Relationship Id="rId1" Type="http://schemas.openxmlformats.org/officeDocument/2006/relationships/customXmlProps" Target="itemProps173.xml"/></Relationships>
</file>

<file path=customXml/_rels/item174.xml.rels><?xml version="1.0" encoding="UTF-8" standalone="yes"?>
<Relationships xmlns="http://schemas.openxmlformats.org/package/2006/relationships"><Relationship Id="rId1" Type="http://schemas.openxmlformats.org/officeDocument/2006/relationships/customXmlProps" Target="itemProps174.xml"/></Relationships>
</file>

<file path=customXml/_rels/item175.xml.rels><?xml version="1.0" encoding="UTF-8" standalone="yes"?>
<Relationships xmlns="http://schemas.openxmlformats.org/package/2006/relationships"><Relationship Id="rId1" Type="http://schemas.openxmlformats.org/officeDocument/2006/relationships/customXmlProps" Target="itemProps175.xml"/></Relationships>
</file>

<file path=customXml/_rels/item176.xml.rels><?xml version="1.0" encoding="UTF-8" standalone="yes"?>
<Relationships xmlns="http://schemas.openxmlformats.org/package/2006/relationships"><Relationship Id="rId1" Type="http://schemas.openxmlformats.org/officeDocument/2006/relationships/customXmlProps" Target="itemProps176.xml"/></Relationships>
</file>

<file path=customXml/_rels/item177.xml.rels><?xml version="1.0" encoding="UTF-8" standalone="yes"?>
<Relationships xmlns="http://schemas.openxmlformats.org/package/2006/relationships"><Relationship Id="rId1" Type="http://schemas.openxmlformats.org/officeDocument/2006/relationships/customXmlProps" Target="itemProps177.xml"/></Relationships>
</file>

<file path=customXml/_rels/item178.xml.rels><?xml version="1.0" encoding="UTF-8" standalone="yes"?>
<Relationships xmlns="http://schemas.openxmlformats.org/package/2006/relationships"><Relationship Id="rId1" Type="http://schemas.openxmlformats.org/officeDocument/2006/relationships/customXmlProps" Target="itemProps178.xml"/></Relationships>
</file>

<file path=customXml/_rels/item179.xml.rels><?xml version="1.0" encoding="UTF-8" standalone="yes"?>
<Relationships xmlns="http://schemas.openxmlformats.org/package/2006/relationships"><Relationship Id="rId1" Type="http://schemas.openxmlformats.org/officeDocument/2006/relationships/customXmlProps" Target="itemProps179.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80.xml.rels><?xml version="1.0" encoding="UTF-8" standalone="yes"?>
<Relationships xmlns="http://schemas.openxmlformats.org/package/2006/relationships"><Relationship Id="rId1" Type="http://schemas.openxmlformats.org/officeDocument/2006/relationships/customXmlProps" Target="itemProps180.xml"/></Relationships>
</file>

<file path=customXml/_rels/item181.xml.rels><?xml version="1.0" encoding="UTF-8" standalone="yes"?>
<Relationships xmlns="http://schemas.openxmlformats.org/package/2006/relationships"><Relationship Id="rId1" Type="http://schemas.openxmlformats.org/officeDocument/2006/relationships/customXmlProps" Target="itemProps181.xml"/></Relationships>
</file>

<file path=customXml/_rels/item182.xml.rels><?xml version="1.0" encoding="UTF-8" standalone="yes"?>
<Relationships xmlns="http://schemas.openxmlformats.org/package/2006/relationships"><Relationship Id="rId1" Type="http://schemas.openxmlformats.org/officeDocument/2006/relationships/customXmlProps" Target="itemProps182.xml"/></Relationships>
</file>

<file path=customXml/_rels/item183.xml.rels><?xml version="1.0" encoding="UTF-8" standalone="yes"?>
<Relationships xmlns="http://schemas.openxmlformats.org/package/2006/relationships"><Relationship Id="rId1" Type="http://schemas.openxmlformats.org/officeDocument/2006/relationships/customXmlProps" Target="itemProps183.xml"/></Relationships>
</file>

<file path=customXml/_rels/item184.xml.rels><?xml version="1.0" encoding="UTF-8" standalone="yes"?>
<Relationships xmlns="http://schemas.openxmlformats.org/package/2006/relationships"><Relationship Id="rId1" Type="http://schemas.openxmlformats.org/officeDocument/2006/relationships/customXmlProps" Target="itemProps184.xml"/></Relationships>
</file>

<file path=customXml/_rels/item185.xml.rels><?xml version="1.0" encoding="UTF-8" standalone="yes"?>
<Relationships xmlns="http://schemas.openxmlformats.org/package/2006/relationships"><Relationship Id="rId1" Type="http://schemas.openxmlformats.org/officeDocument/2006/relationships/customXmlProps" Target="itemProps185.xml"/></Relationships>
</file>

<file path=customXml/_rels/item186.xml.rels><?xml version="1.0" encoding="UTF-8" standalone="yes"?>
<Relationships xmlns="http://schemas.openxmlformats.org/package/2006/relationships"><Relationship Id="rId1" Type="http://schemas.openxmlformats.org/officeDocument/2006/relationships/customXmlProps" Target="itemProps186.xml"/></Relationships>
</file>

<file path=customXml/_rels/item187.xml.rels><?xml version="1.0" encoding="UTF-8" standalone="yes"?>
<Relationships xmlns="http://schemas.openxmlformats.org/package/2006/relationships"><Relationship Id="rId1" Type="http://schemas.openxmlformats.org/officeDocument/2006/relationships/customXmlProps" Target="itemProps187.xml"/></Relationships>
</file>

<file path=customXml/_rels/item188.xml.rels><?xml version="1.0" encoding="UTF-8" standalone="yes"?>
<Relationships xmlns="http://schemas.openxmlformats.org/package/2006/relationships"><Relationship Id="rId1" Type="http://schemas.openxmlformats.org/officeDocument/2006/relationships/customXmlProps" Target="itemProps188.xml"/></Relationships>
</file>

<file path=customXml/_rels/item189.xml.rels><?xml version="1.0" encoding="UTF-8" standalone="yes"?>
<Relationships xmlns="http://schemas.openxmlformats.org/package/2006/relationships"><Relationship Id="rId1" Type="http://schemas.openxmlformats.org/officeDocument/2006/relationships/customXmlProps" Target="itemProps189.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190.xml.rels><?xml version="1.0" encoding="UTF-8" standalone="yes"?>
<Relationships xmlns="http://schemas.openxmlformats.org/package/2006/relationships"><Relationship Id="rId1" Type="http://schemas.openxmlformats.org/officeDocument/2006/relationships/customXmlProps" Target="itemProps190.xml"/></Relationships>
</file>

<file path=customXml/_rels/item191.xml.rels><?xml version="1.0" encoding="UTF-8" standalone="yes"?>
<Relationships xmlns="http://schemas.openxmlformats.org/package/2006/relationships"><Relationship Id="rId1" Type="http://schemas.openxmlformats.org/officeDocument/2006/relationships/customXmlProps" Target="itemProps191.xml"/></Relationships>
</file>

<file path=customXml/_rels/item192.xml.rels><?xml version="1.0" encoding="UTF-8" standalone="yes"?>
<Relationships xmlns="http://schemas.openxmlformats.org/package/2006/relationships"><Relationship Id="rId1" Type="http://schemas.openxmlformats.org/officeDocument/2006/relationships/customXmlProps" Target="itemProps192.xml"/></Relationships>
</file>

<file path=customXml/_rels/item193.xml.rels><?xml version="1.0" encoding="UTF-8" standalone="yes"?>
<Relationships xmlns="http://schemas.openxmlformats.org/package/2006/relationships"><Relationship Id="rId1" Type="http://schemas.openxmlformats.org/officeDocument/2006/relationships/customXmlProps" Target="itemProps193.xml"/></Relationships>
</file>

<file path=customXml/_rels/item194.xml.rels><?xml version="1.0" encoding="UTF-8" standalone="yes"?>
<Relationships xmlns="http://schemas.openxmlformats.org/package/2006/relationships"><Relationship Id="rId1" Type="http://schemas.openxmlformats.org/officeDocument/2006/relationships/customXmlProps" Target="itemProps194.xml"/></Relationships>
</file>

<file path=customXml/_rels/item195.xml.rels><?xml version="1.0" encoding="UTF-8" standalone="yes"?>
<Relationships xmlns="http://schemas.openxmlformats.org/package/2006/relationships"><Relationship Id="rId1" Type="http://schemas.openxmlformats.org/officeDocument/2006/relationships/customXmlProps" Target="itemProps195.xml"/></Relationships>
</file>

<file path=customXml/_rels/item196.xml.rels><?xml version="1.0" encoding="UTF-8" standalone="yes"?>
<Relationships xmlns="http://schemas.openxmlformats.org/package/2006/relationships"><Relationship Id="rId1" Type="http://schemas.openxmlformats.org/officeDocument/2006/relationships/customXmlProps" Target="itemProps196.xml"/></Relationships>
</file>

<file path=customXml/_rels/item197.xml.rels><?xml version="1.0" encoding="UTF-8" standalone="yes"?>
<Relationships xmlns="http://schemas.openxmlformats.org/package/2006/relationships"><Relationship Id="rId1" Type="http://schemas.openxmlformats.org/officeDocument/2006/relationships/customXmlProps" Target="itemProps197.xml"/></Relationships>
</file>

<file path=customXml/_rels/item198.xml.rels><?xml version="1.0" encoding="UTF-8" standalone="yes"?>
<Relationships xmlns="http://schemas.openxmlformats.org/package/2006/relationships"><Relationship Id="rId1" Type="http://schemas.openxmlformats.org/officeDocument/2006/relationships/customXmlProps" Target="itemProps198.xml"/></Relationships>
</file>

<file path=customXml/_rels/item199.xml.rels><?xml version="1.0" encoding="UTF-8" standalone="yes"?>
<Relationships xmlns="http://schemas.openxmlformats.org/package/2006/relationships"><Relationship Id="rId1" Type="http://schemas.openxmlformats.org/officeDocument/2006/relationships/customXmlProps" Target="itemProps19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00.xml.rels><?xml version="1.0" encoding="UTF-8" standalone="yes"?>
<Relationships xmlns="http://schemas.openxmlformats.org/package/2006/relationships"><Relationship Id="rId1" Type="http://schemas.openxmlformats.org/officeDocument/2006/relationships/customXmlProps" Target="itemProps200.xml"/></Relationships>
</file>

<file path=customXml/_rels/item201.xml.rels><?xml version="1.0" encoding="UTF-8" standalone="yes"?>
<Relationships xmlns="http://schemas.openxmlformats.org/package/2006/relationships"><Relationship Id="rId1" Type="http://schemas.openxmlformats.org/officeDocument/2006/relationships/customXmlProps" Target="itemProps201.xml"/></Relationships>
</file>

<file path=customXml/_rels/item202.xml.rels><?xml version="1.0" encoding="UTF-8" standalone="yes"?>
<Relationships xmlns="http://schemas.openxmlformats.org/package/2006/relationships"><Relationship Id="rId1" Type="http://schemas.openxmlformats.org/officeDocument/2006/relationships/customXmlProps" Target="itemProps202.xml"/></Relationships>
</file>

<file path=customXml/_rels/item203.xml.rels><?xml version="1.0" encoding="UTF-8" standalone="yes"?>
<Relationships xmlns="http://schemas.openxmlformats.org/package/2006/relationships"><Relationship Id="rId1" Type="http://schemas.openxmlformats.org/officeDocument/2006/relationships/customXmlProps" Target="itemProps203.xml"/></Relationships>
</file>

<file path=customXml/_rels/item204.xml.rels><?xml version="1.0" encoding="UTF-8" standalone="yes"?>
<Relationships xmlns="http://schemas.openxmlformats.org/package/2006/relationships"><Relationship Id="rId1" Type="http://schemas.openxmlformats.org/officeDocument/2006/relationships/customXmlProps" Target="itemProps204.xml"/></Relationships>
</file>

<file path=customXml/_rels/item205.xml.rels><?xml version="1.0" encoding="UTF-8" standalone="yes"?>
<Relationships xmlns="http://schemas.openxmlformats.org/package/2006/relationships"><Relationship Id="rId1" Type="http://schemas.openxmlformats.org/officeDocument/2006/relationships/customXmlProps" Target="itemProps205.xml"/></Relationships>
</file>

<file path=customXml/_rels/item206.xml.rels><?xml version="1.0" encoding="UTF-8" standalone="yes"?>
<Relationships xmlns="http://schemas.openxmlformats.org/package/2006/relationships"><Relationship Id="rId1" Type="http://schemas.openxmlformats.org/officeDocument/2006/relationships/customXmlProps" Target="itemProps206.xml"/></Relationships>
</file>

<file path=customXml/_rels/item207.xml.rels><?xml version="1.0" encoding="UTF-8" standalone="yes"?>
<Relationships xmlns="http://schemas.openxmlformats.org/package/2006/relationships"><Relationship Id="rId1" Type="http://schemas.openxmlformats.org/officeDocument/2006/relationships/customXmlProps" Target="itemProps207.xml"/></Relationships>
</file>

<file path=customXml/_rels/item208.xml.rels><?xml version="1.0" encoding="UTF-8" standalone="yes"?>
<Relationships xmlns="http://schemas.openxmlformats.org/package/2006/relationships"><Relationship Id="rId1" Type="http://schemas.openxmlformats.org/officeDocument/2006/relationships/customXmlProps" Target="itemProps208.xml"/></Relationships>
</file>

<file path=customXml/_rels/item209.xml.rels><?xml version="1.0" encoding="UTF-8" standalone="yes"?>
<Relationships xmlns="http://schemas.openxmlformats.org/package/2006/relationships"><Relationship Id="rId1" Type="http://schemas.openxmlformats.org/officeDocument/2006/relationships/customXmlProps" Target="itemProps209.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10.xml.rels><?xml version="1.0" encoding="UTF-8" standalone="yes"?>
<Relationships xmlns="http://schemas.openxmlformats.org/package/2006/relationships"><Relationship Id="rId1" Type="http://schemas.openxmlformats.org/officeDocument/2006/relationships/customXmlProps" Target="itemProps210.xml"/></Relationships>
</file>

<file path=customXml/_rels/item211.xml.rels><?xml version="1.0" encoding="UTF-8" standalone="yes"?>
<Relationships xmlns="http://schemas.openxmlformats.org/package/2006/relationships"><Relationship Id="rId1" Type="http://schemas.openxmlformats.org/officeDocument/2006/relationships/customXmlProps" Target="itemProps211.xml"/></Relationships>
</file>

<file path=customXml/_rels/item212.xml.rels><?xml version="1.0" encoding="UTF-8" standalone="yes"?>
<Relationships xmlns="http://schemas.openxmlformats.org/package/2006/relationships"><Relationship Id="rId1" Type="http://schemas.openxmlformats.org/officeDocument/2006/relationships/customXmlProps" Target="itemProps212.xml"/></Relationships>
</file>

<file path=customXml/_rels/item213.xml.rels><?xml version="1.0" encoding="UTF-8" standalone="yes"?>
<Relationships xmlns="http://schemas.openxmlformats.org/package/2006/relationships"><Relationship Id="rId1" Type="http://schemas.openxmlformats.org/officeDocument/2006/relationships/customXmlProps" Target="itemProps213.xml"/></Relationships>
</file>

<file path=customXml/_rels/item214.xml.rels><?xml version="1.0" encoding="UTF-8" standalone="yes"?>
<Relationships xmlns="http://schemas.openxmlformats.org/package/2006/relationships"><Relationship Id="rId1" Type="http://schemas.openxmlformats.org/officeDocument/2006/relationships/customXmlProps" Target="itemProps214.xml"/></Relationships>
</file>

<file path=customXml/_rels/item215.xml.rels><?xml version="1.0" encoding="UTF-8" standalone="yes"?>
<Relationships xmlns="http://schemas.openxmlformats.org/package/2006/relationships"><Relationship Id="rId1" Type="http://schemas.openxmlformats.org/officeDocument/2006/relationships/customXmlProps" Target="itemProps215.xml"/></Relationships>
</file>

<file path=customXml/_rels/item216.xml.rels><?xml version="1.0" encoding="UTF-8" standalone="yes"?>
<Relationships xmlns="http://schemas.openxmlformats.org/package/2006/relationships"><Relationship Id="rId1" Type="http://schemas.openxmlformats.org/officeDocument/2006/relationships/customXmlProps" Target="itemProps216.xml"/></Relationships>
</file>

<file path=customXml/_rels/item217.xml.rels><?xml version="1.0" encoding="UTF-8" standalone="yes"?>
<Relationships xmlns="http://schemas.openxmlformats.org/package/2006/relationships"><Relationship Id="rId1" Type="http://schemas.openxmlformats.org/officeDocument/2006/relationships/customXmlProps" Target="itemProps217.xml"/></Relationships>
</file>

<file path=customXml/_rels/item218.xml.rels><?xml version="1.0" encoding="UTF-8" standalone="yes"?>
<Relationships xmlns="http://schemas.openxmlformats.org/package/2006/relationships"><Relationship Id="rId1" Type="http://schemas.openxmlformats.org/officeDocument/2006/relationships/customXmlProps" Target="itemProps218.xml"/></Relationships>
</file>

<file path=customXml/_rels/item219.xml.rels><?xml version="1.0" encoding="UTF-8" standalone="yes"?>
<Relationships xmlns="http://schemas.openxmlformats.org/package/2006/relationships"><Relationship Id="rId1" Type="http://schemas.openxmlformats.org/officeDocument/2006/relationships/customXmlProps" Target="itemProps219.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20.xml.rels><?xml version="1.0" encoding="UTF-8" standalone="yes"?>
<Relationships xmlns="http://schemas.openxmlformats.org/package/2006/relationships"><Relationship Id="rId1" Type="http://schemas.openxmlformats.org/officeDocument/2006/relationships/customXmlProps" Target="itemProps220.xml"/></Relationships>
</file>

<file path=customXml/_rels/item221.xml.rels><?xml version="1.0" encoding="UTF-8" standalone="yes"?>
<Relationships xmlns="http://schemas.openxmlformats.org/package/2006/relationships"><Relationship Id="rId1" Type="http://schemas.openxmlformats.org/officeDocument/2006/relationships/customXmlProps" Target="itemProps221.xml"/></Relationships>
</file>

<file path=customXml/_rels/item222.xml.rels><?xml version="1.0" encoding="UTF-8" standalone="yes"?>
<Relationships xmlns="http://schemas.openxmlformats.org/package/2006/relationships"><Relationship Id="rId1" Type="http://schemas.openxmlformats.org/officeDocument/2006/relationships/customXmlProps" Target="itemProps222.xml"/></Relationships>
</file>

<file path=customXml/_rels/item223.xml.rels><?xml version="1.0" encoding="UTF-8" standalone="yes"?>
<Relationships xmlns="http://schemas.openxmlformats.org/package/2006/relationships"><Relationship Id="rId1" Type="http://schemas.openxmlformats.org/officeDocument/2006/relationships/customXmlProps" Target="itemProps223.xml"/></Relationships>
</file>

<file path=customXml/_rels/item224.xml.rels><?xml version="1.0" encoding="UTF-8" standalone="yes"?>
<Relationships xmlns="http://schemas.openxmlformats.org/package/2006/relationships"><Relationship Id="rId1" Type="http://schemas.openxmlformats.org/officeDocument/2006/relationships/customXmlProps" Target="itemProps224.xml"/></Relationships>
</file>

<file path=customXml/_rels/item225.xml.rels><?xml version="1.0" encoding="UTF-8" standalone="yes"?>
<Relationships xmlns="http://schemas.openxmlformats.org/package/2006/relationships"><Relationship Id="rId1" Type="http://schemas.openxmlformats.org/officeDocument/2006/relationships/customXmlProps" Target="itemProps225.xml"/></Relationships>
</file>

<file path=customXml/_rels/item226.xml.rels><?xml version="1.0" encoding="UTF-8" standalone="yes"?>
<Relationships xmlns="http://schemas.openxmlformats.org/package/2006/relationships"><Relationship Id="rId1" Type="http://schemas.openxmlformats.org/officeDocument/2006/relationships/customXmlProps" Target="itemProps226.xml"/></Relationships>
</file>

<file path=customXml/_rels/item227.xml.rels><?xml version="1.0" encoding="UTF-8" standalone="yes"?>
<Relationships xmlns="http://schemas.openxmlformats.org/package/2006/relationships"><Relationship Id="rId1" Type="http://schemas.openxmlformats.org/officeDocument/2006/relationships/customXmlProps" Target="itemProps227.xml"/></Relationships>
</file>

<file path=customXml/_rels/item228.xml.rels><?xml version="1.0" encoding="UTF-8" standalone="yes"?>
<Relationships xmlns="http://schemas.openxmlformats.org/package/2006/relationships"><Relationship Id="rId1" Type="http://schemas.openxmlformats.org/officeDocument/2006/relationships/customXmlProps" Target="itemProps228.xml"/></Relationships>
</file>

<file path=customXml/_rels/item229.xml.rels><?xml version="1.0" encoding="UTF-8" standalone="yes"?>
<Relationships xmlns="http://schemas.openxmlformats.org/package/2006/relationships"><Relationship Id="rId1" Type="http://schemas.openxmlformats.org/officeDocument/2006/relationships/customXmlProps" Target="itemProps229.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30.xml.rels><?xml version="1.0" encoding="UTF-8" standalone="yes"?>
<Relationships xmlns="http://schemas.openxmlformats.org/package/2006/relationships"><Relationship Id="rId1" Type="http://schemas.openxmlformats.org/officeDocument/2006/relationships/customXmlProps" Target="itemProps230.xml"/></Relationships>
</file>

<file path=customXml/_rels/item231.xml.rels><?xml version="1.0" encoding="UTF-8" standalone="yes"?>
<Relationships xmlns="http://schemas.openxmlformats.org/package/2006/relationships"><Relationship Id="rId1" Type="http://schemas.openxmlformats.org/officeDocument/2006/relationships/customXmlProps" Target="itemProps231.xml"/></Relationships>
</file>

<file path=customXml/_rels/item232.xml.rels><?xml version="1.0" encoding="UTF-8" standalone="yes"?>
<Relationships xmlns="http://schemas.openxmlformats.org/package/2006/relationships"><Relationship Id="rId1" Type="http://schemas.openxmlformats.org/officeDocument/2006/relationships/customXmlProps" Target="itemProps232.xml"/></Relationships>
</file>

<file path=customXml/_rels/item233.xml.rels><?xml version="1.0" encoding="UTF-8" standalone="yes"?>
<Relationships xmlns="http://schemas.openxmlformats.org/package/2006/relationships"><Relationship Id="rId1" Type="http://schemas.openxmlformats.org/officeDocument/2006/relationships/customXmlProps" Target="itemProps233.xml"/></Relationships>
</file>

<file path=customXml/_rels/item234.xml.rels><?xml version="1.0" encoding="UTF-8" standalone="yes"?>
<Relationships xmlns="http://schemas.openxmlformats.org/package/2006/relationships"><Relationship Id="rId1" Type="http://schemas.openxmlformats.org/officeDocument/2006/relationships/customXmlProps" Target="itemProps234.xml"/></Relationships>
</file>

<file path=customXml/_rels/item235.xml.rels><?xml version="1.0" encoding="UTF-8" standalone="yes"?>
<Relationships xmlns="http://schemas.openxmlformats.org/package/2006/relationships"><Relationship Id="rId1" Type="http://schemas.openxmlformats.org/officeDocument/2006/relationships/customXmlProps" Target="itemProps235.xml"/></Relationships>
</file>

<file path=customXml/_rels/item236.xml.rels><?xml version="1.0" encoding="UTF-8" standalone="yes"?>
<Relationships xmlns="http://schemas.openxmlformats.org/package/2006/relationships"><Relationship Id="rId1" Type="http://schemas.openxmlformats.org/officeDocument/2006/relationships/customXmlProps" Target="itemProps236.xml"/></Relationships>
</file>

<file path=customXml/_rels/item237.xml.rels><?xml version="1.0" encoding="UTF-8" standalone="yes"?>
<Relationships xmlns="http://schemas.openxmlformats.org/package/2006/relationships"><Relationship Id="rId1" Type="http://schemas.openxmlformats.org/officeDocument/2006/relationships/customXmlProps" Target="itemProps237.xml"/></Relationships>
</file>

<file path=customXml/_rels/item238.xml.rels><?xml version="1.0" encoding="UTF-8" standalone="yes"?>
<Relationships xmlns="http://schemas.openxmlformats.org/package/2006/relationships"><Relationship Id="rId1" Type="http://schemas.openxmlformats.org/officeDocument/2006/relationships/customXmlProps" Target="itemProps238.xml"/></Relationships>
</file>

<file path=customXml/_rels/item239.xml.rels><?xml version="1.0" encoding="UTF-8" standalone="yes"?>
<Relationships xmlns="http://schemas.openxmlformats.org/package/2006/relationships"><Relationship Id="rId1" Type="http://schemas.openxmlformats.org/officeDocument/2006/relationships/customXmlProps" Target="itemProps239.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40.xml.rels><?xml version="1.0" encoding="UTF-8" standalone="yes"?>
<Relationships xmlns="http://schemas.openxmlformats.org/package/2006/relationships"><Relationship Id="rId1" Type="http://schemas.openxmlformats.org/officeDocument/2006/relationships/customXmlProps" Target="itemProps240.xml"/></Relationships>
</file>

<file path=customXml/_rels/item241.xml.rels><?xml version="1.0" encoding="UTF-8" standalone="yes"?>
<Relationships xmlns="http://schemas.openxmlformats.org/package/2006/relationships"><Relationship Id="rId1" Type="http://schemas.openxmlformats.org/officeDocument/2006/relationships/customXmlProps" Target="itemProps241.xml"/></Relationships>
</file>

<file path=customXml/_rels/item242.xml.rels><?xml version="1.0" encoding="UTF-8" standalone="yes"?>
<Relationships xmlns="http://schemas.openxmlformats.org/package/2006/relationships"><Relationship Id="rId1" Type="http://schemas.openxmlformats.org/officeDocument/2006/relationships/customXmlProps" Target="itemProps242.xml"/></Relationships>
</file>

<file path=customXml/_rels/item243.xml.rels><?xml version="1.0" encoding="UTF-8" standalone="yes"?>
<Relationships xmlns="http://schemas.openxmlformats.org/package/2006/relationships"><Relationship Id="rId1" Type="http://schemas.openxmlformats.org/officeDocument/2006/relationships/customXmlProps" Target="itemProps243.xml"/></Relationships>
</file>

<file path=customXml/_rels/item244.xml.rels><?xml version="1.0" encoding="UTF-8" standalone="yes"?>
<Relationships xmlns="http://schemas.openxmlformats.org/package/2006/relationships"><Relationship Id="rId1" Type="http://schemas.openxmlformats.org/officeDocument/2006/relationships/customXmlProps" Target="itemProps244.xml"/></Relationships>
</file>

<file path=customXml/_rels/item245.xml.rels><?xml version="1.0" encoding="UTF-8" standalone="yes"?>
<Relationships xmlns="http://schemas.openxmlformats.org/package/2006/relationships"><Relationship Id="rId1" Type="http://schemas.openxmlformats.org/officeDocument/2006/relationships/customXmlProps" Target="itemProps245.xml"/></Relationships>
</file>

<file path=customXml/_rels/item246.xml.rels><?xml version="1.0" encoding="UTF-8" standalone="yes"?>
<Relationships xmlns="http://schemas.openxmlformats.org/package/2006/relationships"><Relationship Id="rId1" Type="http://schemas.openxmlformats.org/officeDocument/2006/relationships/customXmlProps" Target="itemProps246.xml"/></Relationships>
</file>

<file path=customXml/_rels/item247.xml.rels><?xml version="1.0" encoding="UTF-8" standalone="yes"?>
<Relationships xmlns="http://schemas.openxmlformats.org/package/2006/relationships"><Relationship Id="rId1" Type="http://schemas.openxmlformats.org/officeDocument/2006/relationships/customXmlProps" Target="itemProps247.xml"/></Relationships>
</file>

<file path=customXml/_rels/item248.xml.rels><?xml version="1.0" encoding="UTF-8" standalone="yes"?>
<Relationships xmlns="http://schemas.openxmlformats.org/package/2006/relationships"><Relationship Id="rId1" Type="http://schemas.openxmlformats.org/officeDocument/2006/relationships/customXmlProps" Target="itemProps248.xml"/></Relationships>
</file>

<file path=customXml/_rels/item249.xml.rels><?xml version="1.0" encoding="UTF-8" standalone="yes"?>
<Relationships xmlns="http://schemas.openxmlformats.org/package/2006/relationships"><Relationship Id="rId1" Type="http://schemas.openxmlformats.org/officeDocument/2006/relationships/customXmlProps" Target="itemProps249.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50.xml.rels><?xml version="1.0" encoding="UTF-8" standalone="yes"?>
<Relationships xmlns="http://schemas.openxmlformats.org/package/2006/relationships"><Relationship Id="rId1" Type="http://schemas.openxmlformats.org/officeDocument/2006/relationships/customXmlProps" Target="itemProps250.xml"/></Relationships>
</file>

<file path=customXml/_rels/item251.xml.rels><?xml version="1.0" encoding="UTF-8" standalone="yes"?>
<Relationships xmlns="http://schemas.openxmlformats.org/package/2006/relationships"><Relationship Id="rId1" Type="http://schemas.openxmlformats.org/officeDocument/2006/relationships/customXmlProps" Target="itemProps251.xml"/></Relationships>
</file>

<file path=customXml/_rels/item252.xml.rels><?xml version="1.0" encoding="UTF-8" standalone="yes"?>
<Relationships xmlns="http://schemas.openxmlformats.org/package/2006/relationships"><Relationship Id="rId1" Type="http://schemas.openxmlformats.org/officeDocument/2006/relationships/customXmlProps" Target="itemProps252.xml"/></Relationships>
</file>

<file path=customXml/_rels/item253.xml.rels><?xml version="1.0" encoding="UTF-8" standalone="yes"?>
<Relationships xmlns="http://schemas.openxmlformats.org/package/2006/relationships"><Relationship Id="rId1" Type="http://schemas.openxmlformats.org/officeDocument/2006/relationships/customXmlProps" Target="itemProps253.xml"/></Relationships>
</file>

<file path=customXml/_rels/item254.xml.rels><?xml version="1.0" encoding="UTF-8" standalone="yes"?>
<Relationships xmlns="http://schemas.openxmlformats.org/package/2006/relationships"><Relationship Id="rId1" Type="http://schemas.openxmlformats.org/officeDocument/2006/relationships/customXmlProps" Target="itemProps254.xml"/></Relationships>
</file>

<file path=customXml/_rels/item255.xml.rels><?xml version="1.0" encoding="UTF-8" standalone="yes"?>
<Relationships xmlns="http://schemas.openxmlformats.org/package/2006/relationships"><Relationship Id="rId1" Type="http://schemas.openxmlformats.org/officeDocument/2006/relationships/customXmlProps" Target="itemProps255.xml"/></Relationships>
</file>

<file path=customXml/_rels/item256.xml.rels><?xml version="1.0" encoding="UTF-8" standalone="yes"?>
<Relationships xmlns="http://schemas.openxmlformats.org/package/2006/relationships"><Relationship Id="rId1" Type="http://schemas.openxmlformats.org/officeDocument/2006/relationships/customXmlProps" Target="itemProps256.xml"/></Relationships>
</file>

<file path=customXml/_rels/item257.xml.rels><?xml version="1.0" encoding="UTF-8" standalone="yes"?>
<Relationships xmlns="http://schemas.openxmlformats.org/package/2006/relationships"><Relationship Id="rId1" Type="http://schemas.openxmlformats.org/officeDocument/2006/relationships/customXmlProps" Target="itemProps257.xml"/></Relationships>
</file>

<file path=customXml/_rels/item258.xml.rels><?xml version="1.0" encoding="UTF-8" standalone="yes"?>
<Relationships xmlns="http://schemas.openxmlformats.org/package/2006/relationships"><Relationship Id="rId1" Type="http://schemas.openxmlformats.org/officeDocument/2006/relationships/customXmlProps" Target="itemProps258.xml"/></Relationships>
</file>

<file path=customXml/_rels/item259.xml.rels><?xml version="1.0" encoding="UTF-8" standalone="yes"?>
<Relationships xmlns="http://schemas.openxmlformats.org/package/2006/relationships"><Relationship Id="rId1" Type="http://schemas.openxmlformats.org/officeDocument/2006/relationships/customXmlProps" Target="itemProps259.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60.xml.rels><?xml version="1.0" encoding="UTF-8" standalone="yes"?>
<Relationships xmlns="http://schemas.openxmlformats.org/package/2006/relationships"><Relationship Id="rId1" Type="http://schemas.openxmlformats.org/officeDocument/2006/relationships/customXmlProps" Target="itemProps260.xml"/></Relationships>
</file>

<file path=customXml/_rels/item261.xml.rels><?xml version="1.0" encoding="UTF-8" standalone="yes"?>
<Relationships xmlns="http://schemas.openxmlformats.org/package/2006/relationships"><Relationship Id="rId1" Type="http://schemas.openxmlformats.org/officeDocument/2006/relationships/customXmlProps" Target="itemProps261.xml"/></Relationships>
</file>

<file path=customXml/_rels/item262.xml.rels><?xml version="1.0" encoding="UTF-8" standalone="yes"?>
<Relationships xmlns="http://schemas.openxmlformats.org/package/2006/relationships"><Relationship Id="rId1" Type="http://schemas.openxmlformats.org/officeDocument/2006/relationships/customXmlProps" Target="itemProps262.xml"/></Relationships>
</file>

<file path=customXml/_rels/item263.xml.rels><?xml version="1.0" encoding="UTF-8" standalone="yes"?>
<Relationships xmlns="http://schemas.openxmlformats.org/package/2006/relationships"><Relationship Id="rId1" Type="http://schemas.openxmlformats.org/officeDocument/2006/relationships/customXmlProps" Target="itemProps263.xml"/></Relationships>
</file>

<file path=customXml/_rels/item264.xml.rels><?xml version="1.0" encoding="UTF-8" standalone="yes"?>
<Relationships xmlns="http://schemas.openxmlformats.org/package/2006/relationships"><Relationship Id="rId1" Type="http://schemas.openxmlformats.org/officeDocument/2006/relationships/customXmlProps" Target="itemProps264.xml"/></Relationships>
</file>

<file path=customXml/_rels/item265.xml.rels><?xml version="1.0" encoding="UTF-8" standalone="yes"?>
<Relationships xmlns="http://schemas.openxmlformats.org/package/2006/relationships"><Relationship Id="rId1" Type="http://schemas.openxmlformats.org/officeDocument/2006/relationships/customXmlProps" Target="itemProps265.xml"/></Relationships>
</file>

<file path=customXml/_rels/item266.xml.rels><?xml version="1.0" encoding="UTF-8" standalone="yes"?>
<Relationships xmlns="http://schemas.openxmlformats.org/package/2006/relationships"><Relationship Id="rId1" Type="http://schemas.openxmlformats.org/officeDocument/2006/relationships/customXmlProps" Target="itemProps266.xml"/></Relationships>
</file>

<file path=customXml/_rels/item267.xml.rels><?xml version="1.0" encoding="UTF-8" standalone="yes"?>
<Relationships xmlns="http://schemas.openxmlformats.org/package/2006/relationships"><Relationship Id="rId1" Type="http://schemas.openxmlformats.org/officeDocument/2006/relationships/customXmlProps" Target="itemProps267.xml"/></Relationships>
</file>

<file path=customXml/_rels/item268.xml.rels><?xml version="1.0" encoding="UTF-8" standalone="yes"?>
<Relationships xmlns="http://schemas.openxmlformats.org/package/2006/relationships"><Relationship Id="rId1" Type="http://schemas.openxmlformats.org/officeDocument/2006/relationships/customXmlProps" Target="itemProps268.xml"/></Relationships>
</file>

<file path=customXml/_rels/item269.xml.rels><?xml version="1.0" encoding="UTF-8" standalone="yes"?>
<Relationships xmlns="http://schemas.openxmlformats.org/package/2006/relationships"><Relationship Id="rId1" Type="http://schemas.openxmlformats.org/officeDocument/2006/relationships/customXmlProps" Target="itemProps269.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70.xml.rels><?xml version="1.0" encoding="UTF-8" standalone="yes"?>
<Relationships xmlns="http://schemas.openxmlformats.org/package/2006/relationships"><Relationship Id="rId1" Type="http://schemas.openxmlformats.org/officeDocument/2006/relationships/customXmlProps" Target="itemProps270.xml"/></Relationships>
</file>

<file path=customXml/_rels/item271.xml.rels><?xml version="1.0" encoding="UTF-8" standalone="yes"?>
<Relationships xmlns="http://schemas.openxmlformats.org/package/2006/relationships"><Relationship Id="rId1" Type="http://schemas.openxmlformats.org/officeDocument/2006/relationships/customXmlProps" Target="itemProps271.xml"/></Relationships>
</file>

<file path=customXml/_rels/item272.xml.rels><?xml version="1.0" encoding="UTF-8" standalone="yes"?>
<Relationships xmlns="http://schemas.openxmlformats.org/package/2006/relationships"><Relationship Id="rId1" Type="http://schemas.openxmlformats.org/officeDocument/2006/relationships/customXmlProps" Target="itemProps272.xml"/></Relationships>
</file>

<file path=customXml/_rels/item273.xml.rels><?xml version="1.0" encoding="UTF-8" standalone="yes"?>
<Relationships xmlns="http://schemas.openxmlformats.org/package/2006/relationships"><Relationship Id="rId1" Type="http://schemas.openxmlformats.org/officeDocument/2006/relationships/customXmlProps" Target="itemProps273.xml"/></Relationships>
</file>

<file path=customXml/_rels/item274.xml.rels><?xml version="1.0" encoding="UTF-8" standalone="yes"?>
<Relationships xmlns="http://schemas.openxmlformats.org/package/2006/relationships"><Relationship Id="rId1" Type="http://schemas.openxmlformats.org/officeDocument/2006/relationships/customXmlProps" Target="itemProps274.xml"/></Relationships>
</file>

<file path=customXml/_rels/item275.xml.rels><?xml version="1.0" encoding="UTF-8" standalone="yes"?>
<Relationships xmlns="http://schemas.openxmlformats.org/package/2006/relationships"><Relationship Id="rId1" Type="http://schemas.openxmlformats.org/officeDocument/2006/relationships/customXmlProps" Target="itemProps275.xml"/></Relationships>
</file>

<file path=customXml/_rels/item276.xml.rels><?xml version="1.0" encoding="UTF-8" standalone="yes"?>
<Relationships xmlns="http://schemas.openxmlformats.org/package/2006/relationships"><Relationship Id="rId1" Type="http://schemas.openxmlformats.org/officeDocument/2006/relationships/customXmlProps" Target="itemProps276.xml"/></Relationships>
</file>

<file path=customXml/_rels/item277.xml.rels><?xml version="1.0" encoding="UTF-8" standalone="yes"?>
<Relationships xmlns="http://schemas.openxmlformats.org/package/2006/relationships"><Relationship Id="rId1" Type="http://schemas.openxmlformats.org/officeDocument/2006/relationships/customXmlProps" Target="itemProps277.xml"/></Relationships>
</file>

<file path=customXml/_rels/item278.xml.rels><?xml version="1.0" encoding="UTF-8" standalone="yes"?>
<Relationships xmlns="http://schemas.openxmlformats.org/package/2006/relationships"><Relationship Id="rId1" Type="http://schemas.openxmlformats.org/officeDocument/2006/relationships/customXmlProps" Target="itemProps278.xml"/></Relationships>
</file>

<file path=customXml/_rels/item279.xml.rels><?xml version="1.0" encoding="UTF-8" standalone="yes"?>
<Relationships xmlns="http://schemas.openxmlformats.org/package/2006/relationships"><Relationship Id="rId1" Type="http://schemas.openxmlformats.org/officeDocument/2006/relationships/customXmlProps" Target="itemProps279.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80.xml.rels><?xml version="1.0" encoding="UTF-8" standalone="yes"?>
<Relationships xmlns="http://schemas.openxmlformats.org/package/2006/relationships"><Relationship Id="rId1" Type="http://schemas.openxmlformats.org/officeDocument/2006/relationships/customXmlProps" Target="itemProps280.xml"/></Relationships>
</file>

<file path=customXml/_rels/item281.xml.rels><?xml version="1.0" encoding="UTF-8" standalone="yes"?>
<Relationships xmlns="http://schemas.openxmlformats.org/package/2006/relationships"><Relationship Id="rId1" Type="http://schemas.openxmlformats.org/officeDocument/2006/relationships/customXmlProps" Target="itemProps281.xml"/></Relationships>
</file>

<file path=customXml/_rels/item282.xml.rels><?xml version="1.0" encoding="UTF-8" standalone="yes"?>
<Relationships xmlns="http://schemas.openxmlformats.org/package/2006/relationships"><Relationship Id="rId1" Type="http://schemas.openxmlformats.org/officeDocument/2006/relationships/customXmlProps" Target="itemProps282.xml"/></Relationships>
</file>

<file path=customXml/_rels/item283.xml.rels><?xml version="1.0" encoding="UTF-8" standalone="yes"?>
<Relationships xmlns="http://schemas.openxmlformats.org/package/2006/relationships"><Relationship Id="rId1" Type="http://schemas.openxmlformats.org/officeDocument/2006/relationships/customXmlProps" Target="itemProps283.xml"/></Relationships>
</file>

<file path=customXml/_rels/item284.xml.rels><?xml version="1.0" encoding="UTF-8" standalone="yes"?>
<Relationships xmlns="http://schemas.openxmlformats.org/package/2006/relationships"><Relationship Id="rId1" Type="http://schemas.openxmlformats.org/officeDocument/2006/relationships/customXmlProps" Target="itemProps284.xml"/></Relationships>
</file>

<file path=customXml/_rels/item285.xml.rels><?xml version="1.0" encoding="UTF-8" standalone="yes"?>
<Relationships xmlns="http://schemas.openxmlformats.org/package/2006/relationships"><Relationship Id="rId1" Type="http://schemas.openxmlformats.org/officeDocument/2006/relationships/customXmlProps" Target="itemProps285.xml"/></Relationships>
</file>

<file path=customXml/_rels/item286.xml.rels><?xml version="1.0" encoding="UTF-8" standalone="yes"?>
<Relationships xmlns="http://schemas.openxmlformats.org/package/2006/relationships"><Relationship Id="rId1" Type="http://schemas.openxmlformats.org/officeDocument/2006/relationships/customXmlProps" Target="itemProps286.xml"/></Relationships>
</file>

<file path=customXml/_rels/item287.xml.rels><?xml version="1.0" encoding="UTF-8" standalone="yes"?>
<Relationships xmlns="http://schemas.openxmlformats.org/package/2006/relationships"><Relationship Id="rId1" Type="http://schemas.openxmlformats.org/officeDocument/2006/relationships/customXmlProps" Target="itemProps287.xml"/></Relationships>
</file>

<file path=customXml/_rels/item288.xml.rels><?xml version="1.0" encoding="UTF-8" standalone="yes"?>
<Relationships xmlns="http://schemas.openxmlformats.org/package/2006/relationships"><Relationship Id="rId1" Type="http://schemas.openxmlformats.org/officeDocument/2006/relationships/customXmlProps" Target="itemProps288.xml"/></Relationships>
</file>

<file path=customXml/_rels/item289.xml.rels><?xml version="1.0" encoding="UTF-8" standalone="yes"?>
<Relationships xmlns="http://schemas.openxmlformats.org/package/2006/relationships"><Relationship Id="rId1" Type="http://schemas.openxmlformats.org/officeDocument/2006/relationships/customXmlProps" Target="itemProps289.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290.xml.rels><?xml version="1.0" encoding="UTF-8" standalone="yes"?>
<Relationships xmlns="http://schemas.openxmlformats.org/package/2006/relationships"><Relationship Id="rId1" Type="http://schemas.openxmlformats.org/officeDocument/2006/relationships/customXmlProps" Target="itemProps290.xml"/></Relationships>
</file>

<file path=customXml/_rels/item291.xml.rels><?xml version="1.0" encoding="UTF-8" standalone="yes"?>
<Relationships xmlns="http://schemas.openxmlformats.org/package/2006/relationships"><Relationship Id="rId1" Type="http://schemas.openxmlformats.org/officeDocument/2006/relationships/customXmlProps" Target="itemProps291.xml"/></Relationships>
</file>

<file path=customXml/_rels/item292.xml.rels><?xml version="1.0" encoding="UTF-8" standalone="yes"?>
<Relationships xmlns="http://schemas.openxmlformats.org/package/2006/relationships"><Relationship Id="rId1" Type="http://schemas.openxmlformats.org/officeDocument/2006/relationships/customXmlProps" Target="itemProps292.xml"/></Relationships>
</file>

<file path=customXml/_rels/item293.xml.rels><?xml version="1.0" encoding="UTF-8" standalone="yes"?>
<Relationships xmlns="http://schemas.openxmlformats.org/package/2006/relationships"><Relationship Id="rId1" Type="http://schemas.openxmlformats.org/officeDocument/2006/relationships/customXmlProps" Target="itemProps293.xml"/></Relationships>
</file>

<file path=customXml/_rels/item294.xml.rels><?xml version="1.0" encoding="UTF-8" standalone="yes"?>
<Relationships xmlns="http://schemas.openxmlformats.org/package/2006/relationships"><Relationship Id="rId1" Type="http://schemas.openxmlformats.org/officeDocument/2006/relationships/customXmlProps" Target="itemProps294.xml"/></Relationships>
</file>

<file path=customXml/_rels/item295.xml.rels><?xml version="1.0" encoding="UTF-8" standalone="yes"?>
<Relationships xmlns="http://schemas.openxmlformats.org/package/2006/relationships"><Relationship Id="rId1" Type="http://schemas.openxmlformats.org/officeDocument/2006/relationships/customXmlProps" Target="itemProps295.xml"/></Relationships>
</file>

<file path=customXml/_rels/item296.xml.rels><?xml version="1.0" encoding="UTF-8" standalone="yes"?>
<Relationships xmlns="http://schemas.openxmlformats.org/package/2006/relationships"><Relationship Id="rId1" Type="http://schemas.openxmlformats.org/officeDocument/2006/relationships/customXmlProps" Target="itemProps296.xml"/></Relationships>
</file>

<file path=customXml/_rels/item297.xml.rels><?xml version="1.0" encoding="UTF-8" standalone="yes"?>
<Relationships xmlns="http://schemas.openxmlformats.org/package/2006/relationships"><Relationship Id="rId1" Type="http://schemas.openxmlformats.org/officeDocument/2006/relationships/customXmlProps" Target="itemProps297.xml"/></Relationships>
</file>

<file path=customXml/_rels/item298.xml.rels><?xml version="1.0" encoding="UTF-8" standalone="yes"?>
<Relationships xmlns="http://schemas.openxmlformats.org/package/2006/relationships"><Relationship Id="rId1" Type="http://schemas.openxmlformats.org/officeDocument/2006/relationships/customXmlProps" Target="itemProps298.xml"/></Relationships>
</file>

<file path=customXml/_rels/item299.xml.rels><?xml version="1.0" encoding="UTF-8" standalone="yes"?>
<Relationships xmlns="http://schemas.openxmlformats.org/package/2006/relationships"><Relationship Id="rId1" Type="http://schemas.openxmlformats.org/officeDocument/2006/relationships/customXmlProps" Target="itemProps29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00.xml.rels><?xml version="1.0" encoding="UTF-8" standalone="yes"?>
<Relationships xmlns="http://schemas.openxmlformats.org/package/2006/relationships"><Relationship Id="rId1" Type="http://schemas.openxmlformats.org/officeDocument/2006/relationships/customXmlProps" Target="itemProps300.xml"/></Relationships>
</file>

<file path=customXml/_rels/item301.xml.rels><?xml version="1.0" encoding="UTF-8" standalone="yes"?>
<Relationships xmlns="http://schemas.openxmlformats.org/package/2006/relationships"><Relationship Id="rId1" Type="http://schemas.openxmlformats.org/officeDocument/2006/relationships/customXmlProps" Target="itemProps301.xml"/></Relationships>
</file>

<file path=customXml/_rels/item302.xml.rels><?xml version="1.0" encoding="UTF-8" standalone="yes"?>
<Relationships xmlns="http://schemas.openxmlformats.org/package/2006/relationships"><Relationship Id="rId1" Type="http://schemas.openxmlformats.org/officeDocument/2006/relationships/customXmlProps" Target="itemProps302.xml"/></Relationships>
</file>

<file path=customXml/_rels/item303.xml.rels><?xml version="1.0" encoding="UTF-8" standalone="yes"?>
<Relationships xmlns="http://schemas.openxmlformats.org/package/2006/relationships"><Relationship Id="rId1" Type="http://schemas.openxmlformats.org/officeDocument/2006/relationships/customXmlProps" Target="itemProps303.xml"/></Relationships>
</file>

<file path=customXml/_rels/item304.xml.rels><?xml version="1.0" encoding="UTF-8" standalone="yes"?>
<Relationships xmlns="http://schemas.openxmlformats.org/package/2006/relationships"><Relationship Id="rId1" Type="http://schemas.openxmlformats.org/officeDocument/2006/relationships/customXmlProps" Target="itemProps304.xml"/></Relationships>
</file>

<file path=customXml/_rels/item305.xml.rels><?xml version="1.0" encoding="UTF-8" standalone="yes"?>
<Relationships xmlns="http://schemas.openxmlformats.org/package/2006/relationships"><Relationship Id="rId1" Type="http://schemas.openxmlformats.org/officeDocument/2006/relationships/customXmlProps" Target="itemProps305.xml"/></Relationships>
</file>

<file path=customXml/_rels/item306.xml.rels><?xml version="1.0" encoding="UTF-8" standalone="yes"?>
<Relationships xmlns="http://schemas.openxmlformats.org/package/2006/relationships"><Relationship Id="rId1" Type="http://schemas.openxmlformats.org/officeDocument/2006/relationships/customXmlProps" Target="itemProps306.xml"/></Relationships>
</file>

<file path=customXml/_rels/item307.xml.rels><?xml version="1.0" encoding="UTF-8" standalone="yes"?>
<Relationships xmlns="http://schemas.openxmlformats.org/package/2006/relationships"><Relationship Id="rId1" Type="http://schemas.openxmlformats.org/officeDocument/2006/relationships/customXmlProps" Target="itemProps307.xml"/></Relationships>
</file>

<file path=customXml/_rels/item308.xml.rels><?xml version="1.0" encoding="UTF-8" standalone="yes"?>
<Relationships xmlns="http://schemas.openxmlformats.org/package/2006/relationships"><Relationship Id="rId1" Type="http://schemas.openxmlformats.org/officeDocument/2006/relationships/customXmlProps" Target="itemProps308.xml"/></Relationships>
</file>

<file path=customXml/_rels/item309.xml.rels><?xml version="1.0" encoding="UTF-8" standalone="yes"?>
<Relationships xmlns="http://schemas.openxmlformats.org/package/2006/relationships"><Relationship Id="rId1" Type="http://schemas.openxmlformats.org/officeDocument/2006/relationships/customXmlProps" Target="itemProps309.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10.xml.rels><?xml version="1.0" encoding="UTF-8" standalone="yes"?>
<Relationships xmlns="http://schemas.openxmlformats.org/package/2006/relationships"><Relationship Id="rId1" Type="http://schemas.openxmlformats.org/officeDocument/2006/relationships/customXmlProps" Target="itemProps310.xml"/></Relationships>
</file>

<file path=customXml/_rels/item311.xml.rels><?xml version="1.0" encoding="UTF-8" standalone="yes"?>
<Relationships xmlns="http://schemas.openxmlformats.org/package/2006/relationships"><Relationship Id="rId1" Type="http://schemas.openxmlformats.org/officeDocument/2006/relationships/customXmlProps" Target="itemProps311.xml"/></Relationships>
</file>

<file path=customXml/_rels/item312.xml.rels><?xml version="1.0" encoding="UTF-8" standalone="yes"?>
<Relationships xmlns="http://schemas.openxmlformats.org/package/2006/relationships"><Relationship Id="rId1" Type="http://schemas.openxmlformats.org/officeDocument/2006/relationships/customXmlProps" Target="itemProps312.xml"/></Relationships>
</file>

<file path=customXml/_rels/item313.xml.rels><?xml version="1.0" encoding="UTF-8" standalone="yes"?>
<Relationships xmlns="http://schemas.openxmlformats.org/package/2006/relationships"><Relationship Id="rId1" Type="http://schemas.openxmlformats.org/officeDocument/2006/relationships/customXmlProps" Target="itemProps313.xml"/></Relationships>
</file>

<file path=customXml/_rels/item314.xml.rels><?xml version="1.0" encoding="UTF-8" standalone="yes"?>
<Relationships xmlns="http://schemas.openxmlformats.org/package/2006/relationships"><Relationship Id="rId1" Type="http://schemas.openxmlformats.org/officeDocument/2006/relationships/customXmlProps" Target="itemProps314.xml"/></Relationships>
</file>

<file path=customXml/_rels/item315.xml.rels><?xml version="1.0" encoding="UTF-8" standalone="yes"?>
<Relationships xmlns="http://schemas.openxmlformats.org/package/2006/relationships"><Relationship Id="rId1" Type="http://schemas.openxmlformats.org/officeDocument/2006/relationships/customXmlProps" Target="itemProps315.xml"/></Relationships>
</file>

<file path=customXml/_rels/item316.xml.rels><?xml version="1.0" encoding="UTF-8" standalone="yes"?>
<Relationships xmlns="http://schemas.openxmlformats.org/package/2006/relationships"><Relationship Id="rId1" Type="http://schemas.openxmlformats.org/officeDocument/2006/relationships/customXmlProps" Target="itemProps316.xml"/></Relationships>
</file>

<file path=customXml/_rels/item317.xml.rels><?xml version="1.0" encoding="UTF-8" standalone="yes"?>
<Relationships xmlns="http://schemas.openxmlformats.org/package/2006/relationships"><Relationship Id="rId1" Type="http://schemas.openxmlformats.org/officeDocument/2006/relationships/customXmlProps" Target="itemProps317.xml"/></Relationships>
</file>

<file path=customXml/_rels/item318.xml.rels><?xml version="1.0" encoding="UTF-8" standalone="yes"?>
<Relationships xmlns="http://schemas.openxmlformats.org/package/2006/relationships"><Relationship Id="rId1" Type="http://schemas.openxmlformats.org/officeDocument/2006/relationships/customXmlProps" Target="itemProps318.xml"/></Relationships>
</file>

<file path=customXml/_rels/item319.xml.rels><?xml version="1.0" encoding="UTF-8" standalone="yes"?>
<Relationships xmlns="http://schemas.openxmlformats.org/package/2006/relationships"><Relationship Id="rId1" Type="http://schemas.openxmlformats.org/officeDocument/2006/relationships/customXmlProps" Target="itemProps319.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20.xml.rels><?xml version="1.0" encoding="UTF-8" standalone="yes"?>
<Relationships xmlns="http://schemas.openxmlformats.org/package/2006/relationships"><Relationship Id="rId1" Type="http://schemas.openxmlformats.org/officeDocument/2006/relationships/customXmlProps" Target="itemProps320.xml"/></Relationships>
</file>

<file path=customXml/_rels/item321.xml.rels><?xml version="1.0" encoding="UTF-8" standalone="yes"?>
<Relationships xmlns="http://schemas.openxmlformats.org/package/2006/relationships"><Relationship Id="rId1" Type="http://schemas.openxmlformats.org/officeDocument/2006/relationships/customXmlProps" Target="itemProps321.xml"/></Relationships>
</file>

<file path=customXml/_rels/item322.xml.rels><?xml version="1.0" encoding="UTF-8" standalone="yes"?>
<Relationships xmlns="http://schemas.openxmlformats.org/package/2006/relationships"><Relationship Id="rId1" Type="http://schemas.openxmlformats.org/officeDocument/2006/relationships/customXmlProps" Target="itemProps322.xml"/></Relationships>
</file>

<file path=customXml/_rels/item323.xml.rels><?xml version="1.0" encoding="UTF-8" standalone="yes"?>
<Relationships xmlns="http://schemas.openxmlformats.org/package/2006/relationships"><Relationship Id="rId1" Type="http://schemas.openxmlformats.org/officeDocument/2006/relationships/customXmlProps" Target="itemProps323.xml"/></Relationships>
</file>

<file path=customXml/_rels/item324.xml.rels><?xml version="1.0" encoding="UTF-8" standalone="yes"?>
<Relationships xmlns="http://schemas.openxmlformats.org/package/2006/relationships"><Relationship Id="rId1" Type="http://schemas.openxmlformats.org/officeDocument/2006/relationships/customXmlProps" Target="itemProps324.xml"/></Relationships>
</file>

<file path=customXml/_rels/item325.xml.rels><?xml version="1.0" encoding="UTF-8" standalone="yes"?>
<Relationships xmlns="http://schemas.openxmlformats.org/package/2006/relationships"><Relationship Id="rId1" Type="http://schemas.openxmlformats.org/officeDocument/2006/relationships/customXmlProps" Target="itemProps325.xml"/></Relationships>
</file>

<file path=customXml/_rels/item326.xml.rels><?xml version="1.0" encoding="UTF-8" standalone="yes"?>
<Relationships xmlns="http://schemas.openxmlformats.org/package/2006/relationships"><Relationship Id="rId1" Type="http://schemas.openxmlformats.org/officeDocument/2006/relationships/customXmlProps" Target="itemProps326.xml"/></Relationships>
</file>

<file path=customXml/_rels/item327.xml.rels><?xml version="1.0" encoding="UTF-8" standalone="yes"?>
<Relationships xmlns="http://schemas.openxmlformats.org/package/2006/relationships"><Relationship Id="rId1" Type="http://schemas.openxmlformats.org/officeDocument/2006/relationships/customXmlProps" Target="itemProps327.xml"/></Relationships>
</file>

<file path=customXml/_rels/item328.xml.rels><?xml version="1.0" encoding="UTF-8" standalone="yes"?>
<Relationships xmlns="http://schemas.openxmlformats.org/package/2006/relationships"><Relationship Id="rId1" Type="http://schemas.openxmlformats.org/officeDocument/2006/relationships/customXmlProps" Target="itemProps328.xml"/></Relationships>
</file>

<file path=customXml/_rels/item329.xml.rels><?xml version="1.0" encoding="UTF-8" standalone="yes"?>
<Relationships xmlns="http://schemas.openxmlformats.org/package/2006/relationships"><Relationship Id="rId1" Type="http://schemas.openxmlformats.org/officeDocument/2006/relationships/customXmlProps" Target="itemProps329.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30.xml.rels><?xml version="1.0" encoding="UTF-8" standalone="yes"?>
<Relationships xmlns="http://schemas.openxmlformats.org/package/2006/relationships"><Relationship Id="rId1" Type="http://schemas.openxmlformats.org/officeDocument/2006/relationships/customXmlProps" Target="itemProps330.xml"/></Relationships>
</file>

<file path=customXml/_rels/item331.xml.rels><?xml version="1.0" encoding="UTF-8" standalone="yes"?>
<Relationships xmlns="http://schemas.openxmlformats.org/package/2006/relationships"><Relationship Id="rId1" Type="http://schemas.openxmlformats.org/officeDocument/2006/relationships/customXmlProps" Target="itemProps331.xml"/></Relationships>
</file>

<file path=customXml/_rels/item332.xml.rels><?xml version="1.0" encoding="UTF-8" standalone="yes"?>
<Relationships xmlns="http://schemas.openxmlformats.org/package/2006/relationships"><Relationship Id="rId1" Type="http://schemas.openxmlformats.org/officeDocument/2006/relationships/customXmlProps" Target="itemProps332.xml"/></Relationships>
</file>

<file path=customXml/_rels/item333.xml.rels><?xml version="1.0" encoding="UTF-8" standalone="yes"?>
<Relationships xmlns="http://schemas.openxmlformats.org/package/2006/relationships"><Relationship Id="rId1" Type="http://schemas.openxmlformats.org/officeDocument/2006/relationships/customXmlProps" Target="itemProps333.xml"/></Relationships>
</file>

<file path=customXml/_rels/item334.xml.rels><?xml version="1.0" encoding="UTF-8" standalone="yes"?>
<Relationships xmlns="http://schemas.openxmlformats.org/package/2006/relationships"><Relationship Id="rId1" Type="http://schemas.openxmlformats.org/officeDocument/2006/relationships/customXmlProps" Target="itemProps334.xml"/></Relationships>
</file>

<file path=customXml/_rels/item335.xml.rels><?xml version="1.0" encoding="UTF-8" standalone="yes"?>
<Relationships xmlns="http://schemas.openxmlformats.org/package/2006/relationships"><Relationship Id="rId1" Type="http://schemas.openxmlformats.org/officeDocument/2006/relationships/customXmlProps" Target="itemProps335.xml"/></Relationships>
</file>

<file path=customXml/_rels/item336.xml.rels><?xml version="1.0" encoding="UTF-8" standalone="yes"?>
<Relationships xmlns="http://schemas.openxmlformats.org/package/2006/relationships"><Relationship Id="rId1" Type="http://schemas.openxmlformats.org/officeDocument/2006/relationships/customXmlProps" Target="itemProps336.xml"/></Relationships>
</file>

<file path=customXml/_rels/item337.xml.rels><?xml version="1.0" encoding="UTF-8" standalone="yes"?>
<Relationships xmlns="http://schemas.openxmlformats.org/package/2006/relationships"><Relationship Id="rId1" Type="http://schemas.openxmlformats.org/officeDocument/2006/relationships/customXmlProps" Target="itemProps337.xml"/></Relationships>
</file>

<file path=customXml/_rels/item338.xml.rels><?xml version="1.0" encoding="UTF-8" standalone="yes"?>
<Relationships xmlns="http://schemas.openxmlformats.org/package/2006/relationships"><Relationship Id="rId1" Type="http://schemas.openxmlformats.org/officeDocument/2006/relationships/customXmlProps" Target="itemProps338.xml"/></Relationships>
</file>

<file path=customXml/_rels/item339.xml.rels><?xml version="1.0" encoding="UTF-8" standalone="yes"?>
<Relationships xmlns="http://schemas.openxmlformats.org/package/2006/relationships"><Relationship Id="rId1" Type="http://schemas.openxmlformats.org/officeDocument/2006/relationships/customXmlProps" Target="itemProps339.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40.xml.rels><?xml version="1.0" encoding="UTF-8" standalone="yes"?>
<Relationships xmlns="http://schemas.openxmlformats.org/package/2006/relationships"><Relationship Id="rId1" Type="http://schemas.openxmlformats.org/officeDocument/2006/relationships/customXmlProps" Target="itemProps340.xml"/></Relationships>
</file>

<file path=customXml/_rels/item341.xml.rels><?xml version="1.0" encoding="UTF-8" standalone="yes"?>
<Relationships xmlns="http://schemas.openxmlformats.org/package/2006/relationships"><Relationship Id="rId1" Type="http://schemas.openxmlformats.org/officeDocument/2006/relationships/customXmlProps" Target="itemProps341.xml"/></Relationships>
</file>

<file path=customXml/_rels/item342.xml.rels><?xml version="1.0" encoding="UTF-8" standalone="yes"?>
<Relationships xmlns="http://schemas.openxmlformats.org/package/2006/relationships"><Relationship Id="rId1" Type="http://schemas.openxmlformats.org/officeDocument/2006/relationships/customXmlProps" Target="itemProps342.xml"/></Relationships>
</file>

<file path=customXml/_rels/item343.xml.rels><?xml version="1.0" encoding="UTF-8" standalone="yes"?>
<Relationships xmlns="http://schemas.openxmlformats.org/package/2006/relationships"><Relationship Id="rId1" Type="http://schemas.openxmlformats.org/officeDocument/2006/relationships/customXmlProps" Target="itemProps343.xml"/></Relationships>
</file>

<file path=customXml/_rels/item344.xml.rels><?xml version="1.0" encoding="UTF-8" standalone="yes"?>
<Relationships xmlns="http://schemas.openxmlformats.org/package/2006/relationships"><Relationship Id="rId1" Type="http://schemas.openxmlformats.org/officeDocument/2006/relationships/customXmlProps" Target="itemProps344.xml"/></Relationships>
</file>

<file path=customXml/_rels/item345.xml.rels><?xml version="1.0" encoding="UTF-8" standalone="yes"?>
<Relationships xmlns="http://schemas.openxmlformats.org/package/2006/relationships"><Relationship Id="rId1" Type="http://schemas.openxmlformats.org/officeDocument/2006/relationships/customXmlProps" Target="itemProps345.xml"/></Relationships>
</file>

<file path=customXml/_rels/item346.xml.rels><?xml version="1.0" encoding="UTF-8" standalone="yes"?>
<Relationships xmlns="http://schemas.openxmlformats.org/package/2006/relationships"><Relationship Id="rId1" Type="http://schemas.openxmlformats.org/officeDocument/2006/relationships/customXmlProps" Target="itemProps346.xml"/></Relationships>
</file>

<file path=customXml/_rels/item347.xml.rels><?xml version="1.0" encoding="UTF-8" standalone="yes"?>
<Relationships xmlns="http://schemas.openxmlformats.org/package/2006/relationships"><Relationship Id="rId1" Type="http://schemas.openxmlformats.org/officeDocument/2006/relationships/customXmlProps" Target="itemProps347.xml"/></Relationships>
</file>

<file path=customXml/_rels/item348.xml.rels><?xml version="1.0" encoding="UTF-8" standalone="yes"?>
<Relationships xmlns="http://schemas.openxmlformats.org/package/2006/relationships"><Relationship Id="rId1" Type="http://schemas.openxmlformats.org/officeDocument/2006/relationships/customXmlProps" Target="itemProps348.xml"/></Relationships>
</file>

<file path=customXml/_rels/item349.xml.rels><?xml version="1.0" encoding="UTF-8" standalone="yes"?>
<Relationships xmlns="http://schemas.openxmlformats.org/package/2006/relationships"><Relationship Id="rId1" Type="http://schemas.openxmlformats.org/officeDocument/2006/relationships/customXmlProps" Target="itemProps349.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50.xml.rels><?xml version="1.0" encoding="UTF-8" standalone="yes"?>
<Relationships xmlns="http://schemas.openxmlformats.org/package/2006/relationships"><Relationship Id="rId1" Type="http://schemas.openxmlformats.org/officeDocument/2006/relationships/customXmlProps" Target="itemProps350.xml"/></Relationships>
</file>

<file path=customXml/_rels/item351.xml.rels><?xml version="1.0" encoding="UTF-8" standalone="yes"?>
<Relationships xmlns="http://schemas.openxmlformats.org/package/2006/relationships"><Relationship Id="rId1" Type="http://schemas.openxmlformats.org/officeDocument/2006/relationships/customXmlProps" Target="itemProps351.xml"/></Relationships>
</file>

<file path=customXml/_rels/item352.xml.rels><?xml version="1.0" encoding="UTF-8" standalone="yes"?>
<Relationships xmlns="http://schemas.openxmlformats.org/package/2006/relationships"><Relationship Id="rId1" Type="http://schemas.openxmlformats.org/officeDocument/2006/relationships/customXmlProps" Target="itemProps352.xml"/></Relationships>
</file>

<file path=customXml/_rels/item353.xml.rels><?xml version="1.0" encoding="UTF-8" standalone="yes"?>
<Relationships xmlns="http://schemas.openxmlformats.org/package/2006/relationships"><Relationship Id="rId1" Type="http://schemas.openxmlformats.org/officeDocument/2006/relationships/customXmlProps" Target="itemProps353.xml"/></Relationships>
</file>

<file path=customXml/_rels/item354.xml.rels><?xml version="1.0" encoding="UTF-8" standalone="yes"?>
<Relationships xmlns="http://schemas.openxmlformats.org/package/2006/relationships"><Relationship Id="rId1" Type="http://schemas.openxmlformats.org/officeDocument/2006/relationships/customXmlProps" Target="itemProps354.xml"/></Relationships>
</file>

<file path=customXml/_rels/item355.xml.rels><?xml version="1.0" encoding="UTF-8" standalone="yes"?>
<Relationships xmlns="http://schemas.openxmlformats.org/package/2006/relationships"><Relationship Id="rId1" Type="http://schemas.openxmlformats.org/officeDocument/2006/relationships/customXmlProps" Target="itemProps355.xml"/></Relationships>
</file>

<file path=customXml/_rels/item356.xml.rels><?xml version="1.0" encoding="UTF-8" standalone="yes"?>
<Relationships xmlns="http://schemas.openxmlformats.org/package/2006/relationships"><Relationship Id="rId1" Type="http://schemas.openxmlformats.org/officeDocument/2006/relationships/customXmlProps" Target="itemProps356.xml"/></Relationships>
</file>

<file path=customXml/_rels/item357.xml.rels><?xml version="1.0" encoding="UTF-8" standalone="yes"?>
<Relationships xmlns="http://schemas.openxmlformats.org/package/2006/relationships"><Relationship Id="rId1" Type="http://schemas.openxmlformats.org/officeDocument/2006/relationships/customXmlProps" Target="itemProps357.xml"/></Relationships>
</file>

<file path=customXml/_rels/item358.xml.rels><?xml version="1.0" encoding="UTF-8" standalone="yes"?>
<Relationships xmlns="http://schemas.openxmlformats.org/package/2006/relationships"><Relationship Id="rId1" Type="http://schemas.openxmlformats.org/officeDocument/2006/relationships/customXmlProps" Target="itemProps358.xml"/></Relationships>
</file>

<file path=customXml/_rels/item359.xml.rels><?xml version="1.0" encoding="UTF-8" standalone="yes"?>
<Relationships xmlns="http://schemas.openxmlformats.org/package/2006/relationships"><Relationship Id="rId1" Type="http://schemas.openxmlformats.org/officeDocument/2006/relationships/customXmlProps" Target="itemProps359.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60.xml.rels><?xml version="1.0" encoding="UTF-8" standalone="yes"?>
<Relationships xmlns="http://schemas.openxmlformats.org/package/2006/relationships"><Relationship Id="rId1" Type="http://schemas.openxmlformats.org/officeDocument/2006/relationships/customXmlProps" Target="itemProps360.xml"/></Relationships>
</file>

<file path=customXml/_rels/item361.xml.rels><?xml version="1.0" encoding="UTF-8" standalone="yes"?>
<Relationships xmlns="http://schemas.openxmlformats.org/package/2006/relationships"><Relationship Id="rId1" Type="http://schemas.openxmlformats.org/officeDocument/2006/relationships/customXmlProps" Target="itemProps361.xml"/></Relationships>
</file>

<file path=customXml/_rels/item362.xml.rels><?xml version="1.0" encoding="UTF-8" standalone="yes"?>
<Relationships xmlns="http://schemas.openxmlformats.org/package/2006/relationships"><Relationship Id="rId1" Type="http://schemas.openxmlformats.org/officeDocument/2006/relationships/customXmlProps" Target="itemProps362.xml"/></Relationships>
</file>

<file path=customXml/_rels/item363.xml.rels><?xml version="1.0" encoding="UTF-8" standalone="yes"?>
<Relationships xmlns="http://schemas.openxmlformats.org/package/2006/relationships"><Relationship Id="rId1" Type="http://schemas.openxmlformats.org/officeDocument/2006/relationships/customXmlProps" Target="itemProps363.xml"/></Relationships>
</file>

<file path=customXml/_rels/item364.xml.rels><?xml version="1.0" encoding="UTF-8" standalone="yes"?>
<Relationships xmlns="http://schemas.openxmlformats.org/package/2006/relationships"><Relationship Id="rId1" Type="http://schemas.openxmlformats.org/officeDocument/2006/relationships/customXmlProps" Target="itemProps364.xml"/></Relationships>
</file>

<file path=customXml/_rels/item365.xml.rels><?xml version="1.0" encoding="UTF-8" standalone="yes"?>
<Relationships xmlns="http://schemas.openxmlformats.org/package/2006/relationships"><Relationship Id="rId1" Type="http://schemas.openxmlformats.org/officeDocument/2006/relationships/customXmlProps" Target="itemProps365.xml"/></Relationships>
</file>

<file path=customXml/_rels/item366.xml.rels><?xml version="1.0" encoding="UTF-8" standalone="yes"?>
<Relationships xmlns="http://schemas.openxmlformats.org/package/2006/relationships"><Relationship Id="rId1" Type="http://schemas.openxmlformats.org/officeDocument/2006/relationships/customXmlProps" Target="itemProps366.xml"/></Relationships>
</file>

<file path=customXml/_rels/item367.xml.rels><?xml version="1.0" encoding="UTF-8" standalone="yes"?>
<Relationships xmlns="http://schemas.openxmlformats.org/package/2006/relationships"><Relationship Id="rId1" Type="http://schemas.openxmlformats.org/officeDocument/2006/relationships/customXmlProps" Target="itemProps367.xml"/></Relationships>
</file>

<file path=customXml/_rels/item368.xml.rels><?xml version="1.0" encoding="UTF-8" standalone="yes"?>
<Relationships xmlns="http://schemas.openxmlformats.org/package/2006/relationships"><Relationship Id="rId1" Type="http://schemas.openxmlformats.org/officeDocument/2006/relationships/customXmlProps" Target="itemProps368.xml"/></Relationships>
</file>

<file path=customXml/_rels/item369.xml.rels><?xml version="1.0" encoding="UTF-8" standalone="yes"?>
<Relationships xmlns="http://schemas.openxmlformats.org/package/2006/relationships"><Relationship Id="rId1" Type="http://schemas.openxmlformats.org/officeDocument/2006/relationships/customXmlProps" Target="itemProps369.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70.xml.rels><?xml version="1.0" encoding="UTF-8" standalone="yes"?>
<Relationships xmlns="http://schemas.openxmlformats.org/package/2006/relationships"><Relationship Id="rId1" Type="http://schemas.openxmlformats.org/officeDocument/2006/relationships/customXmlProps" Target="itemProps370.xml"/></Relationships>
</file>

<file path=customXml/_rels/item371.xml.rels><?xml version="1.0" encoding="UTF-8" standalone="yes"?>
<Relationships xmlns="http://schemas.openxmlformats.org/package/2006/relationships"><Relationship Id="rId1" Type="http://schemas.openxmlformats.org/officeDocument/2006/relationships/customXmlProps" Target="itemProps371.xml"/></Relationships>
</file>

<file path=customXml/_rels/item372.xml.rels><?xml version="1.0" encoding="UTF-8" standalone="yes"?>
<Relationships xmlns="http://schemas.openxmlformats.org/package/2006/relationships"><Relationship Id="rId1" Type="http://schemas.openxmlformats.org/officeDocument/2006/relationships/customXmlProps" Target="itemProps372.xml"/></Relationships>
</file>

<file path=customXml/_rels/item373.xml.rels><?xml version="1.0" encoding="UTF-8" standalone="yes"?>
<Relationships xmlns="http://schemas.openxmlformats.org/package/2006/relationships"><Relationship Id="rId1" Type="http://schemas.openxmlformats.org/officeDocument/2006/relationships/customXmlProps" Target="itemProps373.xml"/></Relationships>
</file>

<file path=customXml/_rels/item374.xml.rels><?xml version="1.0" encoding="UTF-8" standalone="yes"?>
<Relationships xmlns="http://schemas.openxmlformats.org/package/2006/relationships"><Relationship Id="rId1" Type="http://schemas.openxmlformats.org/officeDocument/2006/relationships/customXmlProps" Target="itemProps374.xml"/></Relationships>
</file>

<file path=customXml/_rels/item375.xml.rels><?xml version="1.0" encoding="UTF-8" standalone="yes"?>
<Relationships xmlns="http://schemas.openxmlformats.org/package/2006/relationships"><Relationship Id="rId1" Type="http://schemas.openxmlformats.org/officeDocument/2006/relationships/customXmlProps" Target="itemProps375.xml"/></Relationships>
</file>

<file path=customXml/_rels/item376.xml.rels><?xml version="1.0" encoding="UTF-8" standalone="yes"?>
<Relationships xmlns="http://schemas.openxmlformats.org/package/2006/relationships"><Relationship Id="rId1" Type="http://schemas.openxmlformats.org/officeDocument/2006/relationships/customXmlProps" Target="itemProps376.xml"/></Relationships>
</file>

<file path=customXml/_rels/item377.xml.rels><?xml version="1.0" encoding="UTF-8" standalone="yes"?>
<Relationships xmlns="http://schemas.openxmlformats.org/package/2006/relationships"><Relationship Id="rId1" Type="http://schemas.openxmlformats.org/officeDocument/2006/relationships/customXmlProps" Target="itemProps377.xml"/></Relationships>
</file>

<file path=customXml/_rels/item378.xml.rels><?xml version="1.0" encoding="UTF-8" standalone="yes"?>
<Relationships xmlns="http://schemas.openxmlformats.org/package/2006/relationships"><Relationship Id="rId1" Type="http://schemas.openxmlformats.org/officeDocument/2006/relationships/customXmlProps" Target="itemProps378.xml"/></Relationships>
</file>

<file path=customXml/_rels/item379.xml.rels><?xml version="1.0" encoding="UTF-8" standalone="yes"?>
<Relationships xmlns="http://schemas.openxmlformats.org/package/2006/relationships"><Relationship Id="rId1" Type="http://schemas.openxmlformats.org/officeDocument/2006/relationships/customXmlProps" Target="itemProps379.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80.xml.rels><?xml version="1.0" encoding="UTF-8" standalone="yes"?>
<Relationships xmlns="http://schemas.openxmlformats.org/package/2006/relationships"><Relationship Id="rId1" Type="http://schemas.openxmlformats.org/officeDocument/2006/relationships/customXmlProps" Target="itemProps380.xml"/></Relationships>
</file>

<file path=customXml/_rels/item381.xml.rels><?xml version="1.0" encoding="UTF-8" standalone="yes"?>
<Relationships xmlns="http://schemas.openxmlformats.org/package/2006/relationships"><Relationship Id="rId1" Type="http://schemas.openxmlformats.org/officeDocument/2006/relationships/customXmlProps" Target="itemProps381.xml"/></Relationships>
</file>

<file path=customXml/_rels/item382.xml.rels><?xml version="1.0" encoding="UTF-8" standalone="yes"?>
<Relationships xmlns="http://schemas.openxmlformats.org/package/2006/relationships"><Relationship Id="rId1" Type="http://schemas.openxmlformats.org/officeDocument/2006/relationships/customXmlProps" Target="itemProps382.xml"/></Relationships>
</file>

<file path=customXml/_rels/item383.xml.rels><?xml version="1.0" encoding="UTF-8" standalone="yes"?>
<Relationships xmlns="http://schemas.openxmlformats.org/package/2006/relationships"><Relationship Id="rId1" Type="http://schemas.openxmlformats.org/officeDocument/2006/relationships/customXmlProps" Target="itemProps383.xml"/></Relationships>
</file>

<file path=customXml/_rels/item384.xml.rels><?xml version="1.0" encoding="UTF-8" standalone="yes"?>
<Relationships xmlns="http://schemas.openxmlformats.org/package/2006/relationships"><Relationship Id="rId1" Type="http://schemas.openxmlformats.org/officeDocument/2006/relationships/customXmlProps" Target="itemProps384.xml"/></Relationships>
</file>

<file path=customXml/_rels/item385.xml.rels><?xml version="1.0" encoding="UTF-8" standalone="yes"?>
<Relationships xmlns="http://schemas.openxmlformats.org/package/2006/relationships"><Relationship Id="rId1" Type="http://schemas.openxmlformats.org/officeDocument/2006/relationships/customXmlProps" Target="itemProps385.xml"/></Relationships>
</file>

<file path=customXml/_rels/item386.xml.rels><?xml version="1.0" encoding="UTF-8" standalone="yes"?>
<Relationships xmlns="http://schemas.openxmlformats.org/package/2006/relationships"><Relationship Id="rId1" Type="http://schemas.openxmlformats.org/officeDocument/2006/relationships/customXmlProps" Target="itemProps386.xml"/></Relationships>
</file>

<file path=customXml/_rels/item387.xml.rels><?xml version="1.0" encoding="UTF-8" standalone="yes"?>
<Relationships xmlns="http://schemas.openxmlformats.org/package/2006/relationships"><Relationship Id="rId1" Type="http://schemas.openxmlformats.org/officeDocument/2006/relationships/customXmlProps" Target="itemProps387.xml"/></Relationships>
</file>

<file path=customXml/_rels/item388.xml.rels><?xml version="1.0" encoding="UTF-8" standalone="yes"?>
<Relationships xmlns="http://schemas.openxmlformats.org/package/2006/relationships"><Relationship Id="rId1" Type="http://schemas.openxmlformats.org/officeDocument/2006/relationships/customXmlProps" Target="itemProps388.xml"/></Relationships>
</file>

<file path=customXml/_rels/item389.xml.rels><?xml version="1.0" encoding="UTF-8" standalone="yes"?>
<Relationships xmlns="http://schemas.openxmlformats.org/package/2006/relationships"><Relationship Id="rId1" Type="http://schemas.openxmlformats.org/officeDocument/2006/relationships/customXmlProps" Target="itemProps389.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390.xml.rels><?xml version="1.0" encoding="UTF-8" standalone="yes"?>
<Relationships xmlns="http://schemas.openxmlformats.org/package/2006/relationships"><Relationship Id="rId1" Type="http://schemas.openxmlformats.org/officeDocument/2006/relationships/customXmlProps" Target="itemProps390.xml"/></Relationships>
</file>

<file path=customXml/_rels/item391.xml.rels><?xml version="1.0" encoding="UTF-8" standalone="yes"?>
<Relationships xmlns="http://schemas.openxmlformats.org/package/2006/relationships"><Relationship Id="rId1" Type="http://schemas.openxmlformats.org/officeDocument/2006/relationships/customXmlProps" Target="itemProps391.xml"/></Relationships>
</file>

<file path=customXml/_rels/item392.xml.rels><?xml version="1.0" encoding="UTF-8" standalone="yes"?>
<Relationships xmlns="http://schemas.openxmlformats.org/package/2006/relationships"><Relationship Id="rId1" Type="http://schemas.openxmlformats.org/officeDocument/2006/relationships/customXmlProps" Target="itemProps392.xml"/></Relationships>
</file>

<file path=customXml/_rels/item393.xml.rels><?xml version="1.0" encoding="UTF-8" standalone="yes"?>
<Relationships xmlns="http://schemas.openxmlformats.org/package/2006/relationships"><Relationship Id="rId1" Type="http://schemas.openxmlformats.org/officeDocument/2006/relationships/customXmlProps" Target="itemProps393.xml"/></Relationships>
</file>

<file path=customXml/_rels/item394.xml.rels><?xml version="1.0" encoding="UTF-8" standalone="yes"?>
<Relationships xmlns="http://schemas.openxmlformats.org/package/2006/relationships"><Relationship Id="rId1" Type="http://schemas.openxmlformats.org/officeDocument/2006/relationships/customXmlProps" Target="itemProps394.xml"/></Relationships>
</file>

<file path=customXml/_rels/item395.xml.rels><?xml version="1.0" encoding="UTF-8" standalone="yes"?>
<Relationships xmlns="http://schemas.openxmlformats.org/package/2006/relationships"><Relationship Id="rId1" Type="http://schemas.openxmlformats.org/officeDocument/2006/relationships/customXmlProps" Target="itemProps395.xml"/></Relationships>
</file>

<file path=customXml/_rels/item396.xml.rels><?xml version="1.0" encoding="UTF-8" standalone="yes"?>
<Relationships xmlns="http://schemas.openxmlformats.org/package/2006/relationships"><Relationship Id="rId1" Type="http://schemas.openxmlformats.org/officeDocument/2006/relationships/customXmlProps" Target="itemProps396.xml"/></Relationships>
</file>

<file path=customXml/_rels/item397.xml.rels><?xml version="1.0" encoding="UTF-8" standalone="yes"?>
<Relationships xmlns="http://schemas.openxmlformats.org/package/2006/relationships"><Relationship Id="rId1" Type="http://schemas.openxmlformats.org/officeDocument/2006/relationships/customXmlProps" Target="itemProps397.xml"/></Relationships>
</file>

<file path=customXml/_rels/item398.xml.rels><?xml version="1.0" encoding="UTF-8" standalone="yes"?>
<Relationships xmlns="http://schemas.openxmlformats.org/package/2006/relationships"><Relationship Id="rId1" Type="http://schemas.openxmlformats.org/officeDocument/2006/relationships/customXmlProps" Target="itemProps398.xml"/></Relationships>
</file>

<file path=customXml/_rels/item399.xml.rels><?xml version="1.0" encoding="UTF-8" standalone="yes"?>
<Relationships xmlns="http://schemas.openxmlformats.org/package/2006/relationships"><Relationship Id="rId1" Type="http://schemas.openxmlformats.org/officeDocument/2006/relationships/customXmlProps" Target="itemProps39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00.xml.rels><?xml version="1.0" encoding="UTF-8" standalone="yes"?>
<Relationships xmlns="http://schemas.openxmlformats.org/package/2006/relationships"><Relationship Id="rId1" Type="http://schemas.openxmlformats.org/officeDocument/2006/relationships/customXmlProps" Target="itemProps400.xml"/></Relationships>
</file>

<file path=customXml/_rels/item401.xml.rels><?xml version="1.0" encoding="UTF-8" standalone="yes"?>
<Relationships xmlns="http://schemas.openxmlformats.org/package/2006/relationships"><Relationship Id="rId1" Type="http://schemas.openxmlformats.org/officeDocument/2006/relationships/customXmlProps" Target="itemProps401.xml"/></Relationships>
</file>

<file path=customXml/_rels/item402.xml.rels><?xml version="1.0" encoding="UTF-8" standalone="yes"?>
<Relationships xmlns="http://schemas.openxmlformats.org/package/2006/relationships"><Relationship Id="rId1" Type="http://schemas.openxmlformats.org/officeDocument/2006/relationships/customXmlProps" Target="itemProps402.xml"/></Relationships>
</file>

<file path=customXml/_rels/item403.xml.rels><?xml version="1.0" encoding="UTF-8" standalone="yes"?>
<Relationships xmlns="http://schemas.openxmlformats.org/package/2006/relationships"><Relationship Id="rId1" Type="http://schemas.openxmlformats.org/officeDocument/2006/relationships/customXmlProps" Target="itemProps403.xml"/></Relationships>
</file>

<file path=customXml/_rels/item404.xml.rels><?xml version="1.0" encoding="UTF-8" standalone="yes"?>
<Relationships xmlns="http://schemas.openxmlformats.org/package/2006/relationships"><Relationship Id="rId1" Type="http://schemas.openxmlformats.org/officeDocument/2006/relationships/customXmlProps" Target="itemProps404.xml"/></Relationships>
</file>

<file path=customXml/_rels/item405.xml.rels><?xml version="1.0" encoding="UTF-8" standalone="yes"?>
<Relationships xmlns="http://schemas.openxmlformats.org/package/2006/relationships"><Relationship Id="rId1" Type="http://schemas.openxmlformats.org/officeDocument/2006/relationships/customXmlProps" Target="itemProps405.xml"/></Relationships>
</file>

<file path=customXml/_rels/item406.xml.rels><?xml version="1.0" encoding="UTF-8" standalone="yes"?>
<Relationships xmlns="http://schemas.openxmlformats.org/package/2006/relationships"><Relationship Id="rId1" Type="http://schemas.openxmlformats.org/officeDocument/2006/relationships/customXmlProps" Target="itemProps406.xml"/></Relationships>
</file>

<file path=customXml/_rels/item407.xml.rels><?xml version="1.0" encoding="UTF-8" standalone="yes"?>
<Relationships xmlns="http://schemas.openxmlformats.org/package/2006/relationships"><Relationship Id="rId1" Type="http://schemas.openxmlformats.org/officeDocument/2006/relationships/customXmlProps" Target="itemProps407.xml"/></Relationships>
</file>

<file path=customXml/_rels/item408.xml.rels><?xml version="1.0" encoding="UTF-8" standalone="yes"?>
<Relationships xmlns="http://schemas.openxmlformats.org/package/2006/relationships"><Relationship Id="rId1" Type="http://schemas.openxmlformats.org/officeDocument/2006/relationships/customXmlProps" Target="itemProps408.xml"/></Relationships>
</file>

<file path=customXml/_rels/item409.xml.rels><?xml version="1.0" encoding="UTF-8" standalone="yes"?>
<Relationships xmlns="http://schemas.openxmlformats.org/package/2006/relationships"><Relationship Id="rId1" Type="http://schemas.openxmlformats.org/officeDocument/2006/relationships/customXmlProps" Target="itemProps409.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10.xml.rels><?xml version="1.0" encoding="UTF-8" standalone="yes"?>
<Relationships xmlns="http://schemas.openxmlformats.org/package/2006/relationships"><Relationship Id="rId1" Type="http://schemas.openxmlformats.org/officeDocument/2006/relationships/customXmlProps" Target="itemProps410.xml"/></Relationships>
</file>

<file path=customXml/_rels/item411.xml.rels><?xml version="1.0" encoding="UTF-8" standalone="yes"?>
<Relationships xmlns="http://schemas.openxmlformats.org/package/2006/relationships"><Relationship Id="rId1" Type="http://schemas.openxmlformats.org/officeDocument/2006/relationships/customXmlProps" Target="itemProps411.xml"/></Relationships>
</file>

<file path=customXml/_rels/item412.xml.rels><?xml version="1.0" encoding="UTF-8" standalone="yes"?>
<Relationships xmlns="http://schemas.openxmlformats.org/package/2006/relationships"><Relationship Id="rId1" Type="http://schemas.openxmlformats.org/officeDocument/2006/relationships/customXmlProps" Target="itemProps412.xml"/></Relationships>
</file>

<file path=customXml/_rels/item413.xml.rels><?xml version="1.0" encoding="UTF-8" standalone="yes"?>
<Relationships xmlns="http://schemas.openxmlformats.org/package/2006/relationships"><Relationship Id="rId1" Type="http://schemas.openxmlformats.org/officeDocument/2006/relationships/customXmlProps" Target="itemProps413.xml"/></Relationships>
</file>

<file path=customXml/_rels/item414.xml.rels><?xml version="1.0" encoding="UTF-8" standalone="yes"?>
<Relationships xmlns="http://schemas.openxmlformats.org/package/2006/relationships"><Relationship Id="rId1" Type="http://schemas.openxmlformats.org/officeDocument/2006/relationships/customXmlProps" Target="itemProps414.xml"/></Relationships>
</file>

<file path=customXml/_rels/item415.xml.rels><?xml version="1.0" encoding="UTF-8" standalone="yes"?>
<Relationships xmlns="http://schemas.openxmlformats.org/package/2006/relationships"><Relationship Id="rId1" Type="http://schemas.openxmlformats.org/officeDocument/2006/relationships/customXmlProps" Target="itemProps415.xml"/></Relationships>
</file>

<file path=customXml/_rels/item416.xml.rels><?xml version="1.0" encoding="UTF-8" standalone="yes"?>
<Relationships xmlns="http://schemas.openxmlformats.org/package/2006/relationships"><Relationship Id="rId1" Type="http://schemas.openxmlformats.org/officeDocument/2006/relationships/customXmlProps" Target="itemProps416.xml"/></Relationships>
</file>

<file path=customXml/_rels/item417.xml.rels><?xml version="1.0" encoding="UTF-8" standalone="yes"?>
<Relationships xmlns="http://schemas.openxmlformats.org/package/2006/relationships"><Relationship Id="rId1" Type="http://schemas.openxmlformats.org/officeDocument/2006/relationships/customXmlProps" Target="itemProps417.xml"/></Relationships>
</file>

<file path=customXml/_rels/item418.xml.rels><?xml version="1.0" encoding="UTF-8" standalone="yes"?>
<Relationships xmlns="http://schemas.openxmlformats.org/package/2006/relationships"><Relationship Id="rId1" Type="http://schemas.openxmlformats.org/officeDocument/2006/relationships/customXmlProps" Target="itemProps418.xml"/></Relationships>
</file>

<file path=customXml/_rels/item419.xml.rels><?xml version="1.0" encoding="UTF-8" standalone="yes"?>
<Relationships xmlns="http://schemas.openxmlformats.org/package/2006/relationships"><Relationship Id="rId1" Type="http://schemas.openxmlformats.org/officeDocument/2006/relationships/customXmlProps" Target="itemProps419.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20.xml.rels><?xml version="1.0" encoding="UTF-8" standalone="yes"?>
<Relationships xmlns="http://schemas.openxmlformats.org/package/2006/relationships"><Relationship Id="rId1" Type="http://schemas.openxmlformats.org/officeDocument/2006/relationships/customXmlProps" Target="itemProps420.xml"/></Relationships>
</file>

<file path=customXml/_rels/item421.xml.rels><?xml version="1.0" encoding="UTF-8" standalone="yes"?>
<Relationships xmlns="http://schemas.openxmlformats.org/package/2006/relationships"><Relationship Id="rId1" Type="http://schemas.openxmlformats.org/officeDocument/2006/relationships/customXmlProps" Target="itemProps421.xml"/></Relationships>
</file>

<file path=customXml/_rels/item422.xml.rels><?xml version="1.0" encoding="UTF-8" standalone="yes"?>
<Relationships xmlns="http://schemas.openxmlformats.org/package/2006/relationships"><Relationship Id="rId1" Type="http://schemas.openxmlformats.org/officeDocument/2006/relationships/customXmlProps" Target="itemProps422.xml"/></Relationships>
</file>

<file path=customXml/_rels/item423.xml.rels><?xml version="1.0" encoding="UTF-8" standalone="yes"?>
<Relationships xmlns="http://schemas.openxmlformats.org/package/2006/relationships"><Relationship Id="rId1" Type="http://schemas.openxmlformats.org/officeDocument/2006/relationships/customXmlProps" Target="itemProps423.xml"/></Relationships>
</file>

<file path=customXml/_rels/item424.xml.rels><?xml version="1.0" encoding="UTF-8" standalone="yes"?>
<Relationships xmlns="http://schemas.openxmlformats.org/package/2006/relationships"><Relationship Id="rId1" Type="http://schemas.openxmlformats.org/officeDocument/2006/relationships/customXmlProps" Target="itemProps424.xml"/></Relationships>
</file>

<file path=customXml/_rels/item425.xml.rels><?xml version="1.0" encoding="UTF-8" standalone="yes"?>
<Relationships xmlns="http://schemas.openxmlformats.org/package/2006/relationships"><Relationship Id="rId1" Type="http://schemas.openxmlformats.org/officeDocument/2006/relationships/customXmlProps" Target="itemProps425.xml"/></Relationships>
</file>

<file path=customXml/_rels/item426.xml.rels><?xml version="1.0" encoding="UTF-8" standalone="yes"?>
<Relationships xmlns="http://schemas.openxmlformats.org/package/2006/relationships"><Relationship Id="rId1" Type="http://schemas.openxmlformats.org/officeDocument/2006/relationships/customXmlProps" Target="itemProps426.xml"/></Relationships>
</file>

<file path=customXml/_rels/item427.xml.rels><?xml version="1.0" encoding="UTF-8" standalone="yes"?>
<Relationships xmlns="http://schemas.openxmlformats.org/package/2006/relationships"><Relationship Id="rId1" Type="http://schemas.openxmlformats.org/officeDocument/2006/relationships/customXmlProps" Target="itemProps427.xml"/></Relationships>
</file>

<file path=customXml/_rels/item428.xml.rels><?xml version="1.0" encoding="UTF-8" standalone="yes"?>
<Relationships xmlns="http://schemas.openxmlformats.org/package/2006/relationships"><Relationship Id="rId1" Type="http://schemas.openxmlformats.org/officeDocument/2006/relationships/customXmlProps" Target="itemProps428.xml"/></Relationships>
</file>

<file path=customXml/_rels/item429.xml.rels><?xml version="1.0" encoding="UTF-8" standalone="yes"?>
<Relationships xmlns="http://schemas.openxmlformats.org/package/2006/relationships"><Relationship Id="rId1" Type="http://schemas.openxmlformats.org/officeDocument/2006/relationships/customXmlProps" Target="itemProps429.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30.xml.rels><?xml version="1.0" encoding="UTF-8" standalone="yes"?>
<Relationships xmlns="http://schemas.openxmlformats.org/package/2006/relationships"><Relationship Id="rId1" Type="http://schemas.openxmlformats.org/officeDocument/2006/relationships/customXmlProps" Target="itemProps430.xml"/></Relationships>
</file>

<file path=customXml/_rels/item431.xml.rels><?xml version="1.0" encoding="UTF-8" standalone="yes"?>
<Relationships xmlns="http://schemas.openxmlformats.org/package/2006/relationships"><Relationship Id="rId1" Type="http://schemas.openxmlformats.org/officeDocument/2006/relationships/customXmlProps" Target="itemProps431.xml"/></Relationships>
</file>

<file path=customXml/_rels/item432.xml.rels><?xml version="1.0" encoding="UTF-8" standalone="yes"?>
<Relationships xmlns="http://schemas.openxmlformats.org/package/2006/relationships"><Relationship Id="rId1" Type="http://schemas.openxmlformats.org/officeDocument/2006/relationships/customXmlProps" Target="itemProps432.xml"/></Relationships>
</file>

<file path=customXml/_rels/item433.xml.rels><?xml version="1.0" encoding="UTF-8" standalone="yes"?>
<Relationships xmlns="http://schemas.openxmlformats.org/package/2006/relationships"><Relationship Id="rId1" Type="http://schemas.openxmlformats.org/officeDocument/2006/relationships/customXmlProps" Target="itemProps433.xml"/></Relationships>
</file>

<file path=customXml/_rels/item434.xml.rels><?xml version="1.0" encoding="UTF-8" standalone="yes"?>
<Relationships xmlns="http://schemas.openxmlformats.org/package/2006/relationships"><Relationship Id="rId1" Type="http://schemas.openxmlformats.org/officeDocument/2006/relationships/customXmlProps" Target="itemProps434.xml"/></Relationships>
</file>

<file path=customXml/_rels/item435.xml.rels><?xml version="1.0" encoding="UTF-8" standalone="yes"?>
<Relationships xmlns="http://schemas.openxmlformats.org/package/2006/relationships"><Relationship Id="rId1" Type="http://schemas.openxmlformats.org/officeDocument/2006/relationships/customXmlProps" Target="itemProps435.xml"/></Relationships>
</file>

<file path=customXml/_rels/item436.xml.rels><?xml version="1.0" encoding="UTF-8" standalone="yes"?>
<Relationships xmlns="http://schemas.openxmlformats.org/package/2006/relationships"><Relationship Id="rId1" Type="http://schemas.openxmlformats.org/officeDocument/2006/relationships/customXmlProps" Target="itemProps436.xml"/></Relationships>
</file>

<file path=customXml/_rels/item437.xml.rels><?xml version="1.0" encoding="UTF-8" standalone="yes"?>
<Relationships xmlns="http://schemas.openxmlformats.org/package/2006/relationships"><Relationship Id="rId1" Type="http://schemas.openxmlformats.org/officeDocument/2006/relationships/customXmlProps" Target="itemProps437.xml"/></Relationships>
</file>

<file path=customXml/_rels/item438.xml.rels><?xml version="1.0" encoding="UTF-8" standalone="yes"?>
<Relationships xmlns="http://schemas.openxmlformats.org/package/2006/relationships"><Relationship Id="rId1" Type="http://schemas.openxmlformats.org/officeDocument/2006/relationships/customXmlProps" Target="itemProps438.xml"/></Relationships>
</file>

<file path=customXml/_rels/item439.xml.rels><?xml version="1.0" encoding="UTF-8" standalone="yes"?>
<Relationships xmlns="http://schemas.openxmlformats.org/package/2006/relationships"><Relationship Id="rId1" Type="http://schemas.openxmlformats.org/officeDocument/2006/relationships/customXmlProps" Target="itemProps439.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40.xml.rels><?xml version="1.0" encoding="UTF-8" standalone="yes"?>
<Relationships xmlns="http://schemas.openxmlformats.org/package/2006/relationships"><Relationship Id="rId1" Type="http://schemas.openxmlformats.org/officeDocument/2006/relationships/customXmlProps" Target="itemProps440.xml"/></Relationships>
</file>

<file path=customXml/_rels/item441.xml.rels><?xml version="1.0" encoding="UTF-8" standalone="yes"?>
<Relationships xmlns="http://schemas.openxmlformats.org/package/2006/relationships"><Relationship Id="rId1" Type="http://schemas.openxmlformats.org/officeDocument/2006/relationships/customXmlProps" Target="itemProps441.xml"/></Relationships>
</file>

<file path=customXml/_rels/item442.xml.rels><?xml version="1.0" encoding="UTF-8" standalone="yes"?>
<Relationships xmlns="http://schemas.openxmlformats.org/package/2006/relationships"><Relationship Id="rId1" Type="http://schemas.openxmlformats.org/officeDocument/2006/relationships/customXmlProps" Target="itemProps442.xml"/></Relationships>
</file>

<file path=customXml/_rels/item443.xml.rels><?xml version="1.0" encoding="UTF-8" standalone="yes"?>
<Relationships xmlns="http://schemas.openxmlformats.org/package/2006/relationships"><Relationship Id="rId1" Type="http://schemas.openxmlformats.org/officeDocument/2006/relationships/customXmlProps" Target="itemProps443.xml"/></Relationships>
</file>

<file path=customXml/_rels/item444.xml.rels><?xml version="1.0" encoding="UTF-8" standalone="yes"?>
<Relationships xmlns="http://schemas.openxmlformats.org/package/2006/relationships"><Relationship Id="rId1" Type="http://schemas.openxmlformats.org/officeDocument/2006/relationships/customXmlProps" Target="itemProps444.xml"/></Relationships>
</file>

<file path=customXml/_rels/item445.xml.rels><?xml version="1.0" encoding="UTF-8" standalone="yes"?>
<Relationships xmlns="http://schemas.openxmlformats.org/package/2006/relationships"><Relationship Id="rId1" Type="http://schemas.openxmlformats.org/officeDocument/2006/relationships/customXmlProps" Target="itemProps445.xml"/></Relationships>
</file>

<file path=customXml/_rels/item446.xml.rels><?xml version="1.0" encoding="UTF-8" standalone="yes"?>
<Relationships xmlns="http://schemas.openxmlformats.org/package/2006/relationships"><Relationship Id="rId1" Type="http://schemas.openxmlformats.org/officeDocument/2006/relationships/customXmlProps" Target="itemProps446.xml"/></Relationships>
</file>

<file path=customXml/_rels/item447.xml.rels><?xml version="1.0" encoding="UTF-8" standalone="yes"?>
<Relationships xmlns="http://schemas.openxmlformats.org/package/2006/relationships"><Relationship Id="rId1" Type="http://schemas.openxmlformats.org/officeDocument/2006/relationships/customXmlProps" Target="itemProps447.xml"/></Relationships>
</file>

<file path=customXml/_rels/item448.xml.rels><?xml version="1.0" encoding="UTF-8" standalone="yes"?>
<Relationships xmlns="http://schemas.openxmlformats.org/package/2006/relationships"><Relationship Id="rId1" Type="http://schemas.openxmlformats.org/officeDocument/2006/relationships/customXmlProps" Target="itemProps448.xml"/></Relationships>
</file>

<file path=customXml/_rels/item449.xml.rels><?xml version="1.0" encoding="UTF-8" standalone="yes"?>
<Relationships xmlns="http://schemas.openxmlformats.org/package/2006/relationships"><Relationship Id="rId1" Type="http://schemas.openxmlformats.org/officeDocument/2006/relationships/customXmlProps" Target="itemProps449.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50.xml.rels><?xml version="1.0" encoding="UTF-8" standalone="yes"?>
<Relationships xmlns="http://schemas.openxmlformats.org/package/2006/relationships"><Relationship Id="rId1" Type="http://schemas.openxmlformats.org/officeDocument/2006/relationships/customXmlProps" Target="itemProps450.xml"/></Relationships>
</file>

<file path=customXml/_rels/item451.xml.rels><?xml version="1.0" encoding="UTF-8" standalone="yes"?>
<Relationships xmlns="http://schemas.openxmlformats.org/package/2006/relationships"><Relationship Id="rId1" Type="http://schemas.openxmlformats.org/officeDocument/2006/relationships/customXmlProps" Target="itemProps451.xml"/></Relationships>
</file>

<file path=customXml/_rels/item452.xml.rels><?xml version="1.0" encoding="UTF-8" standalone="yes"?>
<Relationships xmlns="http://schemas.openxmlformats.org/package/2006/relationships"><Relationship Id="rId1" Type="http://schemas.openxmlformats.org/officeDocument/2006/relationships/customXmlProps" Target="itemProps452.xml"/></Relationships>
</file>

<file path=customXml/_rels/item453.xml.rels><?xml version="1.0" encoding="UTF-8" standalone="yes"?>
<Relationships xmlns="http://schemas.openxmlformats.org/package/2006/relationships"><Relationship Id="rId1" Type="http://schemas.openxmlformats.org/officeDocument/2006/relationships/customXmlProps" Target="itemProps453.xml"/></Relationships>
</file>

<file path=customXml/_rels/item454.xml.rels><?xml version="1.0" encoding="UTF-8" standalone="yes"?>
<Relationships xmlns="http://schemas.openxmlformats.org/package/2006/relationships"><Relationship Id="rId1" Type="http://schemas.openxmlformats.org/officeDocument/2006/relationships/customXmlProps" Target="itemProps454.xml"/></Relationships>
</file>

<file path=customXml/_rels/item455.xml.rels><?xml version="1.0" encoding="UTF-8" standalone="yes"?>
<Relationships xmlns="http://schemas.openxmlformats.org/package/2006/relationships"><Relationship Id="rId1" Type="http://schemas.openxmlformats.org/officeDocument/2006/relationships/customXmlProps" Target="itemProps455.xml"/></Relationships>
</file>

<file path=customXml/_rels/item456.xml.rels><?xml version="1.0" encoding="UTF-8" standalone="yes"?>
<Relationships xmlns="http://schemas.openxmlformats.org/package/2006/relationships"><Relationship Id="rId1" Type="http://schemas.openxmlformats.org/officeDocument/2006/relationships/customXmlProps" Target="itemProps456.xml"/></Relationships>
</file>

<file path=customXml/_rels/item457.xml.rels><?xml version="1.0" encoding="UTF-8" standalone="yes"?>
<Relationships xmlns="http://schemas.openxmlformats.org/package/2006/relationships"><Relationship Id="rId1" Type="http://schemas.openxmlformats.org/officeDocument/2006/relationships/customXmlProps" Target="itemProps457.xml"/></Relationships>
</file>

<file path=customXml/_rels/item458.xml.rels><?xml version="1.0" encoding="UTF-8" standalone="yes"?>
<Relationships xmlns="http://schemas.openxmlformats.org/package/2006/relationships"><Relationship Id="rId1" Type="http://schemas.openxmlformats.org/officeDocument/2006/relationships/customXmlProps" Target="itemProps458.xml"/></Relationships>
</file>

<file path=customXml/_rels/item459.xml.rels><?xml version="1.0" encoding="UTF-8" standalone="yes"?>
<Relationships xmlns="http://schemas.openxmlformats.org/package/2006/relationships"><Relationship Id="rId1" Type="http://schemas.openxmlformats.org/officeDocument/2006/relationships/customXmlProps" Target="itemProps459.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60.xml.rels><?xml version="1.0" encoding="UTF-8" standalone="yes"?>
<Relationships xmlns="http://schemas.openxmlformats.org/package/2006/relationships"><Relationship Id="rId1" Type="http://schemas.openxmlformats.org/officeDocument/2006/relationships/customXmlProps" Target="itemProps460.xml"/></Relationships>
</file>

<file path=customXml/_rels/item461.xml.rels><?xml version="1.0" encoding="UTF-8" standalone="yes"?>
<Relationships xmlns="http://schemas.openxmlformats.org/package/2006/relationships"><Relationship Id="rId1" Type="http://schemas.openxmlformats.org/officeDocument/2006/relationships/customXmlProps" Target="itemProps461.xml"/></Relationships>
</file>

<file path=customXml/_rels/item462.xml.rels><?xml version="1.0" encoding="UTF-8" standalone="yes"?>
<Relationships xmlns="http://schemas.openxmlformats.org/package/2006/relationships"><Relationship Id="rId1" Type="http://schemas.openxmlformats.org/officeDocument/2006/relationships/customXmlProps" Target="itemProps462.xml"/></Relationships>
</file>

<file path=customXml/_rels/item463.xml.rels><?xml version="1.0" encoding="UTF-8" standalone="yes"?>
<Relationships xmlns="http://schemas.openxmlformats.org/package/2006/relationships"><Relationship Id="rId1" Type="http://schemas.openxmlformats.org/officeDocument/2006/relationships/customXmlProps" Target="itemProps463.xml"/></Relationships>
</file>

<file path=customXml/_rels/item464.xml.rels><?xml version="1.0" encoding="UTF-8" standalone="yes"?>
<Relationships xmlns="http://schemas.openxmlformats.org/package/2006/relationships"><Relationship Id="rId1" Type="http://schemas.openxmlformats.org/officeDocument/2006/relationships/customXmlProps" Target="itemProps464.xml"/></Relationships>
</file>

<file path=customXml/_rels/item465.xml.rels><?xml version="1.0" encoding="UTF-8" standalone="yes"?>
<Relationships xmlns="http://schemas.openxmlformats.org/package/2006/relationships"><Relationship Id="rId1" Type="http://schemas.openxmlformats.org/officeDocument/2006/relationships/customXmlProps" Target="itemProps465.xml"/></Relationships>
</file>

<file path=customXml/_rels/item466.xml.rels><?xml version="1.0" encoding="UTF-8" standalone="yes"?>
<Relationships xmlns="http://schemas.openxmlformats.org/package/2006/relationships"><Relationship Id="rId1" Type="http://schemas.openxmlformats.org/officeDocument/2006/relationships/customXmlProps" Target="itemProps466.xml"/></Relationships>
</file>

<file path=customXml/_rels/item467.xml.rels><?xml version="1.0" encoding="UTF-8" standalone="yes"?>
<Relationships xmlns="http://schemas.openxmlformats.org/package/2006/relationships"><Relationship Id="rId1" Type="http://schemas.openxmlformats.org/officeDocument/2006/relationships/customXmlProps" Target="itemProps467.xml"/></Relationships>
</file>

<file path=customXml/_rels/item468.xml.rels><?xml version="1.0" encoding="UTF-8" standalone="yes"?>
<Relationships xmlns="http://schemas.openxmlformats.org/package/2006/relationships"><Relationship Id="rId1" Type="http://schemas.openxmlformats.org/officeDocument/2006/relationships/customXmlProps" Target="itemProps468.xml"/></Relationships>
</file>

<file path=customXml/_rels/item469.xml.rels><?xml version="1.0" encoding="UTF-8" standalone="yes"?>
<Relationships xmlns="http://schemas.openxmlformats.org/package/2006/relationships"><Relationship Id="rId1" Type="http://schemas.openxmlformats.org/officeDocument/2006/relationships/customXmlProps" Target="itemProps469.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70.xml.rels><?xml version="1.0" encoding="UTF-8" standalone="yes"?>
<Relationships xmlns="http://schemas.openxmlformats.org/package/2006/relationships"><Relationship Id="rId1" Type="http://schemas.openxmlformats.org/officeDocument/2006/relationships/customXmlProps" Target="itemProps470.xml"/></Relationships>
</file>

<file path=customXml/_rels/item471.xml.rels><?xml version="1.0" encoding="UTF-8" standalone="yes"?>
<Relationships xmlns="http://schemas.openxmlformats.org/package/2006/relationships"><Relationship Id="rId1" Type="http://schemas.openxmlformats.org/officeDocument/2006/relationships/customXmlProps" Target="itemProps471.xml"/></Relationships>
</file>

<file path=customXml/_rels/item472.xml.rels><?xml version="1.0" encoding="UTF-8" standalone="yes"?>
<Relationships xmlns="http://schemas.openxmlformats.org/package/2006/relationships"><Relationship Id="rId1" Type="http://schemas.openxmlformats.org/officeDocument/2006/relationships/customXmlProps" Target="itemProps472.xml"/></Relationships>
</file>

<file path=customXml/_rels/item473.xml.rels><?xml version="1.0" encoding="UTF-8" standalone="yes"?>
<Relationships xmlns="http://schemas.openxmlformats.org/package/2006/relationships"><Relationship Id="rId1" Type="http://schemas.openxmlformats.org/officeDocument/2006/relationships/customXmlProps" Target="itemProps473.xml"/></Relationships>
</file>

<file path=customXml/_rels/item474.xml.rels><?xml version="1.0" encoding="UTF-8" standalone="yes"?>
<Relationships xmlns="http://schemas.openxmlformats.org/package/2006/relationships"><Relationship Id="rId1" Type="http://schemas.openxmlformats.org/officeDocument/2006/relationships/customXmlProps" Target="itemProps474.xml"/></Relationships>
</file>

<file path=customXml/_rels/item475.xml.rels><?xml version="1.0" encoding="UTF-8" standalone="yes"?>
<Relationships xmlns="http://schemas.openxmlformats.org/package/2006/relationships"><Relationship Id="rId1" Type="http://schemas.openxmlformats.org/officeDocument/2006/relationships/customXmlProps" Target="itemProps475.xml"/></Relationships>
</file>

<file path=customXml/_rels/item476.xml.rels><?xml version="1.0" encoding="UTF-8" standalone="yes"?>
<Relationships xmlns="http://schemas.openxmlformats.org/package/2006/relationships"><Relationship Id="rId1" Type="http://schemas.openxmlformats.org/officeDocument/2006/relationships/customXmlProps" Target="itemProps476.xml"/></Relationships>
</file>

<file path=customXml/_rels/item477.xml.rels><?xml version="1.0" encoding="UTF-8" standalone="yes"?>
<Relationships xmlns="http://schemas.openxmlformats.org/package/2006/relationships"><Relationship Id="rId1" Type="http://schemas.openxmlformats.org/officeDocument/2006/relationships/customXmlProps" Target="itemProps477.xml"/></Relationships>
</file>

<file path=customXml/_rels/item478.xml.rels><?xml version="1.0" encoding="UTF-8" standalone="yes"?>
<Relationships xmlns="http://schemas.openxmlformats.org/package/2006/relationships"><Relationship Id="rId1" Type="http://schemas.openxmlformats.org/officeDocument/2006/relationships/customXmlProps" Target="itemProps478.xml"/></Relationships>
</file>

<file path=customXml/_rels/item479.xml.rels><?xml version="1.0" encoding="UTF-8" standalone="yes"?>
<Relationships xmlns="http://schemas.openxmlformats.org/package/2006/relationships"><Relationship Id="rId1" Type="http://schemas.openxmlformats.org/officeDocument/2006/relationships/customXmlProps" Target="itemProps479.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80.xml.rels><?xml version="1.0" encoding="UTF-8" standalone="yes"?>
<Relationships xmlns="http://schemas.openxmlformats.org/package/2006/relationships"><Relationship Id="rId1" Type="http://schemas.openxmlformats.org/officeDocument/2006/relationships/customXmlProps" Target="itemProps480.xml"/></Relationships>
</file>

<file path=customXml/_rels/item481.xml.rels><?xml version="1.0" encoding="UTF-8" standalone="yes"?>
<Relationships xmlns="http://schemas.openxmlformats.org/package/2006/relationships"><Relationship Id="rId1" Type="http://schemas.openxmlformats.org/officeDocument/2006/relationships/customXmlProps" Target="itemProps481.xml"/></Relationships>
</file>

<file path=customXml/_rels/item482.xml.rels><?xml version="1.0" encoding="UTF-8" standalone="yes"?>
<Relationships xmlns="http://schemas.openxmlformats.org/package/2006/relationships"><Relationship Id="rId1" Type="http://schemas.openxmlformats.org/officeDocument/2006/relationships/customXmlProps" Target="itemProps482.xml"/></Relationships>
</file>

<file path=customXml/_rels/item483.xml.rels><?xml version="1.0" encoding="UTF-8" standalone="yes"?>
<Relationships xmlns="http://schemas.openxmlformats.org/package/2006/relationships"><Relationship Id="rId1" Type="http://schemas.openxmlformats.org/officeDocument/2006/relationships/customXmlProps" Target="itemProps483.xml"/></Relationships>
</file>

<file path=customXml/_rels/item484.xml.rels><?xml version="1.0" encoding="UTF-8" standalone="yes"?>
<Relationships xmlns="http://schemas.openxmlformats.org/package/2006/relationships"><Relationship Id="rId1" Type="http://schemas.openxmlformats.org/officeDocument/2006/relationships/customXmlProps" Target="itemProps484.xml"/></Relationships>
</file>

<file path=customXml/_rels/item485.xml.rels><?xml version="1.0" encoding="UTF-8" standalone="yes"?>
<Relationships xmlns="http://schemas.openxmlformats.org/package/2006/relationships"><Relationship Id="rId1" Type="http://schemas.openxmlformats.org/officeDocument/2006/relationships/customXmlProps" Target="itemProps485.xml"/></Relationships>
</file>

<file path=customXml/_rels/item486.xml.rels><?xml version="1.0" encoding="UTF-8" standalone="yes"?>
<Relationships xmlns="http://schemas.openxmlformats.org/package/2006/relationships"><Relationship Id="rId1" Type="http://schemas.openxmlformats.org/officeDocument/2006/relationships/customXmlProps" Target="itemProps486.xml"/></Relationships>
</file>

<file path=customXml/_rels/item487.xml.rels><?xml version="1.0" encoding="UTF-8" standalone="yes"?>
<Relationships xmlns="http://schemas.openxmlformats.org/package/2006/relationships"><Relationship Id="rId1" Type="http://schemas.openxmlformats.org/officeDocument/2006/relationships/customXmlProps" Target="itemProps487.xml"/></Relationships>
</file>

<file path=customXml/_rels/item488.xml.rels><?xml version="1.0" encoding="UTF-8" standalone="yes"?>
<Relationships xmlns="http://schemas.openxmlformats.org/package/2006/relationships"><Relationship Id="rId1" Type="http://schemas.openxmlformats.org/officeDocument/2006/relationships/customXmlProps" Target="itemProps488.xml"/></Relationships>
</file>

<file path=customXml/_rels/item489.xml.rels><?xml version="1.0" encoding="UTF-8" standalone="yes"?>
<Relationships xmlns="http://schemas.openxmlformats.org/package/2006/relationships"><Relationship Id="rId1" Type="http://schemas.openxmlformats.org/officeDocument/2006/relationships/customXmlProps" Target="itemProps489.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490.xml.rels><?xml version="1.0" encoding="UTF-8" standalone="yes"?>
<Relationships xmlns="http://schemas.openxmlformats.org/package/2006/relationships"><Relationship Id="rId1" Type="http://schemas.openxmlformats.org/officeDocument/2006/relationships/customXmlProps" Target="itemProps490.xml"/></Relationships>
</file>

<file path=customXml/_rels/item491.xml.rels><?xml version="1.0" encoding="UTF-8" standalone="yes"?>
<Relationships xmlns="http://schemas.openxmlformats.org/package/2006/relationships"><Relationship Id="rId1" Type="http://schemas.openxmlformats.org/officeDocument/2006/relationships/customXmlProps" Target="itemProps491.xml"/></Relationships>
</file>

<file path=customXml/_rels/item492.xml.rels><?xml version="1.0" encoding="UTF-8" standalone="yes"?>
<Relationships xmlns="http://schemas.openxmlformats.org/package/2006/relationships"><Relationship Id="rId1" Type="http://schemas.openxmlformats.org/officeDocument/2006/relationships/customXmlProps" Target="itemProps492.xml"/></Relationships>
</file>

<file path=customXml/_rels/item493.xml.rels><?xml version="1.0" encoding="UTF-8" standalone="yes"?>
<Relationships xmlns="http://schemas.openxmlformats.org/package/2006/relationships"><Relationship Id="rId1" Type="http://schemas.openxmlformats.org/officeDocument/2006/relationships/customXmlProps" Target="itemProps493.xml"/></Relationships>
</file>

<file path=customXml/_rels/item494.xml.rels><?xml version="1.0" encoding="UTF-8" standalone="yes"?>
<Relationships xmlns="http://schemas.openxmlformats.org/package/2006/relationships"><Relationship Id="rId1" Type="http://schemas.openxmlformats.org/officeDocument/2006/relationships/customXmlProps" Target="itemProps494.xml"/></Relationships>
</file>

<file path=customXml/_rels/item495.xml.rels><?xml version="1.0" encoding="UTF-8" standalone="yes"?>
<Relationships xmlns="http://schemas.openxmlformats.org/package/2006/relationships"><Relationship Id="rId1" Type="http://schemas.openxmlformats.org/officeDocument/2006/relationships/customXmlProps" Target="itemProps495.xml"/></Relationships>
</file>

<file path=customXml/_rels/item496.xml.rels><?xml version="1.0" encoding="UTF-8" standalone="yes"?>
<Relationships xmlns="http://schemas.openxmlformats.org/package/2006/relationships"><Relationship Id="rId1" Type="http://schemas.openxmlformats.org/officeDocument/2006/relationships/customXmlProps" Target="itemProps496.xml"/></Relationships>
</file>

<file path=customXml/_rels/item497.xml.rels><?xml version="1.0" encoding="UTF-8" standalone="yes"?>
<Relationships xmlns="http://schemas.openxmlformats.org/package/2006/relationships"><Relationship Id="rId1" Type="http://schemas.openxmlformats.org/officeDocument/2006/relationships/customXmlProps" Target="itemProps497.xml"/></Relationships>
</file>

<file path=customXml/_rels/item498.xml.rels><?xml version="1.0" encoding="UTF-8" standalone="yes"?>
<Relationships xmlns="http://schemas.openxmlformats.org/package/2006/relationships"><Relationship Id="rId1" Type="http://schemas.openxmlformats.org/officeDocument/2006/relationships/customXmlProps" Target="itemProps498.xml"/></Relationships>
</file>

<file path=customXml/_rels/item499.xml.rels><?xml version="1.0" encoding="UTF-8" standalone="yes"?>
<Relationships xmlns="http://schemas.openxmlformats.org/package/2006/relationships"><Relationship Id="rId1" Type="http://schemas.openxmlformats.org/officeDocument/2006/relationships/customXmlProps" Target="itemProps49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00.xml.rels><?xml version="1.0" encoding="UTF-8" standalone="yes"?>
<Relationships xmlns="http://schemas.openxmlformats.org/package/2006/relationships"><Relationship Id="rId1" Type="http://schemas.openxmlformats.org/officeDocument/2006/relationships/customXmlProps" Target="itemProps500.xml"/></Relationships>
</file>

<file path=customXml/_rels/item501.xml.rels><?xml version="1.0" encoding="UTF-8" standalone="yes"?>
<Relationships xmlns="http://schemas.openxmlformats.org/package/2006/relationships"><Relationship Id="rId1" Type="http://schemas.openxmlformats.org/officeDocument/2006/relationships/customXmlProps" Target="itemProps501.xml"/></Relationships>
</file>

<file path=customXml/_rels/item502.xml.rels><?xml version="1.0" encoding="UTF-8" standalone="yes"?>
<Relationships xmlns="http://schemas.openxmlformats.org/package/2006/relationships"><Relationship Id="rId1" Type="http://schemas.openxmlformats.org/officeDocument/2006/relationships/customXmlProps" Target="itemProps502.xml"/></Relationships>
</file>

<file path=customXml/_rels/item503.xml.rels><?xml version="1.0" encoding="UTF-8" standalone="yes"?>
<Relationships xmlns="http://schemas.openxmlformats.org/package/2006/relationships"><Relationship Id="rId1" Type="http://schemas.openxmlformats.org/officeDocument/2006/relationships/customXmlProps" Target="itemProps503.xml"/></Relationships>
</file>

<file path=customXml/_rels/item504.xml.rels><?xml version="1.0" encoding="UTF-8" standalone="yes"?>
<Relationships xmlns="http://schemas.openxmlformats.org/package/2006/relationships"><Relationship Id="rId1" Type="http://schemas.openxmlformats.org/officeDocument/2006/relationships/customXmlProps" Target="itemProps504.xml"/></Relationships>
</file>

<file path=customXml/_rels/item505.xml.rels><?xml version="1.0" encoding="UTF-8" standalone="yes"?>
<Relationships xmlns="http://schemas.openxmlformats.org/package/2006/relationships"><Relationship Id="rId1" Type="http://schemas.openxmlformats.org/officeDocument/2006/relationships/customXmlProps" Target="itemProps505.xml"/></Relationships>
</file>

<file path=customXml/_rels/item506.xml.rels><?xml version="1.0" encoding="UTF-8" standalone="yes"?>
<Relationships xmlns="http://schemas.openxmlformats.org/package/2006/relationships"><Relationship Id="rId1" Type="http://schemas.openxmlformats.org/officeDocument/2006/relationships/customXmlProps" Target="itemProps506.xml"/></Relationships>
</file>

<file path=customXml/_rels/item507.xml.rels><?xml version="1.0" encoding="UTF-8" standalone="yes"?>
<Relationships xmlns="http://schemas.openxmlformats.org/package/2006/relationships"><Relationship Id="rId1" Type="http://schemas.openxmlformats.org/officeDocument/2006/relationships/customXmlProps" Target="itemProps507.xml"/></Relationships>
</file>

<file path=customXml/_rels/item508.xml.rels><?xml version="1.0" encoding="UTF-8" standalone="yes"?>
<Relationships xmlns="http://schemas.openxmlformats.org/package/2006/relationships"><Relationship Id="rId1" Type="http://schemas.openxmlformats.org/officeDocument/2006/relationships/customXmlProps" Target="itemProps508.xml"/></Relationships>
</file>

<file path=customXml/_rels/item509.xml.rels><?xml version="1.0" encoding="UTF-8" standalone="yes"?>
<Relationships xmlns="http://schemas.openxmlformats.org/package/2006/relationships"><Relationship Id="rId1" Type="http://schemas.openxmlformats.org/officeDocument/2006/relationships/customXmlProps" Target="itemProps509.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10.xml.rels><?xml version="1.0" encoding="UTF-8" standalone="yes"?>
<Relationships xmlns="http://schemas.openxmlformats.org/package/2006/relationships"><Relationship Id="rId1" Type="http://schemas.openxmlformats.org/officeDocument/2006/relationships/customXmlProps" Target="itemProps510.xml"/></Relationships>
</file>

<file path=customXml/_rels/item511.xml.rels><?xml version="1.0" encoding="UTF-8" standalone="yes"?>
<Relationships xmlns="http://schemas.openxmlformats.org/package/2006/relationships"><Relationship Id="rId1" Type="http://schemas.openxmlformats.org/officeDocument/2006/relationships/customXmlProps" Target="itemProps511.xml"/></Relationships>
</file>

<file path=customXml/_rels/item512.xml.rels><?xml version="1.0" encoding="UTF-8" standalone="yes"?>
<Relationships xmlns="http://schemas.openxmlformats.org/package/2006/relationships"><Relationship Id="rId1" Type="http://schemas.openxmlformats.org/officeDocument/2006/relationships/customXmlProps" Target="itemProps512.xml"/></Relationships>
</file>

<file path=customXml/_rels/item513.xml.rels><?xml version="1.0" encoding="UTF-8" standalone="yes"?>
<Relationships xmlns="http://schemas.openxmlformats.org/package/2006/relationships"><Relationship Id="rId1" Type="http://schemas.openxmlformats.org/officeDocument/2006/relationships/customXmlProps" Target="itemProps513.xml"/></Relationships>
</file>

<file path=customXml/_rels/item514.xml.rels><?xml version="1.0" encoding="UTF-8" standalone="yes"?>
<Relationships xmlns="http://schemas.openxmlformats.org/package/2006/relationships"><Relationship Id="rId1" Type="http://schemas.openxmlformats.org/officeDocument/2006/relationships/customXmlProps" Target="itemProps514.xml"/></Relationships>
</file>

<file path=customXml/_rels/item515.xml.rels><?xml version="1.0" encoding="UTF-8" standalone="yes"?>
<Relationships xmlns="http://schemas.openxmlformats.org/package/2006/relationships"><Relationship Id="rId1" Type="http://schemas.openxmlformats.org/officeDocument/2006/relationships/customXmlProps" Target="itemProps515.xml"/></Relationships>
</file>

<file path=customXml/_rels/item516.xml.rels><?xml version="1.0" encoding="UTF-8" standalone="yes"?>
<Relationships xmlns="http://schemas.openxmlformats.org/package/2006/relationships"><Relationship Id="rId1" Type="http://schemas.openxmlformats.org/officeDocument/2006/relationships/customXmlProps" Target="itemProps516.xml"/></Relationships>
</file>

<file path=customXml/_rels/item517.xml.rels><?xml version="1.0" encoding="UTF-8" standalone="yes"?>
<Relationships xmlns="http://schemas.openxmlformats.org/package/2006/relationships"><Relationship Id="rId1" Type="http://schemas.openxmlformats.org/officeDocument/2006/relationships/customXmlProps" Target="itemProps517.xml"/></Relationships>
</file>

<file path=customXml/_rels/item518.xml.rels><?xml version="1.0" encoding="UTF-8" standalone="yes"?>
<Relationships xmlns="http://schemas.openxmlformats.org/package/2006/relationships"><Relationship Id="rId1" Type="http://schemas.openxmlformats.org/officeDocument/2006/relationships/customXmlProps" Target="itemProps518.xml"/></Relationships>
</file>

<file path=customXml/_rels/item519.xml.rels><?xml version="1.0" encoding="UTF-8" standalone="yes"?>
<Relationships xmlns="http://schemas.openxmlformats.org/package/2006/relationships"><Relationship Id="rId1" Type="http://schemas.openxmlformats.org/officeDocument/2006/relationships/customXmlProps" Target="itemProps519.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20.xml.rels><?xml version="1.0" encoding="UTF-8" standalone="yes"?>
<Relationships xmlns="http://schemas.openxmlformats.org/package/2006/relationships"><Relationship Id="rId1" Type="http://schemas.openxmlformats.org/officeDocument/2006/relationships/customXmlProps" Target="itemProps520.xml"/></Relationships>
</file>

<file path=customXml/_rels/item521.xml.rels><?xml version="1.0" encoding="UTF-8" standalone="yes"?>
<Relationships xmlns="http://schemas.openxmlformats.org/package/2006/relationships"><Relationship Id="rId1" Type="http://schemas.openxmlformats.org/officeDocument/2006/relationships/customXmlProps" Target="itemProps521.xml"/></Relationships>
</file>

<file path=customXml/_rels/item522.xml.rels><?xml version="1.0" encoding="UTF-8" standalone="yes"?>
<Relationships xmlns="http://schemas.openxmlformats.org/package/2006/relationships"><Relationship Id="rId1" Type="http://schemas.openxmlformats.org/officeDocument/2006/relationships/customXmlProps" Target="itemProps522.xml"/></Relationships>
</file>

<file path=customXml/_rels/item523.xml.rels><?xml version="1.0" encoding="UTF-8" standalone="yes"?>
<Relationships xmlns="http://schemas.openxmlformats.org/package/2006/relationships"><Relationship Id="rId1" Type="http://schemas.openxmlformats.org/officeDocument/2006/relationships/customXmlProps" Target="itemProps523.xml"/></Relationships>
</file>

<file path=customXml/_rels/item524.xml.rels><?xml version="1.0" encoding="UTF-8" standalone="yes"?>
<Relationships xmlns="http://schemas.openxmlformats.org/package/2006/relationships"><Relationship Id="rId1" Type="http://schemas.openxmlformats.org/officeDocument/2006/relationships/customXmlProps" Target="itemProps524.xml"/></Relationships>
</file>

<file path=customXml/_rels/item525.xml.rels><?xml version="1.0" encoding="UTF-8" standalone="yes"?>
<Relationships xmlns="http://schemas.openxmlformats.org/package/2006/relationships"><Relationship Id="rId1" Type="http://schemas.openxmlformats.org/officeDocument/2006/relationships/customXmlProps" Target="itemProps525.xml"/></Relationships>
</file>

<file path=customXml/_rels/item526.xml.rels><?xml version="1.0" encoding="UTF-8" standalone="yes"?>
<Relationships xmlns="http://schemas.openxmlformats.org/package/2006/relationships"><Relationship Id="rId1" Type="http://schemas.openxmlformats.org/officeDocument/2006/relationships/customXmlProps" Target="itemProps526.xml"/></Relationships>
</file>

<file path=customXml/_rels/item527.xml.rels><?xml version="1.0" encoding="UTF-8" standalone="yes"?>
<Relationships xmlns="http://schemas.openxmlformats.org/package/2006/relationships"><Relationship Id="rId1" Type="http://schemas.openxmlformats.org/officeDocument/2006/relationships/customXmlProps" Target="itemProps527.xml"/></Relationships>
</file>

<file path=customXml/_rels/item528.xml.rels><?xml version="1.0" encoding="UTF-8" standalone="yes"?>
<Relationships xmlns="http://schemas.openxmlformats.org/package/2006/relationships"><Relationship Id="rId1" Type="http://schemas.openxmlformats.org/officeDocument/2006/relationships/customXmlProps" Target="itemProps528.xml"/></Relationships>
</file>

<file path=customXml/_rels/item529.xml.rels><?xml version="1.0" encoding="UTF-8" standalone="yes"?>
<Relationships xmlns="http://schemas.openxmlformats.org/package/2006/relationships"><Relationship Id="rId1" Type="http://schemas.openxmlformats.org/officeDocument/2006/relationships/customXmlProps" Target="itemProps529.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30.xml.rels><?xml version="1.0" encoding="UTF-8" standalone="yes"?>
<Relationships xmlns="http://schemas.openxmlformats.org/package/2006/relationships"><Relationship Id="rId1" Type="http://schemas.openxmlformats.org/officeDocument/2006/relationships/customXmlProps" Target="itemProps530.xml"/></Relationships>
</file>

<file path=customXml/_rels/item531.xml.rels><?xml version="1.0" encoding="UTF-8" standalone="yes"?>
<Relationships xmlns="http://schemas.openxmlformats.org/package/2006/relationships"><Relationship Id="rId1" Type="http://schemas.openxmlformats.org/officeDocument/2006/relationships/customXmlProps" Target="itemProps531.xml"/></Relationships>
</file>

<file path=customXml/_rels/item532.xml.rels><?xml version="1.0" encoding="UTF-8" standalone="yes"?>
<Relationships xmlns="http://schemas.openxmlformats.org/package/2006/relationships"><Relationship Id="rId1" Type="http://schemas.openxmlformats.org/officeDocument/2006/relationships/customXmlProps" Target="itemProps532.xml"/></Relationships>
</file>

<file path=customXml/_rels/item533.xml.rels><?xml version="1.0" encoding="UTF-8" standalone="yes"?>
<Relationships xmlns="http://schemas.openxmlformats.org/package/2006/relationships"><Relationship Id="rId1" Type="http://schemas.openxmlformats.org/officeDocument/2006/relationships/customXmlProps" Target="itemProps533.xml"/></Relationships>
</file>

<file path=customXml/_rels/item534.xml.rels><?xml version="1.0" encoding="UTF-8" standalone="yes"?>
<Relationships xmlns="http://schemas.openxmlformats.org/package/2006/relationships"><Relationship Id="rId1" Type="http://schemas.openxmlformats.org/officeDocument/2006/relationships/customXmlProps" Target="itemProps534.xml"/></Relationships>
</file>

<file path=customXml/_rels/item535.xml.rels><?xml version="1.0" encoding="UTF-8" standalone="yes"?>
<Relationships xmlns="http://schemas.openxmlformats.org/package/2006/relationships"><Relationship Id="rId1" Type="http://schemas.openxmlformats.org/officeDocument/2006/relationships/customXmlProps" Target="itemProps535.xml"/></Relationships>
</file>

<file path=customXml/_rels/item536.xml.rels><?xml version="1.0" encoding="UTF-8" standalone="yes"?>
<Relationships xmlns="http://schemas.openxmlformats.org/package/2006/relationships"><Relationship Id="rId1" Type="http://schemas.openxmlformats.org/officeDocument/2006/relationships/customXmlProps" Target="itemProps536.xml"/></Relationships>
</file>

<file path=customXml/_rels/item537.xml.rels><?xml version="1.0" encoding="UTF-8" standalone="yes"?>
<Relationships xmlns="http://schemas.openxmlformats.org/package/2006/relationships"><Relationship Id="rId1" Type="http://schemas.openxmlformats.org/officeDocument/2006/relationships/customXmlProps" Target="itemProps537.xml"/></Relationships>
</file>

<file path=customXml/_rels/item538.xml.rels><?xml version="1.0" encoding="UTF-8" standalone="yes"?>
<Relationships xmlns="http://schemas.openxmlformats.org/package/2006/relationships"><Relationship Id="rId1" Type="http://schemas.openxmlformats.org/officeDocument/2006/relationships/customXmlProps" Target="itemProps538.xml"/></Relationships>
</file>

<file path=customXml/_rels/item539.xml.rels><?xml version="1.0" encoding="UTF-8" standalone="yes"?>
<Relationships xmlns="http://schemas.openxmlformats.org/package/2006/relationships"><Relationship Id="rId1" Type="http://schemas.openxmlformats.org/officeDocument/2006/relationships/customXmlProps" Target="itemProps539.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40.xml.rels><?xml version="1.0" encoding="UTF-8" standalone="yes"?>
<Relationships xmlns="http://schemas.openxmlformats.org/package/2006/relationships"><Relationship Id="rId1" Type="http://schemas.openxmlformats.org/officeDocument/2006/relationships/customXmlProps" Target="itemProps540.xml"/></Relationships>
</file>

<file path=customXml/_rels/item541.xml.rels><?xml version="1.0" encoding="UTF-8" standalone="yes"?>
<Relationships xmlns="http://schemas.openxmlformats.org/package/2006/relationships"><Relationship Id="rId1" Type="http://schemas.openxmlformats.org/officeDocument/2006/relationships/customXmlProps" Target="itemProps541.xml"/></Relationships>
</file>

<file path=customXml/_rels/item542.xml.rels><?xml version="1.0" encoding="UTF-8" standalone="yes"?>
<Relationships xmlns="http://schemas.openxmlformats.org/package/2006/relationships"><Relationship Id="rId1" Type="http://schemas.openxmlformats.org/officeDocument/2006/relationships/customXmlProps" Target="itemProps542.xml"/></Relationships>
</file>

<file path=customXml/_rels/item543.xml.rels><?xml version="1.0" encoding="UTF-8" standalone="yes"?>
<Relationships xmlns="http://schemas.openxmlformats.org/package/2006/relationships"><Relationship Id="rId1" Type="http://schemas.openxmlformats.org/officeDocument/2006/relationships/customXmlProps" Target="itemProps543.xml"/></Relationships>
</file>

<file path=customXml/_rels/item544.xml.rels><?xml version="1.0" encoding="UTF-8" standalone="yes"?>
<Relationships xmlns="http://schemas.openxmlformats.org/package/2006/relationships"><Relationship Id="rId1" Type="http://schemas.openxmlformats.org/officeDocument/2006/relationships/customXmlProps" Target="itemProps544.xml"/></Relationships>
</file>

<file path=customXml/_rels/item545.xml.rels><?xml version="1.0" encoding="UTF-8" standalone="yes"?>
<Relationships xmlns="http://schemas.openxmlformats.org/package/2006/relationships"><Relationship Id="rId1" Type="http://schemas.openxmlformats.org/officeDocument/2006/relationships/customXmlProps" Target="itemProps545.xml"/></Relationships>
</file>

<file path=customXml/_rels/item546.xml.rels><?xml version="1.0" encoding="UTF-8" standalone="yes"?>
<Relationships xmlns="http://schemas.openxmlformats.org/package/2006/relationships"><Relationship Id="rId1" Type="http://schemas.openxmlformats.org/officeDocument/2006/relationships/customXmlProps" Target="itemProps546.xml"/></Relationships>
</file>

<file path=customXml/_rels/item547.xml.rels><?xml version="1.0" encoding="UTF-8" standalone="yes"?>
<Relationships xmlns="http://schemas.openxmlformats.org/package/2006/relationships"><Relationship Id="rId1" Type="http://schemas.openxmlformats.org/officeDocument/2006/relationships/customXmlProps" Target="itemProps547.xml"/></Relationships>
</file>

<file path=customXml/_rels/item548.xml.rels><?xml version="1.0" encoding="UTF-8" standalone="yes"?>
<Relationships xmlns="http://schemas.openxmlformats.org/package/2006/relationships"><Relationship Id="rId1" Type="http://schemas.openxmlformats.org/officeDocument/2006/relationships/customXmlProps" Target="itemProps548.xml"/></Relationships>
</file>

<file path=customXml/_rels/item549.xml.rels><?xml version="1.0" encoding="UTF-8" standalone="yes"?>
<Relationships xmlns="http://schemas.openxmlformats.org/package/2006/relationships"><Relationship Id="rId1" Type="http://schemas.openxmlformats.org/officeDocument/2006/relationships/customXmlProps" Target="itemProps549.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50.xml.rels><?xml version="1.0" encoding="UTF-8" standalone="yes"?>
<Relationships xmlns="http://schemas.openxmlformats.org/package/2006/relationships"><Relationship Id="rId1" Type="http://schemas.openxmlformats.org/officeDocument/2006/relationships/customXmlProps" Target="itemProps550.xml"/></Relationships>
</file>

<file path=customXml/_rels/item551.xml.rels><?xml version="1.0" encoding="UTF-8" standalone="yes"?>
<Relationships xmlns="http://schemas.openxmlformats.org/package/2006/relationships"><Relationship Id="rId1" Type="http://schemas.openxmlformats.org/officeDocument/2006/relationships/customXmlProps" Target="itemProps551.xml"/></Relationships>
</file>

<file path=customXml/_rels/item552.xml.rels><?xml version="1.0" encoding="UTF-8" standalone="yes"?>
<Relationships xmlns="http://schemas.openxmlformats.org/package/2006/relationships"><Relationship Id="rId1" Type="http://schemas.openxmlformats.org/officeDocument/2006/relationships/customXmlProps" Target="itemProps552.xml"/></Relationships>
</file>

<file path=customXml/_rels/item553.xml.rels><?xml version="1.0" encoding="UTF-8" standalone="yes"?>
<Relationships xmlns="http://schemas.openxmlformats.org/package/2006/relationships"><Relationship Id="rId1" Type="http://schemas.openxmlformats.org/officeDocument/2006/relationships/customXmlProps" Target="itemProps553.xml"/></Relationships>
</file>

<file path=customXml/_rels/item554.xml.rels><?xml version="1.0" encoding="UTF-8" standalone="yes"?>
<Relationships xmlns="http://schemas.openxmlformats.org/package/2006/relationships"><Relationship Id="rId1" Type="http://schemas.openxmlformats.org/officeDocument/2006/relationships/customXmlProps" Target="itemProps554.xml"/></Relationships>
</file>

<file path=customXml/_rels/item555.xml.rels><?xml version="1.0" encoding="UTF-8" standalone="yes"?>
<Relationships xmlns="http://schemas.openxmlformats.org/package/2006/relationships"><Relationship Id="rId1" Type="http://schemas.openxmlformats.org/officeDocument/2006/relationships/customXmlProps" Target="itemProps555.xml"/></Relationships>
</file>

<file path=customXml/_rels/item556.xml.rels><?xml version="1.0" encoding="UTF-8" standalone="yes"?>
<Relationships xmlns="http://schemas.openxmlformats.org/package/2006/relationships"><Relationship Id="rId1" Type="http://schemas.openxmlformats.org/officeDocument/2006/relationships/customXmlProps" Target="itemProps556.xml"/></Relationships>
</file>

<file path=customXml/_rels/item557.xml.rels><?xml version="1.0" encoding="UTF-8" standalone="yes"?>
<Relationships xmlns="http://schemas.openxmlformats.org/package/2006/relationships"><Relationship Id="rId1" Type="http://schemas.openxmlformats.org/officeDocument/2006/relationships/customXmlProps" Target="itemProps557.xml"/></Relationships>
</file>

<file path=customXml/_rels/item558.xml.rels><?xml version="1.0" encoding="UTF-8" standalone="yes"?>
<Relationships xmlns="http://schemas.openxmlformats.org/package/2006/relationships"><Relationship Id="rId1" Type="http://schemas.openxmlformats.org/officeDocument/2006/relationships/customXmlProps" Target="itemProps558.xml"/></Relationships>
</file>

<file path=customXml/_rels/item559.xml.rels><?xml version="1.0" encoding="UTF-8" standalone="yes"?>
<Relationships xmlns="http://schemas.openxmlformats.org/package/2006/relationships"><Relationship Id="rId1" Type="http://schemas.openxmlformats.org/officeDocument/2006/relationships/customXmlProps" Target="itemProps559.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60.xml.rels><?xml version="1.0" encoding="UTF-8" standalone="yes"?>
<Relationships xmlns="http://schemas.openxmlformats.org/package/2006/relationships"><Relationship Id="rId1" Type="http://schemas.openxmlformats.org/officeDocument/2006/relationships/customXmlProps" Target="itemProps560.xml"/></Relationships>
</file>

<file path=customXml/_rels/item561.xml.rels><?xml version="1.0" encoding="UTF-8" standalone="yes"?>
<Relationships xmlns="http://schemas.openxmlformats.org/package/2006/relationships"><Relationship Id="rId1" Type="http://schemas.openxmlformats.org/officeDocument/2006/relationships/customXmlProps" Target="itemProps561.xml"/></Relationships>
</file>

<file path=customXml/_rels/item562.xml.rels><?xml version="1.0" encoding="UTF-8" standalone="yes"?>
<Relationships xmlns="http://schemas.openxmlformats.org/package/2006/relationships"><Relationship Id="rId1" Type="http://schemas.openxmlformats.org/officeDocument/2006/relationships/customXmlProps" Target="itemProps562.xml"/></Relationships>
</file>

<file path=customXml/_rels/item563.xml.rels><?xml version="1.0" encoding="UTF-8" standalone="yes"?>
<Relationships xmlns="http://schemas.openxmlformats.org/package/2006/relationships"><Relationship Id="rId1" Type="http://schemas.openxmlformats.org/officeDocument/2006/relationships/customXmlProps" Target="itemProps563.xml"/></Relationships>
</file>

<file path=customXml/_rels/item564.xml.rels><?xml version="1.0" encoding="UTF-8" standalone="yes"?>
<Relationships xmlns="http://schemas.openxmlformats.org/package/2006/relationships"><Relationship Id="rId1" Type="http://schemas.openxmlformats.org/officeDocument/2006/relationships/customXmlProps" Target="itemProps564.xml"/></Relationships>
</file>

<file path=customXml/_rels/item565.xml.rels><?xml version="1.0" encoding="UTF-8" standalone="yes"?>
<Relationships xmlns="http://schemas.openxmlformats.org/package/2006/relationships"><Relationship Id="rId1" Type="http://schemas.openxmlformats.org/officeDocument/2006/relationships/customXmlProps" Target="itemProps565.xml"/></Relationships>
</file>

<file path=customXml/_rels/item566.xml.rels><?xml version="1.0" encoding="UTF-8" standalone="yes"?>
<Relationships xmlns="http://schemas.openxmlformats.org/package/2006/relationships"><Relationship Id="rId1" Type="http://schemas.openxmlformats.org/officeDocument/2006/relationships/customXmlProps" Target="itemProps566.xml"/></Relationships>
</file>

<file path=customXml/_rels/item567.xml.rels><?xml version="1.0" encoding="UTF-8" standalone="yes"?>
<Relationships xmlns="http://schemas.openxmlformats.org/package/2006/relationships"><Relationship Id="rId1" Type="http://schemas.openxmlformats.org/officeDocument/2006/relationships/customXmlProps" Target="itemProps567.xml"/></Relationships>
</file>

<file path=customXml/_rels/item568.xml.rels><?xml version="1.0" encoding="UTF-8" standalone="yes"?>
<Relationships xmlns="http://schemas.openxmlformats.org/package/2006/relationships"><Relationship Id="rId1" Type="http://schemas.openxmlformats.org/officeDocument/2006/relationships/customXmlProps" Target="itemProps568.xml"/></Relationships>
</file>

<file path=customXml/_rels/item569.xml.rels><?xml version="1.0" encoding="UTF-8" standalone="yes"?>
<Relationships xmlns="http://schemas.openxmlformats.org/package/2006/relationships"><Relationship Id="rId1" Type="http://schemas.openxmlformats.org/officeDocument/2006/relationships/customXmlProps" Target="itemProps569.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70.xml.rels><?xml version="1.0" encoding="UTF-8" standalone="yes"?>
<Relationships xmlns="http://schemas.openxmlformats.org/package/2006/relationships"><Relationship Id="rId1" Type="http://schemas.openxmlformats.org/officeDocument/2006/relationships/customXmlProps" Target="itemProps570.xml"/></Relationships>
</file>

<file path=customXml/_rels/item571.xml.rels><?xml version="1.0" encoding="UTF-8" standalone="yes"?>
<Relationships xmlns="http://schemas.openxmlformats.org/package/2006/relationships"><Relationship Id="rId1" Type="http://schemas.openxmlformats.org/officeDocument/2006/relationships/customXmlProps" Target="itemProps571.xml"/></Relationships>
</file>

<file path=customXml/_rels/item572.xml.rels><?xml version="1.0" encoding="UTF-8" standalone="yes"?>
<Relationships xmlns="http://schemas.openxmlformats.org/package/2006/relationships"><Relationship Id="rId1" Type="http://schemas.openxmlformats.org/officeDocument/2006/relationships/customXmlProps" Target="itemProps572.xml"/></Relationships>
</file>

<file path=customXml/_rels/item573.xml.rels><?xml version="1.0" encoding="UTF-8" standalone="yes"?>
<Relationships xmlns="http://schemas.openxmlformats.org/package/2006/relationships"><Relationship Id="rId1" Type="http://schemas.openxmlformats.org/officeDocument/2006/relationships/customXmlProps" Target="itemProps573.xml"/></Relationships>
</file>

<file path=customXml/_rels/item574.xml.rels><?xml version="1.0" encoding="UTF-8" standalone="yes"?>
<Relationships xmlns="http://schemas.openxmlformats.org/package/2006/relationships"><Relationship Id="rId1" Type="http://schemas.openxmlformats.org/officeDocument/2006/relationships/customXmlProps" Target="itemProps574.xml"/></Relationships>
</file>

<file path=customXml/_rels/item575.xml.rels><?xml version="1.0" encoding="UTF-8" standalone="yes"?>
<Relationships xmlns="http://schemas.openxmlformats.org/package/2006/relationships"><Relationship Id="rId1" Type="http://schemas.openxmlformats.org/officeDocument/2006/relationships/customXmlProps" Target="itemProps575.xml"/></Relationships>
</file>

<file path=customXml/_rels/item576.xml.rels><?xml version="1.0" encoding="UTF-8" standalone="yes"?>
<Relationships xmlns="http://schemas.openxmlformats.org/package/2006/relationships"><Relationship Id="rId1" Type="http://schemas.openxmlformats.org/officeDocument/2006/relationships/customXmlProps" Target="itemProps576.xml"/></Relationships>
</file>

<file path=customXml/_rels/item577.xml.rels><?xml version="1.0" encoding="UTF-8" standalone="yes"?>
<Relationships xmlns="http://schemas.openxmlformats.org/package/2006/relationships"><Relationship Id="rId1" Type="http://schemas.openxmlformats.org/officeDocument/2006/relationships/customXmlProps" Target="itemProps577.xml"/></Relationships>
</file>

<file path=customXml/_rels/item578.xml.rels><?xml version="1.0" encoding="UTF-8" standalone="yes"?>
<Relationships xmlns="http://schemas.openxmlformats.org/package/2006/relationships"><Relationship Id="rId1" Type="http://schemas.openxmlformats.org/officeDocument/2006/relationships/customXmlProps" Target="itemProps578.xml"/></Relationships>
</file>

<file path=customXml/_rels/item579.xml.rels><?xml version="1.0" encoding="UTF-8" standalone="yes"?>
<Relationships xmlns="http://schemas.openxmlformats.org/package/2006/relationships"><Relationship Id="rId1" Type="http://schemas.openxmlformats.org/officeDocument/2006/relationships/customXmlProps" Target="itemProps579.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80.xml.rels><?xml version="1.0" encoding="UTF-8" standalone="yes"?>
<Relationships xmlns="http://schemas.openxmlformats.org/package/2006/relationships"><Relationship Id="rId1" Type="http://schemas.openxmlformats.org/officeDocument/2006/relationships/customXmlProps" Target="itemProps580.xml"/></Relationships>
</file>

<file path=customXml/_rels/item581.xml.rels><?xml version="1.0" encoding="UTF-8" standalone="yes"?>
<Relationships xmlns="http://schemas.openxmlformats.org/package/2006/relationships"><Relationship Id="rId1" Type="http://schemas.openxmlformats.org/officeDocument/2006/relationships/customXmlProps" Target="itemProps581.xml"/></Relationships>
</file>

<file path=customXml/_rels/item582.xml.rels><?xml version="1.0" encoding="UTF-8" standalone="yes"?>
<Relationships xmlns="http://schemas.openxmlformats.org/package/2006/relationships"><Relationship Id="rId1" Type="http://schemas.openxmlformats.org/officeDocument/2006/relationships/customXmlProps" Target="itemProps582.xml"/></Relationships>
</file>

<file path=customXml/_rels/item583.xml.rels><?xml version="1.0" encoding="UTF-8" standalone="yes"?>
<Relationships xmlns="http://schemas.openxmlformats.org/package/2006/relationships"><Relationship Id="rId1" Type="http://schemas.openxmlformats.org/officeDocument/2006/relationships/customXmlProps" Target="itemProps583.xml"/></Relationships>
</file>

<file path=customXml/_rels/item584.xml.rels><?xml version="1.0" encoding="UTF-8" standalone="yes"?>
<Relationships xmlns="http://schemas.openxmlformats.org/package/2006/relationships"><Relationship Id="rId1" Type="http://schemas.openxmlformats.org/officeDocument/2006/relationships/customXmlProps" Target="itemProps584.xml"/></Relationships>
</file>

<file path=customXml/_rels/item585.xml.rels><?xml version="1.0" encoding="UTF-8" standalone="yes"?>
<Relationships xmlns="http://schemas.openxmlformats.org/package/2006/relationships"><Relationship Id="rId1" Type="http://schemas.openxmlformats.org/officeDocument/2006/relationships/customXmlProps" Target="itemProps585.xml"/></Relationships>
</file>

<file path=customXml/_rels/item586.xml.rels><?xml version="1.0" encoding="UTF-8" standalone="yes"?>
<Relationships xmlns="http://schemas.openxmlformats.org/package/2006/relationships"><Relationship Id="rId1" Type="http://schemas.openxmlformats.org/officeDocument/2006/relationships/customXmlProps" Target="itemProps586.xml"/></Relationships>
</file>

<file path=customXml/_rels/item587.xml.rels><?xml version="1.0" encoding="UTF-8" standalone="yes"?>
<Relationships xmlns="http://schemas.openxmlformats.org/package/2006/relationships"><Relationship Id="rId1" Type="http://schemas.openxmlformats.org/officeDocument/2006/relationships/customXmlProps" Target="itemProps587.xml"/></Relationships>
</file>

<file path=customXml/_rels/item588.xml.rels><?xml version="1.0" encoding="UTF-8" standalone="yes"?>
<Relationships xmlns="http://schemas.openxmlformats.org/package/2006/relationships"><Relationship Id="rId1" Type="http://schemas.openxmlformats.org/officeDocument/2006/relationships/customXmlProps" Target="itemProps588.xml"/></Relationships>
</file>

<file path=customXml/_rels/item589.xml.rels><?xml version="1.0" encoding="UTF-8" standalone="yes"?>
<Relationships xmlns="http://schemas.openxmlformats.org/package/2006/relationships"><Relationship Id="rId1" Type="http://schemas.openxmlformats.org/officeDocument/2006/relationships/customXmlProps" Target="itemProps589.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590.xml.rels><?xml version="1.0" encoding="UTF-8" standalone="yes"?>
<Relationships xmlns="http://schemas.openxmlformats.org/package/2006/relationships"><Relationship Id="rId1" Type="http://schemas.openxmlformats.org/officeDocument/2006/relationships/customXmlProps" Target="itemProps590.xml"/></Relationships>
</file>

<file path=customXml/_rels/item591.xml.rels><?xml version="1.0" encoding="UTF-8" standalone="yes"?>
<Relationships xmlns="http://schemas.openxmlformats.org/package/2006/relationships"><Relationship Id="rId1" Type="http://schemas.openxmlformats.org/officeDocument/2006/relationships/customXmlProps" Target="itemProps591.xml"/></Relationships>
</file>

<file path=customXml/_rels/item592.xml.rels><?xml version="1.0" encoding="UTF-8" standalone="yes"?>
<Relationships xmlns="http://schemas.openxmlformats.org/package/2006/relationships"><Relationship Id="rId1" Type="http://schemas.openxmlformats.org/officeDocument/2006/relationships/customXmlProps" Target="itemProps592.xml"/></Relationships>
</file>

<file path=customXml/_rels/item593.xml.rels><?xml version="1.0" encoding="UTF-8" standalone="yes"?>
<Relationships xmlns="http://schemas.openxmlformats.org/package/2006/relationships"><Relationship Id="rId1" Type="http://schemas.openxmlformats.org/officeDocument/2006/relationships/customXmlProps" Target="itemProps593.xml"/></Relationships>
</file>

<file path=customXml/_rels/item594.xml.rels><?xml version="1.0" encoding="UTF-8" standalone="yes"?>
<Relationships xmlns="http://schemas.openxmlformats.org/package/2006/relationships"><Relationship Id="rId1" Type="http://schemas.openxmlformats.org/officeDocument/2006/relationships/customXmlProps" Target="itemProps594.xml"/></Relationships>
</file>

<file path=customXml/_rels/item595.xml.rels><?xml version="1.0" encoding="UTF-8" standalone="yes"?>
<Relationships xmlns="http://schemas.openxmlformats.org/package/2006/relationships"><Relationship Id="rId1" Type="http://schemas.openxmlformats.org/officeDocument/2006/relationships/customXmlProps" Target="itemProps595.xml"/></Relationships>
</file>

<file path=customXml/_rels/item596.xml.rels><?xml version="1.0" encoding="UTF-8" standalone="yes"?>
<Relationships xmlns="http://schemas.openxmlformats.org/package/2006/relationships"><Relationship Id="rId1" Type="http://schemas.openxmlformats.org/officeDocument/2006/relationships/customXmlProps" Target="itemProps596.xml"/></Relationships>
</file>

<file path=customXml/_rels/item597.xml.rels><?xml version="1.0" encoding="UTF-8" standalone="yes"?>
<Relationships xmlns="http://schemas.openxmlformats.org/package/2006/relationships"><Relationship Id="rId1" Type="http://schemas.openxmlformats.org/officeDocument/2006/relationships/customXmlProps" Target="itemProps597.xml"/></Relationships>
</file>

<file path=customXml/_rels/item598.xml.rels><?xml version="1.0" encoding="UTF-8" standalone="yes"?>
<Relationships xmlns="http://schemas.openxmlformats.org/package/2006/relationships"><Relationship Id="rId1" Type="http://schemas.openxmlformats.org/officeDocument/2006/relationships/customXmlProps" Target="itemProps598.xml"/></Relationships>
</file>

<file path=customXml/_rels/item599.xml.rels><?xml version="1.0" encoding="UTF-8" standalone="yes"?>
<Relationships xmlns="http://schemas.openxmlformats.org/package/2006/relationships"><Relationship Id="rId1" Type="http://schemas.openxmlformats.org/officeDocument/2006/relationships/customXmlProps" Target="itemProps59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00.xml.rels><?xml version="1.0" encoding="UTF-8" standalone="yes"?>
<Relationships xmlns="http://schemas.openxmlformats.org/package/2006/relationships"><Relationship Id="rId1" Type="http://schemas.openxmlformats.org/officeDocument/2006/relationships/customXmlProps" Target="itemProps600.xml"/></Relationships>
</file>

<file path=customXml/_rels/item601.xml.rels><?xml version="1.0" encoding="UTF-8" standalone="yes"?>
<Relationships xmlns="http://schemas.openxmlformats.org/package/2006/relationships"><Relationship Id="rId1" Type="http://schemas.openxmlformats.org/officeDocument/2006/relationships/customXmlProps" Target="itemProps601.xml"/></Relationships>
</file>

<file path=customXml/_rels/item602.xml.rels><?xml version="1.0" encoding="UTF-8" standalone="yes"?>
<Relationships xmlns="http://schemas.openxmlformats.org/package/2006/relationships"><Relationship Id="rId1" Type="http://schemas.openxmlformats.org/officeDocument/2006/relationships/customXmlProps" Target="itemProps602.xml"/></Relationships>
</file>

<file path=customXml/_rels/item603.xml.rels><?xml version="1.0" encoding="UTF-8" standalone="yes"?>
<Relationships xmlns="http://schemas.openxmlformats.org/package/2006/relationships"><Relationship Id="rId1" Type="http://schemas.openxmlformats.org/officeDocument/2006/relationships/customXmlProps" Target="itemProps603.xml"/></Relationships>
</file>

<file path=customXml/_rels/item604.xml.rels><?xml version="1.0" encoding="UTF-8" standalone="yes"?>
<Relationships xmlns="http://schemas.openxmlformats.org/package/2006/relationships"><Relationship Id="rId1" Type="http://schemas.openxmlformats.org/officeDocument/2006/relationships/customXmlProps" Target="itemProps604.xml"/></Relationships>
</file>

<file path=customXml/_rels/item605.xml.rels><?xml version="1.0" encoding="UTF-8" standalone="yes"?>
<Relationships xmlns="http://schemas.openxmlformats.org/package/2006/relationships"><Relationship Id="rId1" Type="http://schemas.openxmlformats.org/officeDocument/2006/relationships/customXmlProps" Target="itemProps605.xml"/></Relationships>
</file>

<file path=customXml/_rels/item606.xml.rels><?xml version="1.0" encoding="UTF-8" standalone="yes"?>
<Relationships xmlns="http://schemas.openxmlformats.org/package/2006/relationships"><Relationship Id="rId1" Type="http://schemas.openxmlformats.org/officeDocument/2006/relationships/customXmlProps" Target="itemProps606.xml"/></Relationships>
</file>

<file path=customXml/_rels/item607.xml.rels><?xml version="1.0" encoding="UTF-8" standalone="yes"?>
<Relationships xmlns="http://schemas.openxmlformats.org/package/2006/relationships"><Relationship Id="rId1" Type="http://schemas.openxmlformats.org/officeDocument/2006/relationships/customXmlProps" Target="itemProps607.xml"/></Relationships>
</file>

<file path=customXml/_rels/item608.xml.rels><?xml version="1.0" encoding="UTF-8" standalone="yes"?>
<Relationships xmlns="http://schemas.openxmlformats.org/package/2006/relationships"><Relationship Id="rId1" Type="http://schemas.openxmlformats.org/officeDocument/2006/relationships/customXmlProps" Target="itemProps608.xml"/></Relationships>
</file>

<file path=customXml/_rels/item609.xml.rels><?xml version="1.0" encoding="UTF-8" standalone="yes"?>
<Relationships xmlns="http://schemas.openxmlformats.org/package/2006/relationships"><Relationship Id="rId1" Type="http://schemas.openxmlformats.org/officeDocument/2006/relationships/customXmlProps" Target="itemProps609.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10.xml.rels><?xml version="1.0" encoding="UTF-8" standalone="yes"?>
<Relationships xmlns="http://schemas.openxmlformats.org/package/2006/relationships"><Relationship Id="rId1" Type="http://schemas.openxmlformats.org/officeDocument/2006/relationships/customXmlProps" Target="itemProps610.xml"/></Relationships>
</file>

<file path=customXml/_rels/item611.xml.rels><?xml version="1.0" encoding="UTF-8" standalone="yes"?>
<Relationships xmlns="http://schemas.openxmlformats.org/package/2006/relationships"><Relationship Id="rId1" Type="http://schemas.openxmlformats.org/officeDocument/2006/relationships/customXmlProps" Target="itemProps611.xml"/></Relationships>
</file>

<file path=customXml/_rels/item612.xml.rels><?xml version="1.0" encoding="UTF-8" standalone="yes"?>
<Relationships xmlns="http://schemas.openxmlformats.org/package/2006/relationships"><Relationship Id="rId1" Type="http://schemas.openxmlformats.org/officeDocument/2006/relationships/customXmlProps" Target="itemProps612.xml"/></Relationships>
</file>

<file path=customXml/_rels/item613.xml.rels><?xml version="1.0" encoding="UTF-8" standalone="yes"?>
<Relationships xmlns="http://schemas.openxmlformats.org/package/2006/relationships"><Relationship Id="rId1" Type="http://schemas.openxmlformats.org/officeDocument/2006/relationships/customXmlProps" Target="itemProps613.xml"/></Relationships>
</file>

<file path=customXml/_rels/item614.xml.rels><?xml version="1.0" encoding="UTF-8" standalone="yes"?>
<Relationships xmlns="http://schemas.openxmlformats.org/package/2006/relationships"><Relationship Id="rId1" Type="http://schemas.openxmlformats.org/officeDocument/2006/relationships/customXmlProps" Target="itemProps614.xml"/></Relationships>
</file>

<file path=customXml/_rels/item615.xml.rels><?xml version="1.0" encoding="UTF-8" standalone="yes"?>
<Relationships xmlns="http://schemas.openxmlformats.org/package/2006/relationships"><Relationship Id="rId1" Type="http://schemas.openxmlformats.org/officeDocument/2006/relationships/customXmlProps" Target="itemProps615.xml"/></Relationships>
</file>

<file path=customXml/_rels/item616.xml.rels><?xml version="1.0" encoding="UTF-8" standalone="yes"?>
<Relationships xmlns="http://schemas.openxmlformats.org/package/2006/relationships"><Relationship Id="rId1" Type="http://schemas.openxmlformats.org/officeDocument/2006/relationships/customXmlProps" Target="itemProps616.xml"/></Relationships>
</file>

<file path=customXml/_rels/item617.xml.rels><?xml version="1.0" encoding="UTF-8" standalone="yes"?>
<Relationships xmlns="http://schemas.openxmlformats.org/package/2006/relationships"><Relationship Id="rId1" Type="http://schemas.openxmlformats.org/officeDocument/2006/relationships/customXmlProps" Target="itemProps617.xml"/></Relationships>
</file>

<file path=customXml/_rels/item618.xml.rels><?xml version="1.0" encoding="UTF-8" standalone="yes"?>
<Relationships xmlns="http://schemas.openxmlformats.org/package/2006/relationships"><Relationship Id="rId1" Type="http://schemas.openxmlformats.org/officeDocument/2006/relationships/customXmlProps" Target="itemProps618.xml"/></Relationships>
</file>

<file path=customXml/_rels/item619.xml.rels><?xml version="1.0" encoding="UTF-8" standalone="yes"?>
<Relationships xmlns="http://schemas.openxmlformats.org/package/2006/relationships"><Relationship Id="rId1" Type="http://schemas.openxmlformats.org/officeDocument/2006/relationships/customXmlProps" Target="itemProps619.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20.xml.rels><?xml version="1.0" encoding="UTF-8" standalone="yes"?>
<Relationships xmlns="http://schemas.openxmlformats.org/package/2006/relationships"><Relationship Id="rId1" Type="http://schemas.openxmlformats.org/officeDocument/2006/relationships/customXmlProps" Target="itemProps620.xml"/></Relationships>
</file>

<file path=customXml/_rels/item621.xml.rels><?xml version="1.0" encoding="UTF-8" standalone="yes"?>
<Relationships xmlns="http://schemas.openxmlformats.org/package/2006/relationships"><Relationship Id="rId1" Type="http://schemas.openxmlformats.org/officeDocument/2006/relationships/customXmlProps" Target="itemProps621.xml"/></Relationships>
</file>

<file path=customXml/_rels/item622.xml.rels><?xml version="1.0" encoding="UTF-8" standalone="yes"?>
<Relationships xmlns="http://schemas.openxmlformats.org/package/2006/relationships"><Relationship Id="rId1" Type="http://schemas.openxmlformats.org/officeDocument/2006/relationships/customXmlProps" Target="itemProps622.xml"/></Relationships>
</file>

<file path=customXml/_rels/item623.xml.rels><?xml version="1.0" encoding="UTF-8" standalone="yes"?>
<Relationships xmlns="http://schemas.openxmlformats.org/package/2006/relationships"><Relationship Id="rId1" Type="http://schemas.openxmlformats.org/officeDocument/2006/relationships/customXmlProps" Target="itemProps623.xml"/></Relationships>
</file>

<file path=customXml/_rels/item624.xml.rels><?xml version="1.0" encoding="UTF-8" standalone="yes"?>
<Relationships xmlns="http://schemas.openxmlformats.org/package/2006/relationships"><Relationship Id="rId1" Type="http://schemas.openxmlformats.org/officeDocument/2006/relationships/customXmlProps" Target="itemProps624.xml"/></Relationships>
</file>

<file path=customXml/_rels/item625.xml.rels><?xml version="1.0" encoding="UTF-8" standalone="yes"?>
<Relationships xmlns="http://schemas.openxmlformats.org/package/2006/relationships"><Relationship Id="rId1" Type="http://schemas.openxmlformats.org/officeDocument/2006/relationships/customXmlProps" Target="itemProps625.xml"/></Relationships>
</file>

<file path=customXml/_rels/item626.xml.rels><?xml version="1.0" encoding="UTF-8" standalone="yes"?>
<Relationships xmlns="http://schemas.openxmlformats.org/package/2006/relationships"><Relationship Id="rId1" Type="http://schemas.openxmlformats.org/officeDocument/2006/relationships/customXmlProps" Target="itemProps626.xml"/></Relationships>
</file>

<file path=customXml/_rels/item627.xml.rels><?xml version="1.0" encoding="UTF-8" standalone="yes"?>
<Relationships xmlns="http://schemas.openxmlformats.org/package/2006/relationships"><Relationship Id="rId1" Type="http://schemas.openxmlformats.org/officeDocument/2006/relationships/customXmlProps" Target="itemProps627.xml"/></Relationships>
</file>

<file path=customXml/_rels/item628.xml.rels><?xml version="1.0" encoding="UTF-8" standalone="yes"?>
<Relationships xmlns="http://schemas.openxmlformats.org/package/2006/relationships"><Relationship Id="rId1" Type="http://schemas.openxmlformats.org/officeDocument/2006/relationships/customXmlProps" Target="itemProps628.xml"/></Relationships>
</file>

<file path=customXml/_rels/item629.xml.rels><?xml version="1.0" encoding="UTF-8" standalone="yes"?>
<Relationships xmlns="http://schemas.openxmlformats.org/package/2006/relationships"><Relationship Id="rId1" Type="http://schemas.openxmlformats.org/officeDocument/2006/relationships/customXmlProps" Target="itemProps629.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30.xml.rels><?xml version="1.0" encoding="UTF-8" standalone="yes"?>
<Relationships xmlns="http://schemas.openxmlformats.org/package/2006/relationships"><Relationship Id="rId1" Type="http://schemas.openxmlformats.org/officeDocument/2006/relationships/customXmlProps" Target="itemProps630.xml"/></Relationships>
</file>

<file path=customXml/_rels/item631.xml.rels><?xml version="1.0" encoding="UTF-8" standalone="yes"?>
<Relationships xmlns="http://schemas.openxmlformats.org/package/2006/relationships"><Relationship Id="rId1" Type="http://schemas.openxmlformats.org/officeDocument/2006/relationships/customXmlProps" Target="itemProps631.xml"/></Relationships>
</file>

<file path=customXml/_rels/item632.xml.rels><?xml version="1.0" encoding="UTF-8" standalone="yes"?>
<Relationships xmlns="http://schemas.openxmlformats.org/package/2006/relationships"><Relationship Id="rId1" Type="http://schemas.openxmlformats.org/officeDocument/2006/relationships/customXmlProps" Target="itemProps632.xml"/></Relationships>
</file>

<file path=customXml/_rels/item633.xml.rels><?xml version="1.0" encoding="UTF-8" standalone="yes"?>
<Relationships xmlns="http://schemas.openxmlformats.org/package/2006/relationships"><Relationship Id="rId1" Type="http://schemas.openxmlformats.org/officeDocument/2006/relationships/customXmlProps" Target="itemProps633.xml"/></Relationships>
</file>

<file path=customXml/_rels/item634.xml.rels><?xml version="1.0" encoding="UTF-8" standalone="yes"?>
<Relationships xmlns="http://schemas.openxmlformats.org/package/2006/relationships"><Relationship Id="rId1" Type="http://schemas.openxmlformats.org/officeDocument/2006/relationships/customXmlProps" Target="itemProps634.xml"/></Relationships>
</file>

<file path=customXml/_rels/item635.xml.rels><?xml version="1.0" encoding="UTF-8" standalone="yes"?>
<Relationships xmlns="http://schemas.openxmlformats.org/package/2006/relationships"><Relationship Id="rId1" Type="http://schemas.openxmlformats.org/officeDocument/2006/relationships/customXmlProps" Target="itemProps635.xml"/></Relationships>
</file>

<file path=customXml/_rels/item636.xml.rels><?xml version="1.0" encoding="UTF-8" standalone="yes"?>
<Relationships xmlns="http://schemas.openxmlformats.org/package/2006/relationships"><Relationship Id="rId1" Type="http://schemas.openxmlformats.org/officeDocument/2006/relationships/customXmlProps" Target="itemProps636.xml"/></Relationships>
</file>

<file path=customXml/_rels/item637.xml.rels><?xml version="1.0" encoding="UTF-8" standalone="yes"?>
<Relationships xmlns="http://schemas.openxmlformats.org/package/2006/relationships"><Relationship Id="rId1" Type="http://schemas.openxmlformats.org/officeDocument/2006/relationships/customXmlProps" Target="itemProps637.xml"/></Relationships>
</file>

<file path=customXml/_rels/item638.xml.rels><?xml version="1.0" encoding="UTF-8" standalone="yes"?>
<Relationships xmlns="http://schemas.openxmlformats.org/package/2006/relationships"><Relationship Id="rId1" Type="http://schemas.openxmlformats.org/officeDocument/2006/relationships/customXmlProps" Target="itemProps638.xml"/></Relationships>
</file>

<file path=customXml/_rels/item639.xml.rels><?xml version="1.0" encoding="UTF-8" standalone="yes"?>
<Relationships xmlns="http://schemas.openxmlformats.org/package/2006/relationships"><Relationship Id="rId1" Type="http://schemas.openxmlformats.org/officeDocument/2006/relationships/customXmlProps" Target="itemProps639.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40.xml.rels><?xml version="1.0" encoding="UTF-8" standalone="yes"?>
<Relationships xmlns="http://schemas.openxmlformats.org/package/2006/relationships"><Relationship Id="rId1" Type="http://schemas.openxmlformats.org/officeDocument/2006/relationships/customXmlProps" Target="itemProps640.xml"/></Relationships>
</file>

<file path=customXml/_rels/item641.xml.rels><?xml version="1.0" encoding="UTF-8" standalone="yes"?>
<Relationships xmlns="http://schemas.openxmlformats.org/package/2006/relationships"><Relationship Id="rId1" Type="http://schemas.openxmlformats.org/officeDocument/2006/relationships/customXmlProps" Target="itemProps641.xml"/></Relationships>
</file>

<file path=customXml/_rels/item642.xml.rels><?xml version="1.0" encoding="UTF-8" standalone="yes"?>
<Relationships xmlns="http://schemas.openxmlformats.org/package/2006/relationships"><Relationship Id="rId1" Type="http://schemas.openxmlformats.org/officeDocument/2006/relationships/customXmlProps" Target="itemProps642.xml"/></Relationships>
</file>

<file path=customXml/_rels/item643.xml.rels><?xml version="1.0" encoding="UTF-8" standalone="yes"?>
<Relationships xmlns="http://schemas.openxmlformats.org/package/2006/relationships"><Relationship Id="rId1" Type="http://schemas.openxmlformats.org/officeDocument/2006/relationships/customXmlProps" Target="itemProps643.xml"/></Relationships>
</file>

<file path=customXml/_rels/item644.xml.rels><?xml version="1.0" encoding="UTF-8" standalone="yes"?>
<Relationships xmlns="http://schemas.openxmlformats.org/package/2006/relationships"><Relationship Id="rId1" Type="http://schemas.openxmlformats.org/officeDocument/2006/relationships/customXmlProps" Target="itemProps644.xml"/></Relationships>
</file>

<file path=customXml/_rels/item645.xml.rels><?xml version="1.0" encoding="UTF-8" standalone="yes"?>
<Relationships xmlns="http://schemas.openxmlformats.org/package/2006/relationships"><Relationship Id="rId1" Type="http://schemas.openxmlformats.org/officeDocument/2006/relationships/customXmlProps" Target="itemProps645.xml"/></Relationships>
</file>

<file path=customXml/_rels/item646.xml.rels><?xml version="1.0" encoding="UTF-8" standalone="yes"?>
<Relationships xmlns="http://schemas.openxmlformats.org/package/2006/relationships"><Relationship Id="rId1" Type="http://schemas.openxmlformats.org/officeDocument/2006/relationships/customXmlProps" Target="itemProps646.xml"/></Relationships>
</file>

<file path=customXml/_rels/item647.xml.rels><?xml version="1.0" encoding="UTF-8" standalone="yes"?>
<Relationships xmlns="http://schemas.openxmlformats.org/package/2006/relationships"><Relationship Id="rId1" Type="http://schemas.openxmlformats.org/officeDocument/2006/relationships/customXmlProps" Target="itemProps647.xml"/></Relationships>
</file>

<file path=customXml/_rels/item648.xml.rels><?xml version="1.0" encoding="UTF-8" standalone="yes"?>
<Relationships xmlns="http://schemas.openxmlformats.org/package/2006/relationships"><Relationship Id="rId1" Type="http://schemas.openxmlformats.org/officeDocument/2006/relationships/customXmlProps" Target="itemProps648.xml"/></Relationships>
</file>

<file path=customXml/_rels/item649.xml.rels><?xml version="1.0" encoding="UTF-8" standalone="yes"?>
<Relationships xmlns="http://schemas.openxmlformats.org/package/2006/relationships"><Relationship Id="rId1" Type="http://schemas.openxmlformats.org/officeDocument/2006/relationships/customXmlProps" Target="itemProps649.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50.xml.rels><?xml version="1.0" encoding="UTF-8" standalone="yes"?>
<Relationships xmlns="http://schemas.openxmlformats.org/package/2006/relationships"><Relationship Id="rId1" Type="http://schemas.openxmlformats.org/officeDocument/2006/relationships/customXmlProps" Target="itemProps650.xml"/></Relationships>
</file>

<file path=customXml/_rels/item651.xml.rels><?xml version="1.0" encoding="UTF-8" standalone="yes"?>
<Relationships xmlns="http://schemas.openxmlformats.org/package/2006/relationships"><Relationship Id="rId1" Type="http://schemas.openxmlformats.org/officeDocument/2006/relationships/customXmlProps" Target="itemProps651.xml"/></Relationships>
</file>

<file path=customXml/_rels/item652.xml.rels><?xml version="1.0" encoding="UTF-8" standalone="yes"?>
<Relationships xmlns="http://schemas.openxmlformats.org/package/2006/relationships"><Relationship Id="rId1" Type="http://schemas.openxmlformats.org/officeDocument/2006/relationships/customXmlProps" Target="itemProps652.xml"/></Relationships>
</file>

<file path=customXml/_rels/item653.xml.rels><?xml version="1.0" encoding="UTF-8" standalone="yes"?>
<Relationships xmlns="http://schemas.openxmlformats.org/package/2006/relationships"><Relationship Id="rId1" Type="http://schemas.openxmlformats.org/officeDocument/2006/relationships/customXmlProps" Target="itemProps653.xml"/></Relationships>
</file>

<file path=customXml/_rels/item654.xml.rels><?xml version="1.0" encoding="UTF-8" standalone="yes"?>
<Relationships xmlns="http://schemas.openxmlformats.org/package/2006/relationships"><Relationship Id="rId1" Type="http://schemas.openxmlformats.org/officeDocument/2006/relationships/customXmlProps" Target="itemProps654.xml"/></Relationships>
</file>

<file path=customXml/_rels/item655.xml.rels><?xml version="1.0" encoding="UTF-8" standalone="yes"?>
<Relationships xmlns="http://schemas.openxmlformats.org/package/2006/relationships"><Relationship Id="rId1" Type="http://schemas.openxmlformats.org/officeDocument/2006/relationships/customXmlProps" Target="itemProps655.xml"/></Relationships>
</file>

<file path=customXml/_rels/item656.xml.rels><?xml version="1.0" encoding="UTF-8" standalone="yes"?>
<Relationships xmlns="http://schemas.openxmlformats.org/package/2006/relationships"><Relationship Id="rId1" Type="http://schemas.openxmlformats.org/officeDocument/2006/relationships/customXmlProps" Target="itemProps656.xml"/></Relationships>
</file>

<file path=customXml/_rels/item657.xml.rels><?xml version="1.0" encoding="UTF-8" standalone="yes"?>
<Relationships xmlns="http://schemas.openxmlformats.org/package/2006/relationships"><Relationship Id="rId1" Type="http://schemas.openxmlformats.org/officeDocument/2006/relationships/customXmlProps" Target="itemProps657.xml"/></Relationships>
</file>

<file path=customXml/_rels/item658.xml.rels><?xml version="1.0" encoding="UTF-8" standalone="yes"?>
<Relationships xmlns="http://schemas.openxmlformats.org/package/2006/relationships"><Relationship Id="rId1" Type="http://schemas.openxmlformats.org/officeDocument/2006/relationships/customXmlProps" Target="itemProps658.xml"/></Relationships>
</file>

<file path=customXml/_rels/item659.xml.rels><?xml version="1.0" encoding="UTF-8" standalone="yes"?>
<Relationships xmlns="http://schemas.openxmlformats.org/package/2006/relationships"><Relationship Id="rId1" Type="http://schemas.openxmlformats.org/officeDocument/2006/relationships/customXmlProps" Target="itemProps659.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60.xml.rels><?xml version="1.0" encoding="UTF-8" standalone="yes"?>
<Relationships xmlns="http://schemas.openxmlformats.org/package/2006/relationships"><Relationship Id="rId1" Type="http://schemas.openxmlformats.org/officeDocument/2006/relationships/customXmlProps" Target="itemProps660.xml"/></Relationships>
</file>

<file path=customXml/_rels/item661.xml.rels><?xml version="1.0" encoding="UTF-8" standalone="yes"?>
<Relationships xmlns="http://schemas.openxmlformats.org/package/2006/relationships"><Relationship Id="rId1" Type="http://schemas.openxmlformats.org/officeDocument/2006/relationships/customXmlProps" Target="itemProps661.xml"/></Relationships>
</file>

<file path=customXml/_rels/item662.xml.rels><?xml version="1.0" encoding="UTF-8" standalone="yes"?>
<Relationships xmlns="http://schemas.openxmlformats.org/package/2006/relationships"><Relationship Id="rId1" Type="http://schemas.openxmlformats.org/officeDocument/2006/relationships/customXmlProps" Target="itemProps662.xml"/></Relationships>
</file>

<file path=customXml/_rels/item663.xml.rels><?xml version="1.0" encoding="UTF-8" standalone="yes"?>
<Relationships xmlns="http://schemas.openxmlformats.org/package/2006/relationships"><Relationship Id="rId1" Type="http://schemas.openxmlformats.org/officeDocument/2006/relationships/customXmlProps" Target="itemProps663.xml"/></Relationships>
</file>

<file path=customXml/_rels/item664.xml.rels><?xml version="1.0" encoding="UTF-8" standalone="yes"?>
<Relationships xmlns="http://schemas.openxmlformats.org/package/2006/relationships"><Relationship Id="rId1" Type="http://schemas.openxmlformats.org/officeDocument/2006/relationships/customXmlProps" Target="itemProps664.xml"/></Relationships>
</file>

<file path=customXml/_rels/item665.xml.rels><?xml version="1.0" encoding="UTF-8" standalone="yes"?>
<Relationships xmlns="http://schemas.openxmlformats.org/package/2006/relationships"><Relationship Id="rId1" Type="http://schemas.openxmlformats.org/officeDocument/2006/relationships/customXmlProps" Target="itemProps665.xml"/></Relationships>
</file>

<file path=customXml/_rels/item666.xml.rels><?xml version="1.0" encoding="UTF-8" standalone="yes"?>
<Relationships xmlns="http://schemas.openxmlformats.org/package/2006/relationships"><Relationship Id="rId1" Type="http://schemas.openxmlformats.org/officeDocument/2006/relationships/customXmlProps" Target="itemProps666.xml"/></Relationships>
</file>

<file path=customXml/_rels/item667.xml.rels><?xml version="1.0" encoding="UTF-8" standalone="yes"?>
<Relationships xmlns="http://schemas.openxmlformats.org/package/2006/relationships"><Relationship Id="rId1" Type="http://schemas.openxmlformats.org/officeDocument/2006/relationships/customXmlProps" Target="itemProps667.xml"/></Relationships>
</file>

<file path=customXml/_rels/item668.xml.rels><?xml version="1.0" encoding="UTF-8" standalone="yes"?>
<Relationships xmlns="http://schemas.openxmlformats.org/package/2006/relationships"><Relationship Id="rId1" Type="http://schemas.openxmlformats.org/officeDocument/2006/relationships/customXmlProps" Target="itemProps668.xml"/></Relationships>
</file>

<file path=customXml/_rels/item669.xml.rels><?xml version="1.0" encoding="UTF-8" standalone="yes"?>
<Relationships xmlns="http://schemas.openxmlformats.org/package/2006/relationships"><Relationship Id="rId1" Type="http://schemas.openxmlformats.org/officeDocument/2006/relationships/customXmlProps" Target="itemProps669.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70.xml.rels><?xml version="1.0" encoding="UTF-8" standalone="yes"?>
<Relationships xmlns="http://schemas.openxmlformats.org/package/2006/relationships"><Relationship Id="rId1" Type="http://schemas.openxmlformats.org/officeDocument/2006/relationships/customXmlProps" Target="itemProps670.xml"/></Relationships>
</file>

<file path=customXml/_rels/item671.xml.rels><?xml version="1.0" encoding="UTF-8" standalone="yes"?>
<Relationships xmlns="http://schemas.openxmlformats.org/package/2006/relationships"><Relationship Id="rId1" Type="http://schemas.openxmlformats.org/officeDocument/2006/relationships/customXmlProps" Target="itemProps671.xml"/></Relationships>
</file>

<file path=customXml/_rels/item672.xml.rels><?xml version="1.0" encoding="UTF-8" standalone="yes"?>
<Relationships xmlns="http://schemas.openxmlformats.org/package/2006/relationships"><Relationship Id="rId1" Type="http://schemas.openxmlformats.org/officeDocument/2006/relationships/customXmlProps" Target="itemProps672.xml"/></Relationships>
</file>

<file path=customXml/_rels/item673.xml.rels><?xml version="1.0" encoding="UTF-8" standalone="yes"?>
<Relationships xmlns="http://schemas.openxmlformats.org/package/2006/relationships"><Relationship Id="rId1" Type="http://schemas.openxmlformats.org/officeDocument/2006/relationships/customXmlProps" Target="itemProps673.xml"/></Relationships>
</file>

<file path=customXml/_rels/item674.xml.rels><?xml version="1.0" encoding="UTF-8" standalone="yes"?>
<Relationships xmlns="http://schemas.openxmlformats.org/package/2006/relationships"><Relationship Id="rId1" Type="http://schemas.openxmlformats.org/officeDocument/2006/relationships/customXmlProps" Target="itemProps674.xml"/></Relationships>
</file>

<file path=customXml/_rels/item675.xml.rels><?xml version="1.0" encoding="UTF-8" standalone="yes"?>
<Relationships xmlns="http://schemas.openxmlformats.org/package/2006/relationships"><Relationship Id="rId1" Type="http://schemas.openxmlformats.org/officeDocument/2006/relationships/customXmlProps" Target="itemProps675.xml"/></Relationships>
</file>

<file path=customXml/_rels/item676.xml.rels><?xml version="1.0" encoding="UTF-8" standalone="yes"?>
<Relationships xmlns="http://schemas.openxmlformats.org/package/2006/relationships"><Relationship Id="rId1" Type="http://schemas.openxmlformats.org/officeDocument/2006/relationships/customXmlProps" Target="itemProps676.xml"/></Relationships>
</file>

<file path=customXml/_rels/item677.xml.rels><?xml version="1.0" encoding="UTF-8" standalone="yes"?>
<Relationships xmlns="http://schemas.openxmlformats.org/package/2006/relationships"><Relationship Id="rId1" Type="http://schemas.openxmlformats.org/officeDocument/2006/relationships/customXmlProps" Target="itemProps677.xml"/></Relationships>
</file>

<file path=customXml/_rels/item678.xml.rels><?xml version="1.0" encoding="UTF-8" standalone="yes"?>
<Relationships xmlns="http://schemas.openxmlformats.org/package/2006/relationships"><Relationship Id="rId1" Type="http://schemas.openxmlformats.org/officeDocument/2006/relationships/customXmlProps" Target="itemProps678.xml"/></Relationships>
</file>

<file path=customXml/_rels/item679.xml.rels><?xml version="1.0" encoding="UTF-8" standalone="yes"?>
<Relationships xmlns="http://schemas.openxmlformats.org/package/2006/relationships"><Relationship Id="rId1" Type="http://schemas.openxmlformats.org/officeDocument/2006/relationships/customXmlProps" Target="itemProps679.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80.xml.rels><?xml version="1.0" encoding="UTF-8" standalone="yes"?>
<Relationships xmlns="http://schemas.openxmlformats.org/package/2006/relationships"><Relationship Id="rId1" Type="http://schemas.openxmlformats.org/officeDocument/2006/relationships/customXmlProps" Target="itemProps680.xml"/></Relationships>
</file>

<file path=customXml/_rels/item681.xml.rels><?xml version="1.0" encoding="UTF-8" standalone="yes"?>
<Relationships xmlns="http://schemas.openxmlformats.org/package/2006/relationships"><Relationship Id="rId1" Type="http://schemas.openxmlformats.org/officeDocument/2006/relationships/customXmlProps" Target="itemProps681.xml"/></Relationships>
</file>

<file path=customXml/_rels/item682.xml.rels><?xml version="1.0" encoding="UTF-8" standalone="yes"?>
<Relationships xmlns="http://schemas.openxmlformats.org/package/2006/relationships"><Relationship Id="rId1" Type="http://schemas.openxmlformats.org/officeDocument/2006/relationships/customXmlProps" Target="itemProps682.xml"/></Relationships>
</file>

<file path=customXml/_rels/item683.xml.rels><?xml version="1.0" encoding="UTF-8" standalone="yes"?>
<Relationships xmlns="http://schemas.openxmlformats.org/package/2006/relationships"><Relationship Id="rId1" Type="http://schemas.openxmlformats.org/officeDocument/2006/relationships/customXmlProps" Target="itemProps683.xml"/></Relationships>
</file>

<file path=customXml/_rels/item684.xml.rels><?xml version="1.0" encoding="UTF-8" standalone="yes"?>
<Relationships xmlns="http://schemas.openxmlformats.org/package/2006/relationships"><Relationship Id="rId1" Type="http://schemas.openxmlformats.org/officeDocument/2006/relationships/customXmlProps" Target="itemProps684.xml"/></Relationships>
</file>

<file path=customXml/_rels/item685.xml.rels><?xml version="1.0" encoding="UTF-8" standalone="yes"?>
<Relationships xmlns="http://schemas.openxmlformats.org/package/2006/relationships"><Relationship Id="rId1" Type="http://schemas.openxmlformats.org/officeDocument/2006/relationships/customXmlProps" Target="itemProps685.xml"/></Relationships>
</file>

<file path=customXml/_rels/item686.xml.rels><?xml version="1.0" encoding="UTF-8" standalone="yes"?>
<Relationships xmlns="http://schemas.openxmlformats.org/package/2006/relationships"><Relationship Id="rId1" Type="http://schemas.openxmlformats.org/officeDocument/2006/relationships/customXmlProps" Target="itemProps686.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90.xml.rels><?xml version="1.0" encoding="UTF-8" standalone="yes"?>
<Relationships xmlns="http://schemas.openxmlformats.org/package/2006/relationships"><Relationship Id="rId1" Type="http://schemas.openxmlformats.org/officeDocument/2006/relationships/customXmlProps" Target="itemProps90.xml"/></Relationships>
</file>

<file path=customXml/_rels/item91.xml.rels><?xml version="1.0" encoding="UTF-8" standalone="yes"?>
<Relationships xmlns="http://schemas.openxmlformats.org/package/2006/relationships"><Relationship Id="rId1" Type="http://schemas.openxmlformats.org/officeDocument/2006/relationships/customXmlProps" Target="itemProps91.xml"/></Relationships>
</file>

<file path=customXml/_rels/item92.xml.rels><?xml version="1.0" encoding="UTF-8" standalone="yes"?>
<Relationships xmlns="http://schemas.openxmlformats.org/package/2006/relationships"><Relationship Id="rId1" Type="http://schemas.openxmlformats.org/officeDocument/2006/relationships/customXmlProps" Target="itemProps92.xml"/></Relationships>
</file>

<file path=customXml/_rels/item93.xml.rels><?xml version="1.0" encoding="UTF-8" standalone="yes"?>
<Relationships xmlns="http://schemas.openxmlformats.org/package/2006/relationships"><Relationship Id="rId1" Type="http://schemas.openxmlformats.org/officeDocument/2006/relationships/customXmlProps" Target="itemProps93.xml"/></Relationships>
</file>

<file path=customXml/_rels/item94.xml.rels><?xml version="1.0" encoding="UTF-8" standalone="yes"?>
<Relationships xmlns="http://schemas.openxmlformats.org/package/2006/relationships"><Relationship Id="rId1" Type="http://schemas.openxmlformats.org/officeDocument/2006/relationships/customXmlProps" Target="itemProps94.xml"/></Relationships>
</file>

<file path=customXml/_rels/item95.xml.rels><?xml version="1.0" encoding="UTF-8" standalone="yes"?>
<Relationships xmlns="http://schemas.openxmlformats.org/package/2006/relationships"><Relationship Id="rId1" Type="http://schemas.openxmlformats.org/officeDocument/2006/relationships/customXmlProps" Target="itemProps95.xml"/></Relationships>
</file>

<file path=customXml/_rels/item96.xml.rels><?xml version="1.0" encoding="UTF-8" standalone="yes"?>
<Relationships xmlns="http://schemas.openxmlformats.org/package/2006/relationships"><Relationship Id="rId1" Type="http://schemas.openxmlformats.org/officeDocument/2006/relationships/customXmlProps" Target="itemProps96.xml"/></Relationships>
</file>

<file path=customXml/_rels/item97.xml.rels><?xml version="1.0" encoding="UTF-8" standalone="yes"?>
<Relationships xmlns="http://schemas.openxmlformats.org/package/2006/relationships"><Relationship Id="rId1" Type="http://schemas.openxmlformats.org/officeDocument/2006/relationships/customXmlProps" Target="itemProps97.xml"/></Relationships>
</file>

<file path=customXml/_rels/item98.xml.rels><?xml version="1.0" encoding="UTF-8" standalone="yes"?>
<Relationships xmlns="http://schemas.openxmlformats.org/package/2006/relationships"><Relationship Id="rId1" Type="http://schemas.openxmlformats.org/officeDocument/2006/relationships/customXmlProps" Target="itemProps98.xml"/></Relationships>
</file>

<file path=customXml/_rels/item99.xml.rels><?xml version="1.0" encoding="UTF-8" standalone="yes"?>
<Relationships xmlns="http://schemas.openxmlformats.org/package/2006/relationships"><Relationship Id="rId1" Type="http://schemas.openxmlformats.org/officeDocument/2006/relationships/customXmlProps" Target="itemProps99.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10.xml><?xml version="1.0" encoding="utf-8"?>
<XMLData LayoutName="BoxCoverPageWithImageWithLogo"/>
</file>

<file path=customXml/item100.xml><?xml version="1.0" encoding="utf-8"?>
<p:properties xmlns:p="http://schemas.microsoft.com/office/2006/metadata/properties" xmlns:xsi="http://www.w3.org/2001/XMLSchema-instance" xmlns:pc="http://schemas.microsoft.com/office/infopath/2007/PartnerControls">
  <documentManagement/>
</p:properties>
</file>

<file path=customXml/item101.xml><?xml version="1.0" encoding="utf-8"?>
<p:properties xmlns:p="http://schemas.microsoft.com/office/2006/metadata/properties" xmlns:xsi="http://www.w3.org/2001/XMLSchema-instance" xmlns:pc="http://schemas.microsoft.com/office/infopath/2007/PartnerControls">
  <documentManagement/>
</p:properties>
</file>

<file path=customXml/item102.xml><?xml version="1.0" encoding="utf-8"?>
<p:properties xmlns:p="http://schemas.microsoft.com/office/2006/metadata/properties" xmlns:xsi="http://www.w3.org/2001/XMLSchema-instance" xmlns:pc="http://schemas.microsoft.com/office/infopath/2007/PartnerControls">
  <documentManagement>
    <SharedWithUsers xmlns="3784c33b-2d07-4264-ab51-c87af6c5b84f">
      <UserInfo>
        <DisplayName>Yap, Gregory</DisplayName>
        <AccountId>11</AccountId>
        <AccountType/>
      </UserInfo>
      <UserInfo>
        <DisplayName>Burstow, Nathan</DisplayName>
        <AccountId>54</AccountId>
        <AccountType/>
      </UserInfo>
      <UserInfo>
        <DisplayName>Shukla, Anna</DisplayName>
        <AccountId>21</AccountId>
        <AccountType/>
      </UserInfo>
    </SharedWithUsers>
  </documentManagement>
</p:properties>
</file>

<file path=customXml/item103.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04.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05.xml><?xml version="1.0" encoding="utf-8"?>
<XMLData LayoutName="FourBoxes"/>
</file>

<file path=customXml/item106.xml><?xml version="1.0" encoding="utf-8"?>
<XMLData LayoutName="SingleColumnPane"/>
</file>

<file path=customXml/item107.xml><?xml version="1.0" encoding="utf-8"?>
<XMLData LayoutName="FourBoxes"/>
</file>

<file path=customXml/item108.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09.xml><?xml version="1.0" encoding="utf-8"?>
<XMLData LayoutName="SingleCaseStudy"/>
</file>

<file path=customXml/item11.xml><?xml version="1.0" encoding="utf-8"?>
<p:properties xmlns:p="http://schemas.microsoft.com/office/2006/metadata/properties" xmlns:xsi="http://www.w3.org/2001/XMLSchema-instance" xmlns:pc="http://schemas.microsoft.com/office/infopath/2007/PartnerControls">
  <documentManagement/>
</p:properties>
</file>

<file path=customXml/item110.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11.xml><?xml version="1.0" encoding="utf-8"?>
<XMLData LayoutName="SectionDividerWithoutImage"/>
</file>

<file path=customXml/item112.xml><?xml version="1.0" encoding="utf-8"?>
<p:properties xmlns:p="http://schemas.microsoft.com/office/2006/metadata/properties" xmlns:xsi="http://www.w3.org/2001/XMLSchema-instance" xmlns:pc="http://schemas.microsoft.com/office/infopath/2007/PartnerControls">
  <documentManagement/>
</p:properties>
</file>

<file path=customXml/item113.xml><?xml version="1.0" encoding="utf-8"?>
<p:properties xmlns:p="http://schemas.microsoft.com/office/2006/metadata/properties" xmlns:xsi="http://www.w3.org/2001/XMLSchema-instance" xmlns:pc="http://schemas.microsoft.com/office/infopath/2007/PartnerControls">
  <documentManagement/>
</p:properties>
</file>

<file path=customXml/item114.xml><?xml version="1.0" encoding="utf-8"?>
<XMLData LayoutName="ThreeBoxesCombinedRight_KeyMessage"/>
</file>

<file path=customXml/item115.xml><?xml version="1.0" encoding="utf-8"?>
<p:properties xmlns:p="http://schemas.microsoft.com/office/2006/metadata/properties" xmlns:xsi="http://www.w3.org/2001/XMLSchema-instance" xmlns:pc="http://schemas.microsoft.com/office/infopath/2007/PartnerControls">
  <documentManagement/>
</p:properties>
</file>

<file path=customXml/item116.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17.xml><?xml version="1.0" encoding="utf-8"?>
<p:properties xmlns:p="http://schemas.microsoft.com/office/2006/metadata/properties" xmlns:xsi="http://www.w3.org/2001/XMLSchema-instance" xmlns:pc="http://schemas.microsoft.com/office/infopath/2007/PartnerControls">
  <documentManagement/>
</p:properties>
</file>

<file path=customXml/item118.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19.xml><?xml version="1.0" encoding="utf-8"?>
<p:properties xmlns:p="http://schemas.microsoft.com/office/2006/metadata/properties" xmlns:xsi="http://www.w3.org/2001/XMLSchema-instance" xmlns:pc="http://schemas.microsoft.com/office/infopath/2007/PartnerControls">
  <documentManagement/>
</p:properties>
</file>

<file path=customXml/item12.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20.xml><?xml version="1.0" encoding="utf-8"?>
<XMLData LayoutName="ThreeBoxesCombinedRight_KeyMessage"/>
</file>

<file path=customXml/item121.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22.xml><?xml version="1.0" encoding="utf-8"?>
<p:properties xmlns:p="http://schemas.microsoft.com/office/2006/metadata/properties" xmlns:xsi="http://www.w3.org/2001/XMLSchema-instance" xmlns:pc="http://schemas.microsoft.com/office/infopath/2007/PartnerControls">
  <documentManagement/>
</p:properties>
</file>

<file path=customXml/item123.xml><?xml version="1.0" encoding="utf-8"?>
<p:properties xmlns:p="http://schemas.microsoft.com/office/2006/metadata/properties" xmlns:xsi="http://www.w3.org/2001/XMLSchema-instance" xmlns:pc="http://schemas.microsoft.com/office/infopath/2007/PartnerControls">
  <documentManagement/>
</p:properties>
</file>

<file path=customXml/item124.xml><?xml version="1.0" encoding="utf-8"?>
<XMLData LayoutName="TwoColumns_Subheader"/>
</file>

<file path=customXml/item125.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26.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27.xml><?xml version="1.0" encoding="utf-8"?>
<XMLData LayoutName="TwoColumnContentPane_KeyMessage"/>
</file>

<file path=customXml/item128.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29.xml><?xml version="1.0" encoding="utf-8"?>
<XMLData LayoutName="SingleCaseStudy"/>
</file>

<file path=customXml/item13.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30.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31.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32.xml><?xml version="1.0" encoding="utf-8"?>
<p:properties xmlns:p="http://schemas.microsoft.com/office/2006/metadata/properties" xmlns:xsi="http://www.w3.org/2001/XMLSchema-instance" xmlns:pc="http://schemas.microsoft.com/office/infopath/2007/PartnerControls">
  <documentManagement/>
</p:properties>
</file>

<file path=customXml/item133.xml><?xml version="1.0" encoding="utf-8"?>
<p:properties xmlns:p="http://schemas.microsoft.com/office/2006/metadata/properties" xmlns:xsi="http://www.w3.org/2001/XMLSchema-instance" xmlns:pc="http://schemas.microsoft.com/office/infopath/2007/PartnerControls">
  <documentManagement/>
</p:properties>
</file>

<file path=customXml/item134.xml><?xml version="1.0" encoding="utf-8"?>
<XMLData LayoutName="ThreeColumnContentPane_KeyMessage_Subheader"/>
</file>

<file path=customXml/item135.xml><?xml version="1.0" encoding="utf-8"?>
<XMLData LayoutName="SingleBioWithPhoto"/>
</file>

<file path=customXml/item136.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37.xml><?xml version="1.0" encoding="utf-8"?>
<p:properties xmlns:p="http://schemas.microsoft.com/office/2006/metadata/properties" xmlns:xsi="http://www.w3.org/2001/XMLSchema-instance" xmlns:pc="http://schemas.microsoft.com/office/infopath/2007/PartnerControls">
  <documentManagement/>
</p:properties>
</file>

<file path=customXml/item138.xml><?xml version="1.0" encoding="utf-8"?>
<p:properties xmlns:p="http://schemas.microsoft.com/office/2006/metadata/properties" xmlns:xsi="http://www.w3.org/2001/XMLSchema-instance" xmlns:pc="http://schemas.microsoft.com/office/infopath/2007/PartnerControls">
  <documentManagement/>
</p:properties>
</file>

<file path=customXml/item139.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4.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40.xml><?xml version="1.0" encoding="utf-8"?>
<p:properties xmlns:p="http://schemas.microsoft.com/office/2006/metadata/properties" xmlns:xsi="http://www.w3.org/2001/XMLSchema-instance" xmlns:pc="http://schemas.microsoft.com/office/infopath/2007/PartnerControls">
  <documentManagement/>
</p:properties>
</file>

<file path=customXml/item141.xml><?xml version="1.0" encoding="utf-8"?>
<p:properties xmlns:p="http://schemas.microsoft.com/office/2006/metadata/properties" xmlns:xsi="http://www.w3.org/2001/XMLSchema-instance" xmlns:pc="http://schemas.microsoft.com/office/infopath/2007/PartnerControls">
  <documentManagement/>
</p:properties>
</file>

<file path=customXml/item142.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43.xml><?xml version="1.0" encoding="utf-8"?>
<p:properties xmlns:p="http://schemas.microsoft.com/office/2006/metadata/properties" xmlns:xsi="http://www.w3.org/2001/XMLSchema-instance" xmlns:pc="http://schemas.microsoft.com/office/infopath/2007/PartnerControls">
  <documentManagement/>
</p:properties>
</file>

<file path=customXml/item144.xml><?xml version="1.0" encoding="utf-8"?>
<p:properties xmlns:p="http://schemas.microsoft.com/office/2006/metadata/properties" xmlns:xsi="http://www.w3.org/2001/XMLSchema-instance" xmlns:pc="http://schemas.microsoft.com/office/infopath/2007/PartnerControls">
  <documentManagement/>
</p:properties>
</file>

<file path=customXml/item145.xml><?xml version="1.0" encoding="utf-8"?>
<p:properties xmlns:p="http://schemas.microsoft.com/office/2006/metadata/properties" xmlns:xsi="http://www.w3.org/2001/XMLSchema-instance" xmlns:pc="http://schemas.microsoft.com/office/infopath/2007/PartnerControls">
  <documentManagement/>
</p:properties>
</file>

<file path=customXml/item146.xml><?xml version="1.0" encoding="utf-8"?>
<p:properties xmlns:p="http://schemas.microsoft.com/office/2006/metadata/properties" xmlns:xsi="http://www.w3.org/2001/XMLSchema-instance" xmlns:pc="http://schemas.microsoft.com/office/infopath/2007/PartnerControls">
  <documentManagement/>
</p:properties>
</file>

<file path=customXml/item147.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48.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49.xml><?xml version="1.0" encoding="utf-8"?>
<p:properties xmlns:p="http://schemas.microsoft.com/office/2006/metadata/properties" xmlns:xsi="http://www.w3.org/2001/XMLSchema-instance" xmlns:pc="http://schemas.microsoft.com/office/infopath/2007/PartnerControls">
  <documentManagement/>
</p:properties>
</file>

<file path=customXml/item15.xml><?xml version="1.0" encoding="utf-8"?>
<p:properties xmlns:p="http://schemas.microsoft.com/office/2006/metadata/properties" xmlns:xsi="http://www.w3.org/2001/XMLSchema-instance" xmlns:pc="http://schemas.microsoft.com/office/infopath/2007/PartnerControls">
  <documentManagement/>
</p:properties>
</file>

<file path=customXml/item150.xml><?xml version="1.0" encoding="utf-8"?>
<XMLData LayoutName="TwoRows_KeyMessage_Subheader"/>
</file>

<file path=customXml/item151.xml><?xml version="1.0" encoding="utf-8"?>
<p:properties xmlns:p="http://schemas.microsoft.com/office/2006/metadata/properties" xmlns:xsi="http://www.w3.org/2001/XMLSchema-instance" xmlns:pc="http://schemas.microsoft.com/office/infopath/2007/PartnerControls">
  <documentManagement/>
</p:properties>
</file>

<file path=customXml/item152.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53.xml><?xml version="1.0" encoding="utf-8"?>
<p:properties xmlns:p="http://schemas.microsoft.com/office/2006/metadata/properties" xmlns:xsi="http://www.w3.org/2001/XMLSchema-instance" xmlns:pc="http://schemas.microsoft.com/office/infopath/2007/PartnerControls">
  <documentManagement/>
</p:properties>
</file>

<file path=customXml/item154.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55.xml><?xml version="1.0" encoding="utf-8"?>
<p:properties xmlns:p="http://schemas.microsoft.com/office/2006/metadata/properties" xmlns:xsi="http://www.w3.org/2001/XMLSchema-instance" xmlns:pc="http://schemas.microsoft.com/office/infopath/2007/PartnerControls">
  <documentManagement/>
</p:properties>
</file>

<file path=customXml/item156.xml><?xml version="1.0" encoding="utf-8"?>
<p:properties xmlns:p="http://schemas.microsoft.com/office/2006/metadata/properties" xmlns:xsi="http://www.w3.org/2001/XMLSchema-instance" xmlns:pc="http://schemas.microsoft.com/office/infopath/2007/PartnerControls">
  <documentManagement/>
</p:properties>
</file>

<file path=customXml/item157.xml><?xml version="1.0" encoding="utf-8"?>
<XMLData LayoutName="SingleColumnPane_KeyMessage"/>
</file>

<file path=customXml/item158.xml><?xml version="1.0" encoding="utf-8"?>
<XMLData LayoutName="Single_Row_Subheader"/>
</file>

<file path=customXml/item159.xml><?xml version="1.0" encoding="utf-8"?>
<p:properties xmlns:p="http://schemas.microsoft.com/office/2006/metadata/properties" xmlns:xsi="http://www.w3.org/2001/XMLSchema-instance" xmlns:pc="http://schemas.microsoft.com/office/infopath/2007/PartnerControls">
  <documentManagement/>
</p:properties>
</file>

<file path=customXml/item16.xml><?xml version="1.0" encoding="utf-8"?>
<p:properties xmlns:p="http://schemas.microsoft.com/office/2006/metadata/properties" xmlns:xsi="http://www.w3.org/2001/XMLSchema-instance" xmlns:pc="http://schemas.microsoft.com/office/infopath/2007/PartnerControls">
  <documentManagement/>
</p:properties>
</file>

<file path=customXml/item160.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61.xml><?xml version="1.0" encoding="utf-8"?>
<p:properties xmlns:p="http://schemas.microsoft.com/office/2006/metadata/properties" xmlns:xsi="http://www.w3.org/2001/XMLSchema-instance" xmlns:pc="http://schemas.microsoft.com/office/infopath/2007/PartnerControls">
  <documentManagement/>
</p:properties>
</file>

<file path=customXml/item162.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63.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64.xml><?xml version="1.0" encoding="utf-8"?>
<p:properties xmlns:p="http://schemas.microsoft.com/office/2006/metadata/properties" xmlns:xsi="http://www.w3.org/2001/XMLSchema-instance" xmlns:pc="http://schemas.microsoft.com/office/infopath/2007/PartnerControls">
  <documentManagement/>
</p:properties>
</file>

<file path=customXml/item165.xml><?xml version="1.0" encoding="utf-8"?>
<XMLData LayoutName="SingleBioWithoutPhoto"/>
</file>

<file path=customXml/item166.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67.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68.xml><?xml version="1.0" encoding="utf-8"?>
<p:properties xmlns:p="http://schemas.microsoft.com/office/2006/metadata/properties" xmlns:xsi="http://www.w3.org/2001/XMLSchema-instance" xmlns:pc="http://schemas.microsoft.com/office/infopath/2007/PartnerControls">
  <documentManagement/>
</p:properties>
</file>

<file path=customXml/item169.xml><?xml version="1.0" encoding="utf-8"?>
<XMLData ShapeName="ChapterMarker"/>
</file>

<file path=customXml/item17.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70.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71.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72.xml><?xml version="1.0" encoding="utf-8"?>
<p:properties xmlns:p="http://schemas.microsoft.com/office/2006/metadata/properties" xmlns:xsi="http://www.w3.org/2001/XMLSchema-instance" xmlns:pc="http://schemas.microsoft.com/office/infopath/2007/PartnerControls">
  <documentManagement/>
</p:properties>
</file>

<file path=customXml/item173.xml><?xml version="1.0" encoding="utf-8"?>
<p:properties xmlns:p="http://schemas.microsoft.com/office/2006/metadata/properties" xmlns:xsi="http://www.w3.org/2001/XMLSchema-instance" xmlns:pc="http://schemas.microsoft.com/office/infopath/2007/PartnerControls">
  <documentManagement/>
</p:properties>
</file>

<file path=customXml/item174.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75.xml><?xml version="1.0" encoding="utf-8"?>
<p:properties xmlns:p="http://schemas.microsoft.com/office/2006/metadata/properties" xmlns:xsi="http://www.w3.org/2001/XMLSchema-instance" xmlns:pc="http://schemas.microsoft.com/office/infopath/2007/PartnerControls">
  <documentManagement/>
</p:properties>
</file>

<file path=customXml/item176.xml><?xml version="1.0" encoding="utf-8"?>
<XMLData LayoutName="TwoColumnsWithChart_Subheader"/>
</file>

<file path=customXml/item177.xml><?xml version="1.0" encoding="utf-8"?>
<XMLData LayoutName="ThreeBoxesCombinedLeft_KeyMessage"/>
</file>

<file path=customXml/item178.xml><?xml version="1.0" encoding="utf-8"?>
<p:properties xmlns:p="http://schemas.microsoft.com/office/2006/metadata/properties" xmlns:xsi="http://www.w3.org/2001/XMLSchema-instance" xmlns:pc="http://schemas.microsoft.com/office/infopath/2007/PartnerControls">
  <documentManagement/>
</p:properties>
</file>

<file path=customXml/item179.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8.xml><?xml version="1.0" encoding="utf-8"?>
<XMLData LayoutName="TwoColumnContentPane"/>
</file>

<file path=customXml/item180.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81.xml><?xml version="1.0" encoding="utf-8"?>
<p:properties xmlns:p="http://schemas.microsoft.com/office/2006/metadata/properties" xmlns:xsi="http://www.w3.org/2001/XMLSchema-instance" xmlns:pc="http://schemas.microsoft.com/office/infopath/2007/PartnerControls">
  <documentManagement/>
</p:properties>
</file>

<file path=customXml/item182.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83.xml><?xml version="1.0" encoding="utf-8"?>
<p:properties xmlns:p="http://schemas.microsoft.com/office/2006/metadata/properties" xmlns:xsi="http://www.w3.org/2001/XMLSchema-instance" xmlns:pc="http://schemas.microsoft.com/office/infopath/2007/PartnerControls">
  <documentManagement/>
</p:properties>
</file>

<file path=customXml/item184.xml><?xml version="1.0" encoding="utf-8"?>
<p:properties xmlns:p="http://schemas.microsoft.com/office/2006/metadata/properties" xmlns:xsi="http://www.w3.org/2001/XMLSchema-instance" xmlns:pc="http://schemas.microsoft.com/office/infopath/2007/PartnerControls">
  <documentManagement/>
</p:properties>
</file>

<file path=customXml/item185.xml><?xml version="1.0" encoding="utf-8"?>
<XMLData LayoutName="TableOfContents"/>
</file>

<file path=customXml/item186.xml><?xml version="1.0" encoding="utf-8"?>
<p:properties xmlns:p="http://schemas.microsoft.com/office/2006/metadata/properties" xmlns:xsi="http://www.w3.org/2001/XMLSchema-instance" xmlns:pc="http://schemas.microsoft.com/office/infopath/2007/PartnerControls">
  <documentManagement/>
</p:properties>
</file>

<file path=customXml/item187.xml><?xml version="1.0" encoding="utf-8"?>
<p:properties xmlns:p="http://schemas.microsoft.com/office/2006/metadata/properties" xmlns:xsi="http://www.w3.org/2001/XMLSchema-instance" xmlns:pc="http://schemas.microsoft.com/office/infopath/2007/PartnerControls">
  <documentManagement/>
</p:properties>
</file>

<file path=customXml/item188.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89.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9.xml><?xml version="1.0" encoding="utf-8"?>
<p:properties xmlns:p="http://schemas.microsoft.com/office/2006/metadata/properties" xmlns:xsi="http://www.w3.org/2001/XMLSchema-instance" xmlns:pc="http://schemas.microsoft.com/office/infopath/2007/PartnerControls">
  <documentManagement/>
</p:properties>
</file>

<file path=customXml/item190.xml><?xml version="1.0" encoding="utf-8"?>
<p:properties xmlns:p="http://schemas.microsoft.com/office/2006/metadata/properties" xmlns:xsi="http://www.w3.org/2001/XMLSchema-instance" xmlns:pc="http://schemas.microsoft.com/office/infopath/2007/PartnerControls">
  <documentManagement/>
</p:properties>
</file>

<file path=customXml/item191.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92.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93.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94.xml><?xml version="1.0" encoding="utf-8"?>
<XMLData LayoutName="TwoRows_Subheader"/>
</file>

<file path=customXml/item195.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96.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97.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98.xml><?xml version="1.0" encoding="utf-8"?>
<XMLData LayoutName="CaseStudy4"/>
</file>

<file path=customXml/item199.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0.xml><?xml version="1.0" encoding="utf-8"?>
<p:properties xmlns:p="http://schemas.microsoft.com/office/2006/metadata/properties" xmlns:xsi="http://www.w3.org/2001/XMLSchema-instance" xmlns:pc="http://schemas.microsoft.com/office/infopath/2007/PartnerControls">
  <documentManagement/>
</p:properties>
</file>

<file path=customXml/item200.xml><?xml version="1.0" encoding="utf-8"?>
<p:properties xmlns:p="http://schemas.microsoft.com/office/2006/metadata/properties" xmlns:xsi="http://www.w3.org/2001/XMLSchema-instance" xmlns:pc="http://schemas.microsoft.com/office/infopath/2007/PartnerControls">
  <documentManagement/>
</p:properties>
</file>

<file path=customXml/item201.xml><?xml version="1.0" encoding="utf-8"?>
<?mso-contentType ?>
<FormTemplates xmlns="http://schemas.microsoft.com/sharepoint/v3/contenttype/forms">
  <Display>DocumentLibraryForm</Display>
  <Edit>DocumentLibraryForm</Edit>
  <New>DocumentLibraryForm</New>
</FormTemplates>
</file>

<file path=customXml/item202.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03.xml><?xml version="1.0" encoding="utf-8"?>
<p:properties xmlns:p="http://schemas.microsoft.com/office/2006/metadata/properties" xmlns:xsi="http://www.w3.org/2001/XMLSchema-instance" xmlns:pc="http://schemas.microsoft.com/office/infopath/2007/PartnerControls">
  <documentManagement/>
</p:properties>
</file>

<file path=customXml/item204.xml><?xml version="1.0" encoding="utf-8"?>
<p:properties xmlns:p="http://schemas.microsoft.com/office/2006/metadata/properties" xmlns:xsi="http://www.w3.org/2001/XMLSchema-instance" xmlns:pc="http://schemas.microsoft.com/office/infopath/2007/PartnerControls">
  <documentManagement/>
</p:properties>
</file>

<file path=customXml/item205.xml><?xml version="1.0" encoding="utf-8"?>
<p:properties xmlns:p="http://schemas.microsoft.com/office/2006/metadata/properties" xmlns:xsi="http://www.w3.org/2001/XMLSchema-instance" xmlns:pc="http://schemas.microsoft.com/office/infopath/2007/PartnerControls">
  <documentManagement/>
</p:properties>
</file>

<file path=customXml/item206.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07.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08.xml><?xml version="1.0" encoding="utf-8"?>
<p:properties xmlns:p="http://schemas.microsoft.com/office/2006/metadata/properties" xmlns:xsi="http://www.w3.org/2001/XMLSchema-instance" xmlns:pc="http://schemas.microsoft.com/office/infopath/2007/PartnerControls">
  <documentManagement/>
</p:properties>
</file>

<file path=customXml/item209.xml><?xml version="1.0" encoding="utf-8"?>
<p:properties xmlns:p="http://schemas.microsoft.com/office/2006/metadata/properties" xmlns:xsi="http://www.w3.org/2001/XMLSchema-instance" xmlns:pc="http://schemas.microsoft.com/office/infopath/2007/PartnerControls">
  <documentManagement/>
</p:properties>
</file>

<file path=customXml/item21.xml><?xml version="1.0" encoding="utf-8"?>
<p:properties xmlns:p="http://schemas.microsoft.com/office/2006/metadata/properties" xmlns:xsi="http://www.w3.org/2001/XMLSchema-instance" xmlns:pc="http://schemas.microsoft.com/office/infopath/2007/PartnerControls">
  <documentManagement/>
</p:properties>
</file>

<file path=customXml/item210.xml><?xml version="1.0" encoding="utf-8"?>
<XMLData LayoutName="ThreeBoxesCombinedRight_Subheader"/>
</file>

<file path=customXml/item211.xml><?xml version="1.0" encoding="utf-8"?>
<p:properties xmlns:p="http://schemas.microsoft.com/office/2006/metadata/properties" xmlns:xsi="http://www.w3.org/2001/XMLSchema-instance" xmlns:pc="http://schemas.microsoft.com/office/infopath/2007/PartnerControls">
  <documentManagement/>
</p:properties>
</file>

<file path=customXml/item212.xml><?xml version="1.0" encoding="utf-8"?>
<p:properties xmlns:p="http://schemas.microsoft.com/office/2006/metadata/properties" xmlns:xsi="http://www.w3.org/2001/XMLSchema-instance" xmlns:pc="http://schemas.microsoft.com/office/infopath/2007/PartnerControls">
  <documentManagement/>
</p:properties>
</file>

<file path=customXml/item213.xml><?xml version="1.0" encoding="utf-8"?>
<XMLData LayoutName="BoxSectionDividerWithoutImage"/>
</file>

<file path=customXml/item214.xml><?xml version="1.0" encoding="utf-8"?>
<XMLData LayoutName="CoverPageWithoutImageWithoutLogo"/>
</file>

<file path=customXml/item215.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16.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17.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18.xml><?xml version="1.0" encoding="utf-8"?>
<XMLData LayoutName="SingleColumnPane_Subheader"/>
</file>

<file path=customXml/item219.xml><?xml version="1.0" encoding="utf-8"?>
<XMLData LayoutName="SingleColumnPane_KeyMessage_Subheader"/>
</file>

<file path=customXml/item22.xml><?xml version="1.0" encoding="utf-8"?>
<XMLData LayoutName="TransitionSlides"/>
</file>

<file path=customXml/item220.xml><?xml version="1.0" encoding="utf-8"?>
<p:properties xmlns:p="http://schemas.microsoft.com/office/2006/metadata/properties" xmlns:xsi="http://www.w3.org/2001/XMLSchema-instance" xmlns:pc="http://schemas.microsoft.com/office/infopath/2007/PartnerControls">
  <documentManagement/>
</p:properties>
</file>

<file path=customXml/item221.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22.xml><?xml version="1.0" encoding="utf-8"?>
<XMLData LayoutName="CoverPageWithImage"/>
</file>

<file path=customXml/item223.xml><?xml version="1.0" encoding="utf-8"?>
<p:properties xmlns:p="http://schemas.microsoft.com/office/2006/metadata/properties" xmlns:xsi="http://www.w3.org/2001/XMLSchema-instance" xmlns:pc="http://schemas.microsoft.com/office/infopath/2007/PartnerControls">
  <documentManagement/>
</p:properties>
</file>

<file path=customXml/item224.xml><?xml version="1.0" encoding="utf-8"?>
<XMLData LayoutName="ThreeBoxesCombinedRight_Subheader"/>
</file>

<file path=customXml/item225.xml><?xml version="1.0" encoding="utf-8"?>
<p:properties xmlns:p="http://schemas.microsoft.com/office/2006/metadata/properties" xmlns:xsi="http://www.w3.org/2001/XMLSchema-instance" xmlns:pc="http://schemas.microsoft.com/office/infopath/2007/PartnerControls">
  <documentManagement/>
</p:properties>
</file>

<file path=customXml/item226.xml><?xml version="1.0" encoding="utf-8"?>
<p:properties xmlns:p="http://schemas.microsoft.com/office/2006/metadata/properties" xmlns:xsi="http://www.w3.org/2001/XMLSchema-instance" xmlns:pc="http://schemas.microsoft.com/office/infopath/2007/PartnerControls">
  <documentManagement/>
</p:properties>
</file>

<file path=customXml/item227.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28.xml><?xml version="1.0" encoding="utf-8"?>
<p:properties xmlns:p="http://schemas.microsoft.com/office/2006/metadata/properties" xmlns:xsi="http://www.w3.org/2001/XMLSchema-instance" xmlns:pc="http://schemas.microsoft.com/office/infopath/2007/PartnerControls">
  <documentManagement/>
</p:properties>
</file>

<file path=customXml/item229.xml><?xml version="1.0" encoding="utf-8"?>
<p:properties xmlns:p="http://schemas.microsoft.com/office/2006/metadata/properties" xmlns:xsi="http://www.w3.org/2001/XMLSchema-instance" xmlns:pc="http://schemas.microsoft.com/office/infopath/2007/PartnerControls">
  <documentManagement/>
</p:properties>
</file>

<file path=customXml/item23.xml><?xml version="1.0" encoding="utf-8"?>
<p:properties xmlns:p="http://schemas.microsoft.com/office/2006/metadata/properties" xmlns:xsi="http://www.w3.org/2001/XMLSchema-instance" xmlns:pc="http://schemas.microsoft.com/office/infopath/2007/PartnerControls">
  <documentManagement/>
</p:properties>
</file>

<file path=customXml/item230.xml><?xml version="1.0" encoding="utf-8"?>
<p:properties xmlns:p="http://schemas.microsoft.com/office/2006/metadata/properties" xmlns:xsi="http://www.w3.org/2001/XMLSchema-instance" xmlns:pc="http://schemas.microsoft.com/office/infopath/2007/PartnerControls">
  <documentManagement/>
</p:properties>
</file>

<file path=customXml/item231.xml><?xml version="1.0" encoding="utf-8"?>
<p:properties xmlns:p="http://schemas.microsoft.com/office/2006/metadata/properties" xmlns:xsi="http://www.w3.org/2001/XMLSchema-instance" xmlns:pc="http://schemas.microsoft.com/office/infopath/2007/PartnerControls">
  <documentManagement/>
</p:properties>
</file>

<file path=customXml/item232.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33.xml><?xml version="1.0" encoding="utf-8"?>
<p:properties xmlns:p="http://schemas.microsoft.com/office/2006/metadata/properties" xmlns:xsi="http://www.w3.org/2001/XMLSchema-instance" xmlns:pc="http://schemas.microsoft.com/office/infopath/2007/PartnerControls">
  <documentManagement/>
</p:properties>
</file>

<file path=customXml/item234.xml><?xml version="1.0" encoding="utf-8"?>
<p:properties xmlns:p="http://schemas.microsoft.com/office/2006/metadata/properties" xmlns:xsi="http://www.w3.org/2001/XMLSchema-instance" xmlns:pc="http://schemas.microsoft.com/office/infopath/2007/PartnerControls">
  <documentManagement/>
</p:properties>
</file>

<file path=customXml/item235.xml><?xml version="1.0" encoding="utf-8"?>
<p:properties xmlns:p="http://schemas.microsoft.com/office/2006/metadata/properties" xmlns:xsi="http://www.w3.org/2001/XMLSchema-instance" xmlns:pc="http://schemas.microsoft.com/office/infopath/2007/PartnerControls">
  <documentManagement/>
</p:properties>
</file>

<file path=customXml/item236.xml><?xml version="1.0" encoding="utf-8"?>
<XMLData LayoutName="BoxCoverPageWithImageWithoutLogo"/>
</file>

<file path=customXml/item237.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38.xml><?xml version="1.0" encoding="utf-8"?>
<p:properties xmlns:p="http://schemas.microsoft.com/office/2006/metadata/properties" xmlns:xsi="http://www.w3.org/2001/XMLSchema-instance" xmlns:pc="http://schemas.microsoft.com/office/infopath/2007/PartnerControls">
  <documentManagement/>
</p:properties>
</file>

<file path=customXml/item239.xml><?xml version="1.0" encoding="utf-8"?>
<p:properties xmlns:p="http://schemas.microsoft.com/office/2006/metadata/properties" xmlns:xsi="http://www.w3.org/2001/XMLSchema-instance" xmlns:pc="http://schemas.microsoft.com/office/infopath/2007/PartnerControls">
  <documentManagement/>
</p:properties>
</file>

<file path=customXml/item24.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40.xml><?xml version="1.0" encoding="utf-8"?>
<XMLData LayoutName="ThreeBoxesCombinedRight"/>
</file>

<file path=customXml/item241.xml><?xml version="1.0" encoding="utf-8"?>
<p:properties xmlns:p="http://schemas.microsoft.com/office/2006/metadata/properties" xmlns:xsi="http://www.w3.org/2001/XMLSchema-instance" xmlns:pc="http://schemas.microsoft.com/office/infopath/2007/PartnerControls">
  <documentManagement/>
</p:properties>
</file>

<file path=customXml/item242.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43.xml><?xml version="1.0" encoding="utf-8"?>
<p:properties xmlns:p="http://schemas.microsoft.com/office/2006/metadata/properties" xmlns:xsi="http://www.w3.org/2001/XMLSchema-instance" xmlns:pc="http://schemas.microsoft.com/office/infopath/2007/PartnerControls">
  <documentManagement/>
</p:properties>
</file>

<file path=customXml/item244.xml><?xml version="1.0" encoding="utf-8"?>
<p:properties xmlns:p="http://schemas.microsoft.com/office/2006/metadata/properties" xmlns:xsi="http://www.w3.org/2001/XMLSchema-instance" xmlns:pc="http://schemas.microsoft.com/office/infopath/2007/PartnerControls">
  <documentManagement/>
</p:properties>
</file>

<file path=customXml/item245.xml><?xml version="1.0" encoding="utf-8"?>
<p:properties xmlns:p="http://schemas.microsoft.com/office/2006/metadata/properties" xmlns:xsi="http://www.w3.org/2001/XMLSchema-instance" xmlns:pc="http://schemas.microsoft.com/office/infopath/2007/PartnerControls">
  <documentManagement/>
</p:properties>
</file>

<file path=customXml/item246.xml><?xml version="1.0" encoding="utf-8"?>
<p:properties xmlns:p="http://schemas.microsoft.com/office/2006/metadata/properties" xmlns:xsi="http://www.w3.org/2001/XMLSchema-instance" xmlns:pc="http://schemas.microsoft.com/office/infopath/2007/PartnerControls">
  <documentManagement/>
</p:properties>
</file>

<file path=customXml/item247.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48.xml><?xml version="1.0" encoding="utf-8"?>
<XMLData LayoutName="CoverPageWithoutImage"/>
</file>

<file path=customXml/item249.xml><?xml version="1.0" encoding="utf-8"?>
<p:properties xmlns:p="http://schemas.microsoft.com/office/2006/metadata/properties" xmlns:xsi="http://www.w3.org/2001/XMLSchema-instance" xmlns:pc="http://schemas.microsoft.com/office/infopath/2007/PartnerControls">
  <documentManagement/>
</p:properties>
</file>

<file path=customXml/item25.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50.xml><?xml version="1.0" encoding="utf-8"?>
<XMLData LayoutName="TeamBioThreeWithPhoto"/>
</file>

<file path=customXml/item251.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52.xml><?xml version="1.0" encoding="utf-8"?>
<p:properties xmlns:p="http://schemas.microsoft.com/office/2006/metadata/properties" xmlns:xsi="http://www.w3.org/2001/XMLSchema-instance" xmlns:pc="http://schemas.microsoft.com/office/infopath/2007/PartnerControls">
  <documentManagement/>
</p:properties>
</file>

<file path=customXml/item253.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54.xml><?xml version="1.0" encoding="utf-8"?>
<p:properties xmlns:p="http://schemas.microsoft.com/office/2006/metadata/properties" xmlns:xsi="http://www.w3.org/2001/XMLSchema-instance" xmlns:pc="http://schemas.microsoft.com/office/infopath/2007/PartnerControls">
  <documentManagement/>
</p:properties>
</file>

<file path=customXml/item255.xml><?xml version="1.0" encoding="utf-8"?>
<p:properties xmlns:p="http://schemas.microsoft.com/office/2006/metadata/properties" xmlns:xsi="http://www.w3.org/2001/XMLSchema-instance" xmlns:pc="http://schemas.microsoft.com/office/infopath/2007/PartnerControls">
  <documentManagement/>
</p:properties>
</file>

<file path=customXml/item256.xml><?xml version="1.0" encoding="utf-8"?>
<XMLData LayoutName="ThreeBoxesCombinedLeft"/>
</file>

<file path=customXml/item257.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58.xml><?xml version="1.0" encoding="utf-8"?>
<p:properties xmlns:p="http://schemas.microsoft.com/office/2006/metadata/properties" xmlns:xsi="http://www.w3.org/2001/XMLSchema-instance" xmlns:pc="http://schemas.microsoft.com/office/infopath/2007/PartnerControls">
  <documentManagement/>
</p:properties>
</file>

<file path=customXml/item259.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6.xml><?xml version="1.0" encoding="utf-8"?>
<XMLData LayoutName="FourBoxes_Subheader"/>
</file>

<file path=customXml/item260.xml><?xml version="1.0" encoding="utf-8"?>
<p:properties xmlns:p="http://schemas.microsoft.com/office/2006/metadata/properties" xmlns:xsi="http://www.w3.org/2001/XMLSchema-instance" xmlns:pc="http://schemas.microsoft.com/office/infopath/2007/PartnerControls">
  <documentManagement/>
</p:properties>
</file>

<file path=customXml/item261.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62.xml><?xml version="1.0" encoding="utf-8"?>
<p:properties xmlns:p="http://schemas.microsoft.com/office/2006/metadata/properties" xmlns:xsi="http://www.w3.org/2001/XMLSchema-instance" xmlns:pc="http://schemas.microsoft.com/office/infopath/2007/PartnerControls">
  <documentManagement/>
</p:properties>
</file>

<file path=customXml/item263.xml><?xml version="1.0" encoding="utf-8"?>
<p:properties xmlns:p="http://schemas.microsoft.com/office/2006/metadata/properties" xmlns:xsi="http://www.w3.org/2001/XMLSchema-instance" xmlns:pc="http://schemas.microsoft.com/office/infopath/2007/PartnerControls">
  <documentManagement/>
</p:properties>
</file>

<file path=customXml/item264.xml><?xml version="1.0" encoding="utf-8"?>
<XMLData LayoutName="TwoColumnsWithChart_Subheader"/>
</file>

<file path=customXml/item265.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66.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67.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68.xml><?xml version="1.0" encoding="utf-8"?>
<p:properties xmlns:p="http://schemas.microsoft.com/office/2006/metadata/properties" xmlns:xsi="http://www.w3.org/2001/XMLSchema-instance" xmlns:pc="http://schemas.microsoft.com/office/infopath/2007/PartnerControls">
  <documentManagement/>
</p:properties>
</file>

<file path=customXml/item269.xml><?xml version="1.0" encoding="utf-8"?>
<p:properties xmlns:p="http://schemas.microsoft.com/office/2006/metadata/properties" xmlns:xsi="http://www.w3.org/2001/XMLSchema-instance" xmlns:pc="http://schemas.microsoft.com/office/infopath/2007/PartnerControls">
  <documentManagement/>
</p:properties>
</file>

<file path=customXml/item27.xml><?xml version="1.0" encoding="utf-8"?>
<p:properties xmlns:p="http://schemas.microsoft.com/office/2006/metadata/properties" xmlns:xsi="http://www.w3.org/2001/XMLSchema-instance" xmlns:pc="http://schemas.microsoft.com/office/infopath/2007/PartnerControls">
  <documentManagement/>
</p:properties>
</file>

<file path=customXml/item270.xml><?xml version="1.0" encoding="utf-8"?>
<XMLData LayoutName="SubsectionDivider"/>
</file>

<file path=customXml/item271.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72.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73.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74.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75.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76.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77.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78.xml><?xml version="1.0" encoding="utf-8"?>
<p:properties xmlns:p="http://schemas.microsoft.com/office/2006/metadata/properties" xmlns:xsi="http://www.w3.org/2001/XMLSchema-instance" xmlns:pc="http://schemas.microsoft.com/office/infopath/2007/PartnerControls">
  <documentManagement/>
</p:properties>
</file>

<file path=customXml/item279.xml><?xml version="1.0" encoding="utf-8"?>
<p:properties xmlns:p="http://schemas.microsoft.com/office/2006/metadata/properties" xmlns:xsi="http://www.w3.org/2001/XMLSchema-instance" xmlns:pc="http://schemas.microsoft.com/office/infopath/2007/PartnerControls">
  <documentManagement/>
</p:properties>
</file>

<file path=customXml/item28.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80.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81.xml><?xml version="1.0" encoding="utf-8"?>
<p:properties xmlns:p="http://schemas.microsoft.com/office/2006/metadata/properties" xmlns:xsi="http://www.w3.org/2001/XMLSchema-instance" xmlns:pc="http://schemas.microsoft.com/office/infopath/2007/PartnerControls">
  <documentManagement/>
</p:properties>
</file>

<file path=customXml/item282.xml><?xml version="1.0" encoding="utf-8"?>
<p:properties xmlns:p="http://schemas.microsoft.com/office/2006/metadata/properties" xmlns:xsi="http://www.w3.org/2001/XMLSchema-instance" xmlns:pc="http://schemas.microsoft.com/office/infopath/2007/PartnerControls">
  <documentManagement/>
</p:properties>
</file>

<file path=customXml/item283.xml><?xml version="1.0" encoding="utf-8"?>
<XMLData LayoutName="BoxSectionDividerWithImage"/>
</file>

<file path=customXml/item284.xml><?xml version="1.0" encoding="utf-8"?>
<XMLData LayoutName="SampleCaseStudy"/>
</file>

<file path=customXml/item285.xml><?xml version="1.0" encoding="utf-8"?>
<p:properties xmlns:p="http://schemas.microsoft.com/office/2006/metadata/properties" xmlns:xsi="http://www.w3.org/2001/XMLSchema-instance" xmlns:pc="http://schemas.microsoft.com/office/infopath/2007/PartnerControls">
  <documentManagement/>
</p:properties>
</file>

<file path=customXml/item286.xml><?xml version="1.0" encoding="utf-8"?>
<XMLData LayoutName="SingleColumnPane_KeyMessage"/>
</file>

<file path=customXml/item287.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88.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89.xml><?xml version="1.0" encoding="utf-8"?>
<p:properties xmlns:p="http://schemas.microsoft.com/office/2006/metadata/properties" xmlns:xsi="http://www.w3.org/2001/XMLSchema-instance" xmlns:pc="http://schemas.microsoft.com/office/infopath/2007/PartnerControls">
  <documentManagement/>
</p:properties>
</file>

<file path=customXml/item29.xml><?xml version="1.0" encoding="utf-8"?>
<p:properties xmlns:p="http://schemas.microsoft.com/office/2006/metadata/properties" xmlns:xsi="http://www.w3.org/2001/XMLSchema-instance" xmlns:pc="http://schemas.microsoft.com/office/infopath/2007/PartnerControls">
  <documentManagement/>
</p:properties>
</file>

<file path=customXml/item290.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91.xml><?xml version="1.0" encoding="utf-8"?>
<p:properties xmlns:p="http://schemas.microsoft.com/office/2006/metadata/properties" xmlns:xsi="http://www.w3.org/2001/XMLSchema-instance" xmlns:pc="http://schemas.microsoft.com/office/infopath/2007/PartnerControls">
  <documentManagement/>
</p:properties>
</file>

<file path=customXml/item292.xml><?xml version="1.0" encoding="utf-8"?>
<XMLData LayoutName="Blank_KeyMessage"/>
</file>

<file path=customXml/item293.xml><?xml version="1.0" encoding="utf-8"?>
<p:properties xmlns:p="http://schemas.microsoft.com/office/2006/metadata/properties" xmlns:xsi="http://www.w3.org/2001/XMLSchema-instance" xmlns:pc="http://schemas.microsoft.com/office/infopath/2007/PartnerControls">
  <documentManagement/>
</p:properties>
</file>

<file path=customXml/item294.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95.xml><?xml version="1.0" encoding="utf-8"?>
<p:properties xmlns:p="http://schemas.microsoft.com/office/2006/metadata/properties" xmlns:xsi="http://www.w3.org/2001/XMLSchema-instance" xmlns:pc="http://schemas.microsoft.com/office/infopath/2007/PartnerControls">
  <documentManagement/>
</p:properties>
</file>

<file path=customXml/item296.xml><?xml version="1.0" encoding="utf-8"?>
<XMLData LayoutName="ThreeBoxesCombinedLeft"/>
</file>

<file path=customXml/item297.xml><?xml version="1.0" encoding="utf-8"?>
<XMLData LayoutName="SingleColumnPane_KeyMessage_Subheader"/>
</file>

<file path=customXml/item298.xml><?xml version="1.0" encoding="utf-8"?>
<XMLData LayoutName="TableOfContents"/>
</file>

<file path=customXml/item299.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XMLData LayoutName="ThreeBoxesCombinedRight_KeyMessage_Subheader"/>
</file>

<file path=customXml/item30.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00.xml><?xml version="1.0" encoding="utf-8"?>
<p:properties xmlns:p="http://schemas.microsoft.com/office/2006/metadata/properties" xmlns:xsi="http://www.w3.org/2001/XMLSchema-instance" xmlns:pc="http://schemas.microsoft.com/office/infopath/2007/PartnerControls">
  <documentManagement/>
</p:properties>
</file>

<file path=customXml/item301.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02.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03.xml><?xml version="1.0" encoding="utf-8"?>
<p:properties xmlns:p="http://schemas.microsoft.com/office/2006/metadata/properties" xmlns:xsi="http://www.w3.org/2001/XMLSchema-instance" xmlns:pc="http://schemas.microsoft.com/office/infopath/2007/PartnerControls">
  <documentManagement/>
</p:properties>
</file>

<file path=customXml/item304.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05.xml><?xml version="1.0" encoding="utf-8"?>
<p:properties xmlns:p="http://schemas.microsoft.com/office/2006/metadata/properties" xmlns:xsi="http://www.w3.org/2001/XMLSchema-instance" xmlns:pc="http://schemas.microsoft.com/office/infopath/2007/PartnerControls">
  <documentManagement/>
</p:properties>
</file>

<file path=customXml/item306.xml><?xml version="1.0" encoding="utf-8"?>
<p:properties xmlns:p="http://schemas.microsoft.com/office/2006/metadata/properties" xmlns:xsi="http://www.w3.org/2001/XMLSchema-instance" xmlns:pc="http://schemas.microsoft.com/office/infopath/2007/PartnerControls">
  <documentManagement/>
</p:properties>
</file>

<file path=customXml/item307.xml><?xml version="1.0" encoding="utf-8"?>
<p:properties xmlns:p="http://schemas.microsoft.com/office/2006/metadata/properties" xmlns:xsi="http://www.w3.org/2001/XMLSchema-instance" xmlns:pc="http://schemas.microsoft.com/office/infopath/2007/PartnerControls">
  <documentManagement/>
</p:properties>
</file>

<file path=customXml/item308.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09.xml><?xml version="1.0" encoding="utf-8"?>
<XMLData LayoutName="TwoRows"/>
</file>

<file path=customXml/item31.xml><?xml version="1.0" encoding="utf-8"?>
<p:properties xmlns:p="http://schemas.microsoft.com/office/2006/metadata/properties" xmlns:xsi="http://www.w3.org/2001/XMLSchema-instance" xmlns:pc="http://schemas.microsoft.com/office/infopath/2007/PartnerControls">
  <documentManagement/>
</p:properties>
</file>

<file path=customXml/item310.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11.xml><?xml version="1.0" encoding="utf-8"?>
<p:properties xmlns:p="http://schemas.microsoft.com/office/2006/metadata/properties" xmlns:xsi="http://www.w3.org/2001/XMLSchema-instance" xmlns:pc="http://schemas.microsoft.com/office/infopath/2007/PartnerControls">
  <documentManagement/>
</p:properties>
</file>

<file path=customXml/item312.xml><?xml version="1.0" encoding="utf-8"?>
<XMLData LayoutName="ThreeColumnContentPane_Subheader"/>
</file>

<file path=customXml/item313.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14.xml><?xml version="1.0" encoding="utf-8"?>
<p:properties xmlns:p="http://schemas.microsoft.com/office/2006/metadata/properties" xmlns:xsi="http://www.w3.org/2001/XMLSchema-instance" xmlns:pc="http://schemas.microsoft.com/office/infopath/2007/PartnerControls">
  <documentManagement/>
</p:properties>
</file>

<file path=customXml/item315.xml><?xml version="1.0" encoding="utf-8"?>
<p:properties xmlns:p="http://schemas.microsoft.com/office/2006/metadata/properties" xmlns:xsi="http://www.w3.org/2001/XMLSchema-instance" xmlns:pc="http://schemas.microsoft.com/office/infopath/2007/PartnerControls">
  <documentManagement/>
</p:properties>
</file>

<file path=customXml/item316.xml><?xml version="1.0" encoding="utf-8"?>
<XMLData LayoutName="FourBoxes_KeyMessage_Subheader"/>
</file>

<file path=customXml/item317.xml><?xml version="1.0" encoding="utf-8"?>
<p:properties xmlns:p="http://schemas.microsoft.com/office/2006/metadata/properties" xmlns:xsi="http://www.w3.org/2001/XMLSchema-instance" xmlns:pc="http://schemas.microsoft.com/office/infopath/2007/PartnerControls">
  <documentManagement/>
</p:properties>
</file>

<file path=customXml/item318.xml><?xml version="1.0" encoding="utf-8"?>
<p:properties xmlns:p="http://schemas.microsoft.com/office/2006/metadata/properties" xmlns:xsi="http://www.w3.org/2001/XMLSchema-instance" xmlns:pc="http://schemas.microsoft.com/office/infopath/2007/PartnerControls">
  <documentManagement/>
</p:properties>
</file>

<file path=customXml/item319.xml><?xml version="1.0" encoding="utf-8"?>
<p:properties xmlns:p="http://schemas.microsoft.com/office/2006/metadata/properties" xmlns:xsi="http://www.w3.org/2001/XMLSchema-instance" xmlns:pc="http://schemas.microsoft.com/office/infopath/2007/PartnerControls">
  <documentManagement/>
</p:properties>
</file>

<file path=customXml/item32.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20.xml><?xml version="1.0" encoding="utf-8"?>
<p:properties xmlns:p="http://schemas.microsoft.com/office/2006/metadata/properties" xmlns:xsi="http://www.w3.org/2001/XMLSchema-instance" xmlns:pc="http://schemas.microsoft.com/office/infopath/2007/PartnerControls">
  <documentManagement/>
</p:properties>
</file>

<file path=customXml/item321.xml><?xml version="1.0" encoding="utf-8"?>
<p:properties xmlns:p="http://schemas.microsoft.com/office/2006/metadata/properties" xmlns:xsi="http://www.w3.org/2001/XMLSchema-instance" xmlns:pc="http://schemas.microsoft.com/office/infopath/2007/PartnerControls">
  <documentManagement/>
</p:properties>
</file>

<file path=customXml/item322.xml><?xml version="1.0" encoding="utf-8"?>
<XMLData LayoutName="SingleColumnPane"/>
</file>

<file path=customXml/item323.xml><?xml version="1.0" encoding="utf-8"?>
<p:properties xmlns:p="http://schemas.microsoft.com/office/2006/metadata/properties" xmlns:xsi="http://www.w3.org/2001/XMLSchema-instance" xmlns:pc="http://schemas.microsoft.com/office/infopath/2007/PartnerControls">
  <documentManagement/>
</p:properties>
</file>

<file path=customXml/item324.xml><?xml version="1.0" encoding="utf-8"?>
<p:properties xmlns:p="http://schemas.microsoft.com/office/2006/metadata/properties" xmlns:xsi="http://www.w3.org/2001/XMLSchema-instance" xmlns:pc="http://schemas.microsoft.com/office/infopath/2007/PartnerControls">
  <documentManagement/>
</p:properties>
</file>

<file path=customXml/item325.xml><?xml version="1.0" encoding="utf-8"?>
<XMLData LayoutName="Blank"/>
</file>

<file path=customXml/item326.xml><?xml version="1.0" encoding="utf-8"?>
<p:properties xmlns:p="http://schemas.microsoft.com/office/2006/metadata/properties" xmlns:xsi="http://www.w3.org/2001/XMLSchema-instance" xmlns:pc="http://schemas.microsoft.com/office/infopath/2007/PartnerControls">
  <documentManagement/>
</p:properties>
</file>

<file path=customXml/item327.xml><?xml version="1.0" encoding="utf-8"?>
<p:properties xmlns:p="http://schemas.microsoft.com/office/2006/metadata/properties" xmlns:xsi="http://www.w3.org/2001/XMLSchema-instance" xmlns:pc="http://schemas.microsoft.com/office/infopath/2007/PartnerControls">
  <documentManagement/>
</p:properties>
</file>

<file path=customXml/item328.xml><?xml version="1.0" encoding="utf-8"?>
<p:properties xmlns:p="http://schemas.microsoft.com/office/2006/metadata/properties" xmlns:xsi="http://www.w3.org/2001/XMLSchema-instance" xmlns:pc="http://schemas.microsoft.com/office/infopath/2007/PartnerControls">
  <documentManagement/>
</p:properties>
</file>

<file path=customXml/item329.xml><?xml version="1.0" encoding="utf-8"?>
<XMLData LayoutName="ThreeColumnContentPane_Subheader"/>
</file>

<file path=customXml/item33.xml><?xml version="1.0" encoding="utf-8"?>
<p:properties xmlns:p="http://schemas.microsoft.com/office/2006/metadata/properties" xmlns:xsi="http://www.w3.org/2001/XMLSchema-instance" xmlns:pc="http://schemas.microsoft.com/office/infopath/2007/PartnerControls">
  <documentManagement/>
</p:properties>
</file>

<file path=customXml/item330.xml><?xml version="1.0" encoding="utf-8"?>
<p:properties xmlns:p="http://schemas.microsoft.com/office/2006/metadata/properties" xmlns:xsi="http://www.w3.org/2001/XMLSchema-instance" xmlns:pc="http://schemas.microsoft.com/office/infopath/2007/PartnerControls">
  <documentManagement/>
</p:properties>
</file>

<file path=customXml/item331.xml><?xml version="1.0" encoding="utf-8"?>
<p:properties xmlns:p="http://schemas.microsoft.com/office/2006/metadata/properties" xmlns:xsi="http://www.w3.org/2001/XMLSchema-instance" xmlns:pc="http://schemas.microsoft.com/office/infopath/2007/PartnerControls">
  <documentManagement/>
</p:properties>
</file>

<file path=customXml/item332.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33.xml><?xml version="1.0" encoding="utf-8"?>
<p:properties xmlns:p="http://schemas.microsoft.com/office/2006/metadata/properties" xmlns:xsi="http://www.w3.org/2001/XMLSchema-instance" xmlns:pc="http://schemas.microsoft.com/office/infopath/2007/PartnerControls">
  <documentManagement/>
</p:properties>
</file>

<file path=customXml/item334.xml><?xml version="1.0" encoding="utf-8"?>
<XMLData LayoutName="TwoColumns_Subheader"/>
</file>

<file path=customXml/item335.xml><?xml version="1.0" encoding="utf-8"?>
<XMLData LayoutName="Transition2"/>
</file>

<file path=customXml/item336.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37.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38.xml><?xml version="1.0" encoding="utf-8"?>
<p:properties xmlns:p="http://schemas.microsoft.com/office/2006/metadata/properties" xmlns:xsi="http://www.w3.org/2001/XMLSchema-instance" xmlns:pc="http://schemas.microsoft.com/office/infopath/2007/PartnerControls">
  <documentManagement/>
</p:properties>
</file>

<file path=customXml/item339.xml><?xml version="1.0" encoding="utf-8"?>
<p:properties xmlns:p="http://schemas.microsoft.com/office/2006/metadata/properties" xmlns:xsi="http://www.w3.org/2001/XMLSchema-instance" xmlns:pc="http://schemas.microsoft.com/office/infopath/2007/PartnerControls">
  <documentManagement/>
</p:properties>
</file>

<file path=customXml/item34.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40.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41.xml><?xml version="1.0" encoding="utf-8"?>
<p:properties xmlns:p="http://schemas.microsoft.com/office/2006/metadata/properties" xmlns:xsi="http://www.w3.org/2001/XMLSchema-instance" xmlns:pc="http://schemas.microsoft.com/office/infopath/2007/PartnerControls">
  <documentManagement/>
</p:properties>
</file>

<file path=customXml/item342.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43.xml><?xml version="1.0" encoding="utf-8"?>
<p:properties xmlns:p="http://schemas.microsoft.com/office/2006/metadata/properties" xmlns:xsi="http://www.w3.org/2001/XMLSchema-instance" xmlns:pc="http://schemas.microsoft.com/office/infopath/2007/PartnerControls">
  <documentManagement/>
</p:properties>
</file>

<file path=customXml/item344.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45.xml><?xml version="1.0" encoding="utf-8"?>
<XMLData LayoutName="TeamBioEightWithPhoto"/>
</file>

<file path=customXml/item346.xml><?xml version="1.0" encoding="utf-8"?>
<XMLData LayoutName="TwoColumnsWithChart_KeyMessage_Subheader"/>
</file>

<file path=customXml/item347.xml><?xml version="1.0" encoding="utf-8"?>
<p:properties xmlns:p="http://schemas.microsoft.com/office/2006/metadata/properties" xmlns:xsi="http://www.w3.org/2001/XMLSchema-instance" xmlns:pc="http://schemas.microsoft.com/office/infopath/2007/PartnerControls">
  <documentManagement/>
</p:properties>
</file>

<file path=customXml/item348.xml><?xml version="1.0" encoding="utf-8"?>
<p:properties xmlns:p="http://schemas.microsoft.com/office/2006/metadata/properties" xmlns:xsi="http://www.w3.org/2001/XMLSchema-instance" xmlns:pc="http://schemas.microsoft.com/office/infopath/2007/PartnerControls">
  <documentManagement/>
</p:properties>
</file>

<file path=customXml/item349.xml><?xml version="1.0" encoding="utf-8"?>
<p:properties xmlns:p="http://schemas.microsoft.com/office/2006/metadata/properties" xmlns:xsi="http://www.w3.org/2001/XMLSchema-instance" xmlns:pc="http://schemas.microsoft.com/office/infopath/2007/PartnerControls">
  <documentManagement/>
</p:properties>
</file>

<file path=customXml/item35.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50.xml><?xml version="1.0" encoding="utf-8"?>
<XMLData LayoutName="TeamBioFiveWithPhoto"/>
</file>

<file path=customXml/item351.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52.xml><?xml version="1.0" encoding="utf-8"?>
<p:properties xmlns:p="http://schemas.microsoft.com/office/2006/metadata/properties" xmlns:xsi="http://www.w3.org/2001/XMLSchema-instance" xmlns:pc="http://schemas.microsoft.com/office/infopath/2007/PartnerControls">
  <documentManagement/>
</p:properties>
</file>

<file path=customXml/item353.xml><?xml version="1.0" encoding="utf-8"?>
<p:properties xmlns:p="http://schemas.microsoft.com/office/2006/metadata/properties" xmlns:xsi="http://www.w3.org/2001/XMLSchema-instance" xmlns:pc="http://schemas.microsoft.com/office/infopath/2007/PartnerControls">
  <documentManagement/>
</p:properties>
</file>

<file path=customXml/item354.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55.xml><?xml version="1.0" encoding="utf-8"?>
<XMLData LayoutName="SingleCaseStudy"/>
</file>

<file path=customXml/item356.xml><?xml version="1.0" encoding="utf-8"?>
<XMLData LayoutName="TeamBioSevenWithPhoto"/>
</file>

<file path=customXml/item357.xml><?xml version="1.0" encoding="utf-8"?>
<XMLData LayoutName="Blank_Subheader"/>
</file>

<file path=customXml/item358.xml><?xml version="1.0" encoding="utf-8"?>
<XMLData LayoutName="SingleBioWithPhoto"/>
</file>

<file path=customXml/item359.xml><?xml version="1.0" encoding="utf-8"?>
<p:properties xmlns:p="http://schemas.microsoft.com/office/2006/metadata/properties" xmlns:xsi="http://www.w3.org/2001/XMLSchema-instance" xmlns:pc="http://schemas.microsoft.com/office/infopath/2007/PartnerControls">
  <documentManagement/>
</p:properties>
</file>

<file path=customXml/item36.xml><?xml version="1.0" encoding="utf-8"?>
<p:properties xmlns:p="http://schemas.microsoft.com/office/2006/metadata/properties" xmlns:xsi="http://www.w3.org/2001/XMLSchema-instance" xmlns:pc="http://schemas.microsoft.com/office/infopath/2007/PartnerControls">
  <documentManagement/>
</p:properties>
</file>

<file path=customXml/item360.xml><?xml version="1.0" encoding="utf-8"?>
<p:properties xmlns:p="http://schemas.microsoft.com/office/2006/metadata/properties" xmlns:xsi="http://www.w3.org/2001/XMLSchema-instance" xmlns:pc="http://schemas.microsoft.com/office/infopath/2007/PartnerControls">
  <documentManagement/>
</p:properties>
</file>

<file path=customXml/item361.xml><?xml version="1.0" encoding="utf-8"?>
<p:properties xmlns:p="http://schemas.microsoft.com/office/2006/metadata/properties" xmlns:xsi="http://www.w3.org/2001/XMLSchema-instance" xmlns:pc="http://schemas.microsoft.com/office/infopath/2007/PartnerControls">
  <documentManagement/>
</p:properties>
</file>

<file path=customXml/item362.xml><?xml version="1.0" encoding="utf-8"?>
<p:properties xmlns:p="http://schemas.microsoft.com/office/2006/metadata/properties" xmlns:xsi="http://www.w3.org/2001/XMLSchema-instance" xmlns:pc="http://schemas.microsoft.com/office/infopath/2007/PartnerControls">
  <documentManagement/>
</p:properties>
</file>

<file path=customXml/item363.xml><?xml version="1.0" encoding="utf-8"?>
<XMLData LayoutName="TwoColumnContentPane"/>
</file>

<file path=customXml/item364.xml><?xml version="1.0" encoding="utf-8"?>
<XMLData LayoutName="TwoRows_KeyMessage"/>
</file>

<file path=customXml/item365.xml><?xml version="1.0" encoding="utf-8"?>
<XMLData LayoutName="ThreeColumnContentPane_KeyMessage"/>
</file>

<file path=customXml/item366.xml><?xml version="1.0" encoding="utf-8"?>
<p:properties xmlns:p="http://schemas.microsoft.com/office/2006/metadata/properties" xmlns:xsi="http://www.w3.org/2001/XMLSchema-instance" xmlns:pc="http://schemas.microsoft.com/office/infopath/2007/PartnerControls">
  <documentManagement/>
</p:properties>
</file>

<file path=customXml/item367.xml><?xml version="1.0" encoding="utf-8"?>
<p:properties xmlns:p="http://schemas.microsoft.com/office/2006/metadata/properties" xmlns:xsi="http://www.w3.org/2001/XMLSchema-instance" xmlns:pc="http://schemas.microsoft.com/office/infopath/2007/PartnerControls">
  <documentManagement/>
</p:properties>
</file>

<file path=customXml/item368.xml><?xml version="1.0" encoding="utf-8"?>
<XMLData LayoutName="SampleBio"/>
</file>

<file path=customXml/item369.xml><?xml version="1.0" encoding="utf-8"?>
<p:properties xmlns:p="http://schemas.microsoft.com/office/2006/metadata/properties" xmlns:xsi="http://www.w3.org/2001/XMLSchema-instance" xmlns:pc="http://schemas.microsoft.com/office/infopath/2007/PartnerControls">
  <documentManagement/>
</p:properties>
</file>

<file path=customXml/item37.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70.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71.xml><?xml version="1.0" encoding="utf-8"?>
<XMLData LayoutName="ThreeBoxesCombinedLeft_KeyMessage"/>
</file>

<file path=customXml/item372.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73.xml><?xml version="1.0" encoding="utf-8"?>
<p:properties xmlns:p="http://schemas.microsoft.com/office/2006/metadata/properties" xmlns:xsi="http://www.w3.org/2001/XMLSchema-instance" xmlns:pc="http://schemas.microsoft.com/office/infopath/2007/PartnerControls">
  <documentManagement/>
</p:properties>
</file>

<file path=customXml/item374.xml><?xml version="1.0" encoding="utf-8"?>
<p:properties xmlns:p="http://schemas.microsoft.com/office/2006/metadata/properties" xmlns:xsi="http://www.w3.org/2001/XMLSchema-instance" xmlns:pc="http://schemas.microsoft.com/office/infopath/2007/PartnerControls">
  <documentManagement/>
</p:properties>
</file>

<file path=customXml/item375.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76.xml><?xml version="1.0" encoding="utf-8"?>
<p:properties xmlns:p="http://schemas.microsoft.com/office/2006/metadata/properties" xmlns:xsi="http://www.w3.org/2001/XMLSchema-instance" xmlns:pc="http://schemas.microsoft.com/office/infopath/2007/PartnerControls">
  <documentManagement/>
</p:properties>
</file>

<file path=customXml/item377.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78.xml><?xml version="1.0" encoding="utf-8"?>
<XMLData PageSize="A4"/>
</file>

<file path=customXml/item379.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8.xml><?xml version="1.0" encoding="utf-8"?>
<p:properties xmlns:p="http://schemas.microsoft.com/office/2006/metadata/properties" xmlns:xsi="http://www.w3.org/2001/XMLSchema-instance" xmlns:pc="http://schemas.microsoft.com/office/infopath/2007/PartnerControls">
  <documentManagement/>
</p:properties>
</file>

<file path=customXml/item380.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81.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82.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83.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84.xml><?xml version="1.0" encoding="utf-8"?>
<p:properties xmlns:p="http://schemas.microsoft.com/office/2006/metadata/properties" xmlns:xsi="http://www.w3.org/2001/XMLSchema-instance" xmlns:pc="http://schemas.microsoft.com/office/infopath/2007/PartnerControls">
  <documentManagement/>
</p:properties>
</file>

<file path=customXml/item385.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86.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87.xml><?xml version="1.0" encoding="utf-8"?>
<p:properties xmlns:p="http://schemas.microsoft.com/office/2006/metadata/properties" xmlns:xsi="http://www.w3.org/2001/XMLSchema-instance" xmlns:pc="http://schemas.microsoft.com/office/infopath/2007/PartnerControls">
  <documentManagement/>
</p:properties>
</file>

<file path=customXml/item388.xml><?xml version="1.0" encoding="utf-8"?>
<p:properties xmlns:p="http://schemas.microsoft.com/office/2006/metadata/properties" xmlns:xsi="http://www.w3.org/2001/XMLSchema-instance" xmlns:pc="http://schemas.microsoft.com/office/infopath/2007/PartnerControls">
  <documentManagement/>
</p:properties>
</file>

<file path=customXml/item389.xml><?xml version="1.0" encoding="utf-8"?>
<p:properties xmlns:p="http://schemas.microsoft.com/office/2006/metadata/properties" xmlns:xsi="http://www.w3.org/2001/XMLSchema-instance" xmlns:pc="http://schemas.microsoft.com/office/infopath/2007/PartnerControls">
  <documentManagement/>
</p:properties>
</file>

<file path=customXml/item39.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90.xml><?xml version="1.0" encoding="utf-8"?>
<p:properties xmlns:p="http://schemas.microsoft.com/office/2006/metadata/properties" xmlns:xsi="http://www.w3.org/2001/XMLSchema-instance" xmlns:pc="http://schemas.microsoft.com/office/infopath/2007/PartnerControls">
  <documentManagement/>
</p:properties>
</file>

<file path=customXml/item391.xml><?xml version="1.0" encoding="utf-8"?>
<XMLData LayoutName="Blank_KeyMessage_Subheader"/>
</file>

<file path=customXml/item392.xml><?xml version="1.0" encoding="utf-8"?>
<p:properties xmlns:p="http://schemas.microsoft.com/office/2006/metadata/properties" xmlns:xsi="http://www.w3.org/2001/XMLSchema-instance" xmlns:pc="http://schemas.microsoft.com/office/infopath/2007/PartnerControls">
  <documentManagement/>
</p:properties>
</file>

<file path=customXml/item393.xml><?xml version="1.0" encoding="utf-8"?>
<p:properties xmlns:p="http://schemas.microsoft.com/office/2006/metadata/properties" xmlns:xsi="http://www.w3.org/2001/XMLSchema-instance" xmlns:pc="http://schemas.microsoft.com/office/infopath/2007/PartnerControls">
  <documentManagement/>
</p:properties>
</file>

<file path=customXml/item394.xml><?xml version="1.0" encoding="utf-8"?>
<p:properties xmlns:p="http://schemas.microsoft.com/office/2006/metadata/properties" xmlns:xsi="http://www.w3.org/2001/XMLSchema-instance" xmlns:pc="http://schemas.microsoft.com/office/infopath/2007/PartnerControls">
  <documentManagement/>
</p:properties>
</file>

<file path=customXml/item395.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96.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97.xml><?xml version="1.0" encoding="utf-8"?>
<p:properties xmlns:p="http://schemas.microsoft.com/office/2006/metadata/properties" xmlns:xsi="http://www.w3.org/2001/XMLSchema-instance" xmlns:pc="http://schemas.microsoft.com/office/infopath/2007/PartnerControls">
  <documentManagement/>
</p:properties>
</file>

<file path=customXml/item398.xml><?xml version="1.0" encoding="utf-8"?>
<p:properties xmlns:p="http://schemas.microsoft.com/office/2006/metadata/properties" xmlns:xsi="http://www.w3.org/2001/XMLSchema-instance" xmlns:pc="http://schemas.microsoft.com/office/infopath/2007/PartnerControls">
  <documentManagement/>
</p:properties>
</file>

<file path=customXml/item399.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40.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00.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01.xml><?xml version="1.0" encoding="utf-8"?>
<XMLData LayoutName="SectionDividerWithImage"/>
</file>

<file path=customXml/item402.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03.xml><?xml version="1.0" encoding="utf-8"?>
<XMLData LayoutName="SixBoxes"/>
</file>

<file path=customXml/item404.xml><?xml version="1.0" encoding="utf-8"?>
<p:properties xmlns:p="http://schemas.microsoft.com/office/2006/metadata/properties" xmlns:xsi="http://www.w3.org/2001/XMLSchema-instance" xmlns:pc="http://schemas.microsoft.com/office/infopath/2007/PartnerControls">
  <documentManagement/>
</p:properties>
</file>

<file path=customXml/item405.xml><?xml version="1.0" encoding="utf-8"?>
<XMLData PageSize="A4"/>
</file>

<file path=customXml/item406.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07.xml><?xml version="1.0" encoding="utf-8"?>
<p:properties xmlns:p="http://schemas.microsoft.com/office/2006/metadata/properties" xmlns:xsi="http://www.w3.org/2001/XMLSchema-instance" xmlns:pc="http://schemas.microsoft.com/office/infopath/2007/PartnerControls">
  <documentManagement/>
</p:properties>
</file>

<file path=customXml/item408.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09.xml><?xml version="1.0" encoding="utf-8"?>
<p:properties xmlns:p="http://schemas.microsoft.com/office/2006/metadata/properties" xmlns:xsi="http://www.w3.org/2001/XMLSchema-instance" xmlns:pc="http://schemas.microsoft.com/office/infopath/2007/PartnerControls">
  <documentManagement/>
</p:properties>
</file>

<file path=customXml/item41.xml><?xml version="1.0" encoding="utf-8"?>
<p:properties xmlns:p="http://schemas.microsoft.com/office/2006/metadata/properties" xmlns:xsi="http://www.w3.org/2001/XMLSchema-instance" xmlns:pc="http://schemas.microsoft.com/office/infopath/2007/PartnerControls">
  <documentManagement/>
</p:properties>
</file>

<file path=customXml/item410.xml><?xml version="1.0" encoding="utf-8"?>
<p:properties xmlns:p="http://schemas.microsoft.com/office/2006/metadata/properties" xmlns:xsi="http://www.w3.org/2001/XMLSchema-instance" xmlns:pc="http://schemas.microsoft.com/office/infopath/2007/PartnerControls">
  <documentManagement/>
</p:properties>
</file>

<file path=customXml/item411.xml><?xml version="1.0" encoding="utf-8"?>
<p:properties xmlns:p="http://schemas.microsoft.com/office/2006/metadata/properties" xmlns:xsi="http://www.w3.org/2001/XMLSchema-instance" xmlns:pc="http://schemas.microsoft.com/office/infopath/2007/PartnerControls">
  <documentManagement/>
</p:properties>
</file>

<file path=customXml/item412.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13.xml><?xml version="1.0" encoding="utf-8"?>
<p:properties xmlns:p="http://schemas.microsoft.com/office/2006/metadata/properties" xmlns:xsi="http://www.w3.org/2001/XMLSchema-instance" xmlns:pc="http://schemas.microsoft.com/office/infopath/2007/PartnerControls">
  <documentManagement/>
</p:properties>
</file>

<file path=customXml/item414.xml><?xml version="1.0" encoding="utf-8"?>
<p:properties xmlns:p="http://schemas.microsoft.com/office/2006/metadata/properties" xmlns:xsi="http://www.w3.org/2001/XMLSchema-instance" xmlns:pc="http://schemas.microsoft.com/office/infopath/2007/PartnerControls">
  <documentManagement/>
</p:properties>
</file>

<file path=customXml/item415.xml><?xml version="1.0" encoding="utf-8"?>
<p:properties xmlns:p="http://schemas.microsoft.com/office/2006/metadata/properties" xmlns:xsi="http://www.w3.org/2001/XMLSchema-instance" xmlns:pc="http://schemas.microsoft.com/office/infopath/2007/PartnerControls">
  <documentManagement/>
</p:properties>
</file>

<file path=customXml/item416.xml><?xml version="1.0" encoding="utf-8"?>
<p:properties xmlns:p="http://schemas.microsoft.com/office/2006/metadata/properties" xmlns:xsi="http://www.w3.org/2001/XMLSchema-instance" xmlns:pc="http://schemas.microsoft.com/office/infopath/2007/PartnerControls">
  <documentManagement/>
</p:properties>
</file>

<file path=customXml/item417.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18.xml><?xml version="1.0" encoding="utf-8"?>
<p:properties xmlns:p="http://schemas.microsoft.com/office/2006/metadata/properties" xmlns:xsi="http://www.w3.org/2001/XMLSchema-instance" xmlns:pc="http://schemas.microsoft.com/office/infopath/2007/PartnerControls">
  <documentManagement/>
</p:properties>
</file>

<file path=customXml/item419.xml><?xml version="1.0" encoding="utf-8"?>
<XMLData LayoutName="ThreeBoxesCombinedLeft_KeyMessage_Subheader"/>
</file>

<file path=customXml/item42.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20.xml><?xml version="1.0" encoding="utf-8"?>
<XMLData LayoutName="FourBoxes_KeyMessage"/>
</file>

<file path=customXml/item421.xml><?xml version="1.0" encoding="utf-8"?>
<p:properties xmlns:p="http://schemas.microsoft.com/office/2006/metadata/properties" xmlns:xsi="http://www.w3.org/2001/XMLSchema-instance" xmlns:pc="http://schemas.microsoft.com/office/infopath/2007/PartnerControls">
  <documentManagement/>
</p:properties>
</file>

<file path=customXml/item422.xml><?xml version="1.0" encoding="utf-8"?>
<XMLData LayoutName="TwoCaseStudies"/>
</file>

<file path=customXml/item423.xml><?xml version="1.0" encoding="utf-8"?>
<p:properties xmlns:p="http://schemas.microsoft.com/office/2006/metadata/properties" xmlns:xsi="http://www.w3.org/2001/XMLSchema-instance" xmlns:pc="http://schemas.microsoft.com/office/infopath/2007/PartnerControls">
  <documentManagement/>
</p:properties>
</file>

<file path=customXml/item424.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25.xml><?xml version="1.0" encoding="utf-8"?>
<XMLData LayoutName="SingleBioWithoutPhoto"/>
</file>

<file path=customXml/item426.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27.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28.xml><?xml version="1.0" encoding="utf-8"?>
<XMLData LayoutName="ThreeColumnContentPane"/>
</file>

<file path=customXml/item429.xml><?xml version="1.0" encoding="utf-8"?>
<p:properties xmlns:p="http://schemas.microsoft.com/office/2006/metadata/properties" xmlns:xsi="http://www.w3.org/2001/XMLSchema-instance" xmlns:pc="http://schemas.microsoft.com/office/infopath/2007/PartnerControls">
  <documentManagement/>
</p:properties>
</file>

<file path=customXml/item43.xml><?xml version="1.0" encoding="utf-8"?>
<p:properties xmlns:p="http://schemas.microsoft.com/office/2006/metadata/properties" xmlns:xsi="http://www.w3.org/2001/XMLSchema-instance" xmlns:pc="http://schemas.microsoft.com/office/infopath/2007/PartnerControls">
  <documentManagement/>
</p:properties>
</file>

<file path=customXml/item430.xml><?xml version="1.0" encoding="utf-8"?>
<p:properties xmlns:p="http://schemas.microsoft.com/office/2006/metadata/properties" xmlns:xsi="http://www.w3.org/2001/XMLSchema-instance" xmlns:pc="http://schemas.microsoft.com/office/infopath/2007/PartnerControls">
  <documentManagement/>
</p:properties>
</file>

<file path=customXml/item431.xml><?xml version="1.0" encoding="utf-8"?>
<XMLData LayoutName="ThreeBoxesCombinedRight_KeyMessage"/>
</file>

<file path=customXml/item432.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33.xml><?xml version="1.0" encoding="utf-8"?>
<p:properties xmlns:p="http://schemas.microsoft.com/office/2006/metadata/properties" xmlns:xsi="http://www.w3.org/2001/XMLSchema-instance" xmlns:pc="http://schemas.microsoft.com/office/infopath/2007/PartnerControls">
  <documentManagement/>
</p:properties>
</file>

<file path=customXml/item434.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35.xml><?xml version="1.0" encoding="utf-8"?>
<p:properties xmlns:p="http://schemas.microsoft.com/office/2006/metadata/properties" xmlns:xsi="http://www.w3.org/2001/XMLSchema-instance" xmlns:pc="http://schemas.microsoft.com/office/infopath/2007/PartnerControls">
  <documentManagement/>
</p:properties>
</file>

<file path=customXml/item436.xml><?xml version="1.0" encoding="utf-8"?>
<p:properties xmlns:p="http://schemas.microsoft.com/office/2006/metadata/properties" xmlns:xsi="http://www.w3.org/2001/XMLSchema-instance" xmlns:pc="http://schemas.microsoft.com/office/infopath/2007/PartnerControls">
  <documentManagement/>
</p:properties>
</file>

<file path=customXml/item437.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38.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39.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4.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40.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41.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42.xml><?xml version="1.0" encoding="utf-8"?>
<p:properties xmlns:p="http://schemas.microsoft.com/office/2006/metadata/properties" xmlns:xsi="http://www.w3.org/2001/XMLSchema-instance" xmlns:pc="http://schemas.microsoft.com/office/infopath/2007/PartnerControls">
  <documentManagement/>
</p:properties>
</file>

<file path=customXml/item443.xml><?xml version="1.0" encoding="utf-8"?>
<p:properties xmlns:p="http://schemas.microsoft.com/office/2006/metadata/properties" xmlns:xsi="http://www.w3.org/2001/XMLSchema-instance" xmlns:pc="http://schemas.microsoft.com/office/infopath/2007/PartnerControls">
  <documentManagement/>
</p:properties>
</file>

<file path=customXml/item444.xml><?xml version="1.0" encoding="utf-8"?>
<p:properties xmlns:p="http://schemas.microsoft.com/office/2006/metadata/properties" xmlns:xsi="http://www.w3.org/2001/XMLSchema-instance" xmlns:pc="http://schemas.microsoft.com/office/infopath/2007/PartnerControls">
  <documentManagement/>
</p:properties>
</file>

<file path=customXml/item445.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46.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47.xml><?xml version="1.0" encoding="utf-8"?>
<p:properties xmlns:p="http://schemas.microsoft.com/office/2006/metadata/properties" xmlns:xsi="http://www.w3.org/2001/XMLSchema-instance" xmlns:pc="http://schemas.microsoft.com/office/infopath/2007/PartnerControls">
  <documentManagement/>
</p:properties>
</file>

<file path=customXml/item448.xml><?xml version="1.0" encoding="utf-8"?>
<p:properties xmlns:p="http://schemas.microsoft.com/office/2006/metadata/properties" xmlns:xsi="http://www.w3.org/2001/XMLSchema-instance" xmlns:pc="http://schemas.microsoft.com/office/infopath/2007/PartnerControls">
  <documentManagement/>
</p:properties>
</file>

<file path=customXml/item449.xml><?xml version="1.0" encoding="utf-8"?>
<p:properties xmlns:p="http://schemas.microsoft.com/office/2006/metadata/properties" xmlns:xsi="http://www.w3.org/2001/XMLSchema-instance" xmlns:pc="http://schemas.microsoft.com/office/infopath/2007/PartnerControls">
  <documentManagement/>
</p:properties>
</file>

<file path=customXml/item45.xml><?xml version="1.0" encoding="utf-8"?>
<p:properties xmlns:p="http://schemas.microsoft.com/office/2006/metadata/properties" xmlns:xsi="http://www.w3.org/2001/XMLSchema-instance" xmlns:pc="http://schemas.microsoft.com/office/infopath/2007/PartnerControls">
  <documentManagement/>
</p:properties>
</file>

<file path=customXml/item450.xml><?xml version="1.0" encoding="utf-8"?>
<p:properties xmlns:p="http://schemas.microsoft.com/office/2006/metadata/properties" xmlns:xsi="http://www.w3.org/2001/XMLSchema-instance" xmlns:pc="http://schemas.microsoft.com/office/infopath/2007/PartnerControls">
  <documentManagement/>
</p:properties>
</file>

<file path=customXml/item451.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52.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53.xml><?xml version="1.0" encoding="utf-8"?>
<XMLData LayoutName="ThreeColumnContentPane"/>
</file>

<file path=customXml/item454.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55.xml><?xml version="1.0" encoding="utf-8"?>
<XMLData LayoutName="SixBoxes_Subheader"/>
</file>

<file path=customXml/item456.xml><?xml version="1.0" encoding="utf-8"?>
<p:properties xmlns:p="http://schemas.microsoft.com/office/2006/metadata/properties" xmlns:xsi="http://www.w3.org/2001/XMLSchema-instance" xmlns:pc="http://schemas.microsoft.com/office/infopath/2007/PartnerControls">
  <documentManagement/>
</p:properties>
</file>

<file path=customXml/item457.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58.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59.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6.xml><?xml version="1.0" encoding="utf-8"?>
<p:properties xmlns:p="http://schemas.microsoft.com/office/2006/metadata/properties" xmlns:xsi="http://www.w3.org/2001/XMLSchema-instance" xmlns:pc="http://schemas.microsoft.com/office/infopath/2007/PartnerControls">
  <documentManagement/>
</p:properties>
</file>

<file path=customXml/item460.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61.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62.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63.xml><?xml version="1.0" encoding="utf-8"?>
<p:properties xmlns:p="http://schemas.microsoft.com/office/2006/metadata/properties" xmlns:xsi="http://www.w3.org/2001/XMLSchema-instance" xmlns:pc="http://schemas.microsoft.com/office/infopath/2007/PartnerControls">
  <documentManagement/>
</p:properties>
</file>

<file path=customXml/item464.xml><?xml version="1.0" encoding="utf-8"?>
<p:properties xmlns:p="http://schemas.microsoft.com/office/2006/metadata/properties" xmlns:xsi="http://www.w3.org/2001/XMLSchema-instance" xmlns:pc="http://schemas.microsoft.com/office/infopath/2007/PartnerControls">
  <documentManagement/>
</p:properties>
</file>

<file path=customXml/item465.xml><?xml version="1.0" encoding="utf-8"?>
<p:properties xmlns:p="http://schemas.microsoft.com/office/2006/metadata/properties" xmlns:xsi="http://www.w3.org/2001/XMLSchema-instance" xmlns:pc="http://schemas.microsoft.com/office/infopath/2007/PartnerControls">
  <documentManagement/>
</p:properties>
</file>

<file path=customXml/item466.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67.xml><?xml version="1.0" encoding="utf-8"?>
<XMLData LayoutName="SingleCaseStudy"/>
</file>

<file path=customXml/item468.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69.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7.xml><?xml version="1.0" encoding="utf-8"?>
<p:properties xmlns:p="http://schemas.microsoft.com/office/2006/metadata/properties" xmlns:xsi="http://www.w3.org/2001/XMLSchema-instance" xmlns:pc="http://schemas.microsoft.com/office/infopath/2007/PartnerControls">
  <documentManagement/>
</p:properties>
</file>

<file path=customXml/item470.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71.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72.xml><?xml version="1.0" encoding="utf-8"?>
<XMLData LayoutName="ExpertsWithImpact"/>
</file>

<file path=customXml/item473.xml><?xml version="1.0" encoding="utf-8"?>
<XMLData LayoutName="FourBoxes_KeyMessage"/>
</file>

<file path=customXml/item474.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75.xml><?xml version="1.0" encoding="utf-8"?>
<p:properties xmlns:p="http://schemas.microsoft.com/office/2006/metadata/properties" xmlns:xsi="http://www.w3.org/2001/XMLSchema-instance" xmlns:pc="http://schemas.microsoft.com/office/infopath/2007/PartnerControls">
  <documentManagement/>
</p:properties>
</file>

<file path=customXml/item476.xml><?xml version="1.0" encoding="utf-8"?>
<XMLData LayoutName="SingleColumnPane_Subheader"/>
</file>

<file path=customXml/item477.xml><?xml version="1.0" encoding="utf-8"?>
<p:properties xmlns:p="http://schemas.microsoft.com/office/2006/metadata/properties" xmlns:xsi="http://www.w3.org/2001/XMLSchema-instance" xmlns:pc="http://schemas.microsoft.com/office/infopath/2007/PartnerControls">
  <documentManagement/>
</p:properties>
</file>

<file path=customXml/item478.xml><?xml version="1.0" encoding="utf-8"?>
<p:properties xmlns:p="http://schemas.microsoft.com/office/2006/metadata/properties" xmlns:xsi="http://www.w3.org/2001/XMLSchema-instance" xmlns:pc="http://schemas.microsoft.com/office/infopath/2007/PartnerControls">
  <documentManagement/>
</p:properties>
</file>

<file path=customXml/item479.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8.xml><?xml version="1.0" encoding="utf-8"?>
<p:properties xmlns:p="http://schemas.microsoft.com/office/2006/metadata/properties" xmlns:xsi="http://www.w3.org/2001/XMLSchema-instance" xmlns:pc="http://schemas.microsoft.com/office/infopath/2007/PartnerControls">
  <documentManagement/>
</p:properties>
</file>

<file path=customXml/item480.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81.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82.xml><?xml version="1.0" encoding="utf-8"?>
<p:properties xmlns:p="http://schemas.microsoft.com/office/2006/metadata/properties" xmlns:xsi="http://www.w3.org/2001/XMLSchema-instance" xmlns:pc="http://schemas.microsoft.com/office/infopath/2007/PartnerControls">
  <documentManagement/>
</p:properties>
</file>

<file path=customXml/item483.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84.xml><?xml version="1.0" encoding="utf-8"?>
<p:properties xmlns:p="http://schemas.microsoft.com/office/2006/metadata/properties" xmlns:xsi="http://www.w3.org/2001/XMLSchema-instance" xmlns:pc="http://schemas.microsoft.com/office/infopath/2007/PartnerControls">
  <documentManagement/>
</p:properties>
</file>

<file path=customXml/item485.xml><?xml version="1.0" encoding="utf-8"?>
<p:properties xmlns:p="http://schemas.microsoft.com/office/2006/metadata/properties" xmlns:xsi="http://www.w3.org/2001/XMLSchema-instance" xmlns:pc="http://schemas.microsoft.com/office/infopath/2007/PartnerControls">
  <documentManagement/>
</p:properties>
</file>

<file path=customXml/item486.xml><?xml version="1.0" encoding="utf-8"?>
<p:properties xmlns:p="http://schemas.microsoft.com/office/2006/metadata/properties" xmlns:xsi="http://www.w3.org/2001/XMLSchema-instance" xmlns:pc="http://schemas.microsoft.com/office/infopath/2007/PartnerControls">
  <documentManagement/>
</p:properties>
</file>

<file path=customXml/item487.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88.xml><?xml version="1.0" encoding="utf-8"?>
<XMLData LayoutName="TwoRows_Subheader"/>
</file>

<file path=customXml/item489.xml><?xml version="1.0" encoding="utf-8"?>
<p:properties xmlns:p="http://schemas.microsoft.com/office/2006/metadata/properties" xmlns:xsi="http://www.w3.org/2001/XMLSchema-instance" xmlns:pc="http://schemas.microsoft.com/office/infopath/2007/PartnerControls">
  <documentManagement/>
</p:properties>
</file>

<file path=customXml/item49.xml><?xml version="1.0" encoding="utf-8"?>
<XMLData LayoutName="BoxCoverPageWithoutImageWithLogo"/>
</file>

<file path=customXml/item490.xml><?xml version="1.0" encoding="utf-8"?>
<p:properties xmlns:p="http://schemas.microsoft.com/office/2006/metadata/properties" xmlns:xsi="http://www.w3.org/2001/XMLSchema-instance" xmlns:pc="http://schemas.microsoft.com/office/infopath/2007/PartnerControls">
  <documentManagement/>
</p:properties>
</file>

<file path=customXml/item491.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92.xml><?xml version="1.0" encoding="utf-8"?>
<p:properties xmlns:p="http://schemas.microsoft.com/office/2006/metadata/properties" xmlns:xsi="http://www.w3.org/2001/XMLSchema-instance" xmlns:pc="http://schemas.microsoft.com/office/infopath/2007/PartnerControls">
  <documentManagement/>
</p:properties>
</file>

<file path=customXml/item493.xml><?xml version="1.0" encoding="utf-8"?>
<p:properties xmlns:p="http://schemas.microsoft.com/office/2006/metadata/properties" xmlns:xsi="http://www.w3.org/2001/XMLSchema-instance" xmlns:pc="http://schemas.microsoft.com/office/infopath/2007/PartnerControls">
  <documentManagement/>
</p:properties>
</file>

<file path=customXml/item494.xml><?xml version="1.0" encoding="utf-8"?>
<XMLData PageSize="Letter"/>
</file>

<file path=customXml/item495.xml><?xml version="1.0" encoding="utf-8"?>
<p:properties xmlns:p="http://schemas.microsoft.com/office/2006/metadata/properties" xmlns:xsi="http://www.w3.org/2001/XMLSchema-instance" xmlns:pc="http://schemas.microsoft.com/office/infopath/2007/PartnerControls">
  <documentManagement/>
</p:properties>
</file>

<file path=customXml/item496.xml><?xml version="1.0" encoding="utf-8"?>
<p:properties xmlns:p="http://schemas.microsoft.com/office/2006/metadata/properties" xmlns:xsi="http://www.w3.org/2001/XMLSchema-instance" xmlns:pc="http://schemas.microsoft.com/office/infopath/2007/PartnerControls">
  <documentManagement/>
</p:properties>
</file>

<file path=customXml/item497.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98.xml><?xml version="1.0" encoding="utf-8"?>
<p:properties xmlns:p="http://schemas.microsoft.com/office/2006/metadata/properties" xmlns:xsi="http://www.w3.org/2001/XMLSchema-instance" xmlns:pc="http://schemas.microsoft.com/office/infopath/2007/PartnerControls">
  <documentManagement/>
</p:properties>
</file>

<file path=customXml/item499.xml><?xml version="1.0" encoding="utf-8"?>
<p:properties xmlns:p="http://schemas.microsoft.com/office/2006/metadata/properties" xmlns:xsi="http://www.w3.org/2001/XMLSchema-instance" xmlns:pc="http://schemas.microsoft.com/office/infopath/2007/PartnerControls">
  <documentManagement/>
</p:properties>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50.xml><?xml version="1.0" encoding="utf-8"?>
<XMLData LayoutName="Single_Row_KeyMessage_Subheader"/>
</file>

<file path=customXml/item500.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01.xml><?xml version="1.0" encoding="utf-8"?>
<p:properties xmlns:p="http://schemas.microsoft.com/office/2006/metadata/properties" xmlns:xsi="http://www.w3.org/2001/XMLSchema-instance" xmlns:pc="http://schemas.microsoft.com/office/infopath/2007/PartnerControls">
  <documentManagement/>
</p:properties>
</file>

<file path=customXml/item502.xml><?xml version="1.0" encoding="utf-8"?>
<XMLData LayoutName="TeamBioTwoWithPhoto"/>
</file>

<file path=customXml/item503.xml><?xml version="1.0" encoding="utf-8"?>
<p:properties xmlns:p="http://schemas.microsoft.com/office/2006/metadata/properties" xmlns:xsi="http://www.w3.org/2001/XMLSchema-instance" xmlns:pc="http://schemas.microsoft.com/office/infopath/2007/PartnerControls">
  <documentManagement/>
</p:properties>
</file>

<file path=customXml/item504.xml><?xml version="1.0" encoding="utf-8"?>
<XMLData LayoutName="TwoColumnsWithChart"/>
</file>

<file path=customXml/item505.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06.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07.xml><?xml version="1.0" encoding="utf-8"?>
<XMLData LayoutName="FourBoxes_Subheader"/>
</file>

<file path=customXml/item508.xml><?xml version="1.0" encoding="utf-8"?>
<XMLData LayoutName="TwoColumnTableOfContents"/>
</file>

<file path=customXml/item509.xml><?xml version="1.0" encoding="utf-8"?>
<p:properties xmlns:p="http://schemas.microsoft.com/office/2006/metadata/properties" xmlns:xsi="http://www.w3.org/2001/XMLSchema-instance" xmlns:pc="http://schemas.microsoft.com/office/infopath/2007/PartnerControls">
  <documentManagement/>
</p:properties>
</file>

<file path=customXml/item51.xml><?xml version="1.0" encoding="utf-8"?>
<XMLData LayoutName="TwoRows_Subheader"/>
</file>

<file path=customXml/item510.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11.xml><?xml version="1.0" encoding="utf-8"?>
<p:properties xmlns:p="http://schemas.microsoft.com/office/2006/metadata/properties" xmlns:xsi="http://www.w3.org/2001/XMLSchema-instance" xmlns:pc="http://schemas.microsoft.com/office/infopath/2007/PartnerControls">
  <documentManagement/>
</p:properties>
</file>

<file path=customXml/item512.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13.xml><?xml version="1.0" encoding="utf-8"?>
<XMLData ShapeName="ChapterMarker"/>
</file>

<file path=customXml/item514.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15.xml><?xml version="1.0" encoding="utf-8"?>
<p:properties xmlns:p="http://schemas.microsoft.com/office/2006/metadata/properties" xmlns:xsi="http://www.w3.org/2001/XMLSchema-instance" xmlns:pc="http://schemas.microsoft.com/office/infopath/2007/PartnerControls">
  <documentManagement/>
</p:properties>
</file>

<file path=customXml/item516.xml><?xml version="1.0" encoding="utf-8"?>
<XMLData LayoutName="ExpertsWithImpact"/>
</file>

<file path=customXml/item517.xml><?xml version="1.0" encoding="utf-8"?>
<p:properties xmlns:p="http://schemas.microsoft.com/office/2006/metadata/properties" xmlns:xsi="http://www.w3.org/2001/XMLSchema-instance" xmlns:pc="http://schemas.microsoft.com/office/infopath/2007/PartnerControls">
  <documentManagement/>
</p:properties>
</file>

<file path=customXml/item518.xml><?xml version="1.0" encoding="utf-8"?>
<p:properties xmlns:p="http://schemas.microsoft.com/office/2006/metadata/properties" xmlns:xsi="http://www.w3.org/2001/XMLSchema-instance" xmlns:pc="http://schemas.microsoft.com/office/infopath/2007/PartnerControls">
  <documentManagement/>
</p:properties>
</file>

<file path=customXml/item519.xml><?xml version="1.0" encoding="utf-8"?>
<p:properties xmlns:p="http://schemas.microsoft.com/office/2006/metadata/properties" xmlns:xsi="http://www.w3.org/2001/XMLSchema-instance" xmlns:pc="http://schemas.microsoft.com/office/infopath/2007/PartnerControls">
  <documentManagement/>
</p:properties>
</file>

<file path=customXml/item52.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20.xml><?xml version="1.0" encoding="utf-8"?>
<p:properties xmlns:p="http://schemas.microsoft.com/office/2006/metadata/properties" xmlns:xsi="http://www.w3.org/2001/XMLSchema-instance" xmlns:pc="http://schemas.microsoft.com/office/infopath/2007/PartnerControls">
  <documentManagement/>
</p:properties>
</file>

<file path=customXml/item521.xml><?xml version="1.0" encoding="utf-8"?>
<XMLData LayoutName="TwoRows"/>
</file>

<file path=customXml/item522.xml><?xml version="1.0" encoding="utf-8"?>
<p:properties xmlns:p="http://schemas.microsoft.com/office/2006/metadata/properties" xmlns:xsi="http://www.w3.org/2001/XMLSchema-instance" xmlns:pc="http://schemas.microsoft.com/office/infopath/2007/PartnerControls">
  <documentManagement/>
</p:properties>
</file>

<file path=customXml/item523.xml><?xml version="1.0" encoding="utf-8"?>
<XMLData LayoutName="SectionDividerWithoutImage"/>
</file>

<file path=customXml/item524.xml><?xml version="1.0" encoding="utf-8"?>
<p:properties xmlns:p="http://schemas.microsoft.com/office/2006/metadata/properties" xmlns:xsi="http://www.w3.org/2001/XMLSchema-instance" xmlns:pc="http://schemas.microsoft.com/office/infopath/2007/PartnerControls">
  <documentManagement/>
</p:properties>
</file>

<file path=customXml/item525.xml><?xml version="1.0" encoding="utf-8"?>
<p:properties xmlns:p="http://schemas.microsoft.com/office/2006/metadata/properties" xmlns:xsi="http://www.w3.org/2001/XMLSchema-instance" xmlns:pc="http://schemas.microsoft.com/office/infopath/2007/PartnerControls">
  <documentManagement/>
</p:properties>
</file>

<file path=customXml/item526.xml><?xml version="1.0" encoding="utf-8"?>
<p:properties xmlns:p="http://schemas.microsoft.com/office/2006/metadata/properties" xmlns:xsi="http://www.w3.org/2001/XMLSchema-instance" xmlns:pc="http://schemas.microsoft.com/office/infopath/2007/PartnerControls">
  <documentManagement/>
</p:properties>
</file>

<file path=customXml/item527.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28.xml><?xml version="1.0" encoding="utf-8"?>
<XMLData LayoutName="TwoColumnsWithChart_KeyMessage"/>
</file>

<file path=customXml/item529.xml><?xml version="1.0" encoding="utf-8"?>
<p:properties xmlns:p="http://schemas.microsoft.com/office/2006/metadata/properties" xmlns:xsi="http://www.w3.org/2001/XMLSchema-instance" xmlns:pc="http://schemas.microsoft.com/office/infopath/2007/PartnerControls">
  <documentManagement/>
</p:properties>
</file>

<file path=customXml/item53.xml><?xml version="1.0" encoding="utf-8"?>
<XMLData LayoutName="ThreeBoxesCombinedRight"/>
</file>

<file path=customXml/item530.xml><?xml version="1.0" encoding="utf-8"?>
<p:properties xmlns:p="http://schemas.microsoft.com/office/2006/metadata/properties" xmlns:xsi="http://www.w3.org/2001/XMLSchema-instance" xmlns:pc="http://schemas.microsoft.com/office/infopath/2007/PartnerControls">
  <documentManagement/>
</p:properties>
</file>

<file path=customXml/item531.xml><?xml version="1.0" encoding="utf-8"?>
<XMLData LayoutName="ThreeBoxesCombinedLeft_Subheader"/>
</file>

<file path=customXml/item532.xml><?xml version="1.0" encoding="utf-8"?>
<p:properties xmlns:p="http://schemas.microsoft.com/office/2006/metadata/properties" xmlns:xsi="http://www.w3.org/2001/XMLSchema-instance" xmlns:pc="http://schemas.microsoft.com/office/infopath/2007/PartnerControls">
  <documentManagement/>
</p:properties>
</file>

<file path=customXml/item533.xml><?xml version="1.0" encoding="utf-8"?>
<p:properties xmlns:p="http://schemas.microsoft.com/office/2006/metadata/properties" xmlns:xsi="http://www.w3.org/2001/XMLSchema-instance" xmlns:pc="http://schemas.microsoft.com/office/infopath/2007/PartnerControls">
  <documentManagement/>
</p:properties>
</file>

<file path=customXml/item534.xml><?xml version="1.0" encoding="utf-8"?>
<p:properties xmlns:p="http://schemas.microsoft.com/office/2006/metadata/properties" xmlns:xsi="http://www.w3.org/2001/XMLSchema-instance" xmlns:pc="http://schemas.microsoft.com/office/infopath/2007/PartnerControls">
  <documentManagement/>
</p:properties>
</file>

<file path=customXml/item535.xml><?xml version="1.0" encoding="utf-8"?>
<p:properties xmlns:p="http://schemas.microsoft.com/office/2006/metadata/properties" xmlns:xsi="http://www.w3.org/2001/XMLSchema-instance" xmlns:pc="http://schemas.microsoft.com/office/infopath/2007/PartnerControls">
  <documentManagement/>
</p:properties>
</file>

<file path=customXml/item536.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37.xml><?xml version="1.0" encoding="utf-8"?>
<p:properties xmlns:p="http://schemas.microsoft.com/office/2006/metadata/properties" xmlns:xsi="http://www.w3.org/2001/XMLSchema-instance" xmlns:pc="http://schemas.microsoft.com/office/infopath/2007/PartnerControls">
  <documentManagement/>
</p:properties>
</file>

<file path=customXml/item538.xml><?xml version="1.0" encoding="utf-8"?>
<p:properties xmlns:p="http://schemas.microsoft.com/office/2006/metadata/properties" xmlns:xsi="http://www.w3.org/2001/XMLSchema-instance" xmlns:pc="http://schemas.microsoft.com/office/infopath/2007/PartnerControls">
  <documentManagement/>
</p:properties>
</file>

<file path=customXml/item539.xml><?xml version="1.0" encoding="utf-8"?>
<p:properties xmlns:p="http://schemas.microsoft.com/office/2006/metadata/properties" xmlns:xsi="http://www.w3.org/2001/XMLSchema-instance" xmlns:pc="http://schemas.microsoft.com/office/infopath/2007/PartnerControls">
  <documentManagement/>
</p:properties>
</file>

<file path=customXml/item54.xml><?xml version="1.0" encoding="utf-8"?>
<p:properties xmlns:p="http://schemas.microsoft.com/office/2006/metadata/properties" xmlns:xsi="http://www.w3.org/2001/XMLSchema-instance" xmlns:pc="http://schemas.microsoft.com/office/infopath/2007/PartnerControls">
  <documentManagement/>
</p:properties>
</file>

<file path=customXml/item540.xml><?xml version="1.0" encoding="utf-8"?>
<p:properties xmlns:p="http://schemas.microsoft.com/office/2006/metadata/properties" xmlns:xsi="http://www.w3.org/2001/XMLSchema-instance" xmlns:pc="http://schemas.microsoft.com/office/infopath/2007/PartnerControls">
  <documentManagement/>
</p:properties>
</file>

<file path=customXml/item541.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42.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43.xml><?xml version="1.0" encoding="utf-8"?>
<XMLData LayoutName="Blank_Subheader"/>
</file>

<file path=customXml/item544.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45.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46.xml><?xml version="1.0" encoding="utf-8"?>
<XMLData LayoutName="ThreeBoxesCombinedRight_KeyMessage"/>
</file>

<file path=customXml/item547.xml><?xml version="1.0" encoding="utf-8"?>
<XMLData LayoutName="SingleCaseStudy"/>
</file>

<file path=customXml/item548.xml><?xml version="1.0" encoding="utf-8"?>
<p:properties xmlns:p="http://schemas.microsoft.com/office/2006/metadata/properties" xmlns:xsi="http://www.w3.org/2001/XMLSchema-instance" xmlns:pc="http://schemas.microsoft.com/office/infopath/2007/PartnerControls">
  <documentManagement/>
</p:properties>
</file>

<file path=customXml/item549.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5.xml><?xml version="1.0" encoding="utf-8"?>
<p:properties xmlns:p="http://schemas.microsoft.com/office/2006/metadata/properties" xmlns:xsi="http://www.w3.org/2001/XMLSchema-instance" xmlns:pc="http://schemas.microsoft.com/office/infopath/2007/PartnerControls">
  <documentManagement/>
</p:properties>
</file>

<file path=customXml/item550.xml><?xml version="1.0" encoding="utf-8"?>
<p:properties xmlns:p="http://schemas.microsoft.com/office/2006/metadata/properties" xmlns:xsi="http://www.w3.org/2001/XMLSchema-instance" xmlns:pc="http://schemas.microsoft.com/office/infopath/2007/PartnerControls">
  <documentManagement/>
</p:properties>
</file>

<file path=customXml/item551.xml><?xml version="1.0" encoding="utf-8"?>
<p:properties xmlns:p="http://schemas.microsoft.com/office/2006/metadata/properties" xmlns:xsi="http://www.w3.org/2001/XMLSchema-instance" xmlns:pc="http://schemas.microsoft.com/office/infopath/2007/PartnerControls">
  <documentManagement/>
</p:properties>
</file>

<file path=customXml/item552.xml><?xml version="1.0" encoding="utf-8"?>
<XMLData LayoutName="TeamBioFourWithPhoto"/>
</file>

<file path=customXml/item553.xml><?xml version="1.0" encoding="utf-8"?>
<XMLData LayoutName="TwoRows_KeyMessage"/>
</file>

<file path=customXml/item554.xml><?xml version="1.0" encoding="utf-8"?>
<p:properties xmlns:p="http://schemas.microsoft.com/office/2006/metadata/properties" xmlns:xsi="http://www.w3.org/2001/XMLSchema-instance" xmlns:pc="http://schemas.microsoft.com/office/infopath/2007/PartnerControls">
  <documentManagement/>
</p:properties>
</file>

<file path=customXml/item555.xml><?xml version="1.0" encoding="utf-8"?>
<p:properties xmlns:p="http://schemas.microsoft.com/office/2006/metadata/properties" xmlns:xsi="http://www.w3.org/2001/XMLSchema-instance" xmlns:pc="http://schemas.microsoft.com/office/infopath/2007/PartnerControls">
  <documentManagement/>
</p:properties>
</file>

<file path=customXml/item556.xml><?xml version="1.0" encoding="utf-8"?>
<XMLData LayoutName="FourBoxes"/>
</file>

<file path=customXml/item557.xml><?xml version="1.0" encoding="utf-8"?>
<XMLData LayoutName="TwoCaseStudiesNoIcons"/>
</file>

<file path=customXml/item558.xml><?xml version="1.0" encoding="utf-8"?>
<p:properties xmlns:p="http://schemas.microsoft.com/office/2006/metadata/properties" xmlns:xsi="http://www.w3.org/2001/XMLSchema-instance" xmlns:pc="http://schemas.microsoft.com/office/infopath/2007/PartnerControls">
  <documentManagement/>
</p:properties>
</file>

<file path=customXml/item559.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6.xml><?xml version="1.0" encoding="utf-8"?>
<XMLData LayoutName="CaseStudy4"/>
</file>

<file path=customXml/item560.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61.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62.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63.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64.xml><?xml version="1.0" encoding="utf-8"?>
<p:properties xmlns:p="http://schemas.microsoft.com/office/2006/metadata/properties" xmlns:xsi="http://www.w3.org/2001/XMLSchema-instance" xmlns:pc="http://schemas.microsoft.com/office/infopath/2007/PartnerControls">
  <documentManagement/>
</p:properties>
</file>

<file path=customXml/item565.xml><?xml version="1.0" encoding="utf-8"?>
<XMLData LayoutName="TwoColumns_KeyMessage_Subheader"/>
</file>

<file path=customXml/item566.xml><?xml version="1.0" encoding="utf-8"?>
<XMLData LayoutName="SubsectionDivider"/>
</file>

<file path=customXml/item567.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68.xml><?xml version="1.0" encoding="utf-8"?>
<p:properties xmlns:p="http://schemas.microsoft.com/office/2006/metadata/properties" xmlns:xsi="http://www.w3.org/2001/XMLSchema-instance" xmlns:pc="http://schemas.microsoft.com/office/infopath/2007/PartnerControls">
  <documentManagement/>
</p:properties>
</file>

<file path=customXml/item569.xml><?xml version="1.0" encoding="utf-8"?>
<XMLData LayoutName="ThreeBoxesCombinedLeft_KeyMessage"/>
</file>

<file path=customXml/item57.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70.xml><?xml version="1.0" encoding="utf-8"?>
<p:properties xmlns:p="http://schemas.microsoft.com/office/2006/metadata/properties" xmlns:xsi="http://www.w3.org/2001/XMLSchema-instance" xmlns:pc="http://schemas.microsoft.com/office/infopath/2007/PartnerControls">
  <documentManagement/>
</p:properties>
</file>

<file path=customXml/item571.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72.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73.xml><?xml version="1.0" encoding="utf-8"?>
<p:properties xmlns:p="http://schemas.microsoft.com/office/2006/metadata/properties" xmlns:xsi="http://www.w3.org/2001/XMLSchema-instance" xmlns:pc="http://schemas.microsoft.com/office/infopath/2007/PartnerControls">
  <documentManagement/>
</p:properties>
</file>

<file path=customXml/item574.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75.xml><?xml version="1.0" encoding="utf-8"?>
<p:properties xmlns:p="http://schemas.microsoft.com/office/2006/metadata/properties" xmlns:xsi="http://www.w3.org/2001/XMLSchema-instance" xmlns:pc="http://schemas.microsoft.com/office/infopath/2007/PartnerControls">
  <documentManagement/>
</p:properties>
</file>

<file path=customXml/item576.xml><?xml version="1.0" encoding="utf-8"?>
<XMLData LayoutName="TwoCaseStudies"/>
</file>

<file path=customXml/item577.xml><?xml version="1.0" encoding="utf-8"?>
<p:properties xmlns:p="http://schemas.microsoft.com/office/2006/metadata/properties" xmlns:xsi="http://www.w3.org/2001/XMLSchema-instance" xmlns:pc="http://schemas.microsoft.com/office/infopath/2007/PartnerControls">
  <documentManagement/>
</p:properties>
</file>

<file path=customXml/item578.xml><?xml version="1.0" encoding="utf-8"?>
<p:properties xmlns:p="http://schemas.microsoft.com/office/2006/metadata/properties" xmlns:xsi="http://www.w3.org/2001/XMLSchema-instance" xmlns:pc="http://schemas.microsoft.com/office/infopath/2007/PartnerControls">
  <documentManagement/>
</p:properties>
</file>

<file path=customXml/item579.xml><?xml version="1.0" encoding="utf-8"?>
<p:properties xmlns:p="http://schemas.microsoft.com/office/2006/metadata/properties" xmlns:xsi="http://www.w3.org/2001/XMLSchema-instance" xmlns:pc="http://schemas.microsoft.com/office/infopath/2007/PartnerControls">
  <documentManagement/>
</p:properties>
</file>

<file path=customXml/item58.xml><?xml version="1.0" encoding="utf-8"?>
<XMLData LayoutName="ThreeBoxesCombinedRight_KeyMessage_Subheader"/>
</file>

<file path=customXml/item580.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81.xml><?xml version="1.0" encoding="utf-8"?>
<XMLData LayoutName="FourBoxes_Subheader"/>
</file>

<file path=customXml/item582.xml><?xml version="1.0" encoding="utf-8"?>
<p:properties xmlns:p="http://schemas.microsoft.com/office/2006/metadata/properties" xmlns:xsi="http://www.w3.org/2001/XMLSchema-instance" xmlns:pc="http://schemas.microsoft.com/office/infopath/2007/PartnerControls">
  <documentManagement/>
</p:properties>
</file>

<file path=customXml/item583.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84.xml><?xml version="1.0" encoding="utf-8"?>
<p:properties xmlns:p="http://schemas.microsoft.com/office/2006/metadata/properties" xmlns:xsi="http://www.w3.org/2001/XMLSchema-instance" xmlns:pc="http://schemas.microsoft.com/office/infopath/2007/PartnerControls">
  <documentManagement/>
</p:properties>
</file>

<file path=customXml/item585.xml><?xml version="1.0" encoding="utf-8"?>
<p:properties xmlns:p="http://schemas.microsoft.com/office/2006/metadata/properties" xmlns:xsi="http://www.w3.org/2001/XMLSchema-instance" xmlns:pc="http://schemas.microsoft.com/office/infopath/2007/PartnerControls">
  <documentManagement/>
</p:properties>
</file>

<file path=customXml/item586.xml><?xml version="1.0" encoding="utf-8"?>
<p:properties xmlns:p="http://schemas.microsoft.com/office/2006/metadata/properties" xmlns:xsi="http://www.w3.org/2001/XMLSchema-instance" xmlns:pc="http://schemas.microsoft.com/office/infopath/2007/PartnerControls">
  <documentManagement/>
</p:properties>
</file>

<file path=customXml/item587.xml><?xml version="1.0" encoding="utf-8"?>
<p:properties xmlns:p="http://schemas.microsoft.com/office/2006/metadata/properties" xmlns:xsi="http://www.w3.org/2001/XMLSchema-instance" xmlns:pc="http://schemas.microsoft.com/office/infopath/2007/PartnerControls">
  <documentManagement/>
</p:properties>
</file>

<file path=customXml/item588.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89.xml><?xml version="1.0" encoding="utf-8"?>
<XMLData LayoutName="CoverPageWithoutImage"/>
</file>

<file path=customXml/item59.xml><?xml version="1.0" encoding="utf-8"?>
<XMLData LayoutName="FourBoxes_KeyMessage_Subheader"/>
</file>

<file path=customXml/item590.xml><?xml version="1.0" encoding="utf-8"?>
<p:properties xmlns:p="http://schemas.microsoft.com/office/2006/metadata/properties" xmlns:xsi="http://www.w3.org/2001/XMLSchema-instance" xmlns:pc="http://schemas.microsoft.com/office/infopath/2007/PartnerControls">
  <documentManagement/>
</p:properties>
</file>

<file path=customXml/item591.xml><?xml version="1.0" encoding="utf-8"?>
<p:properties xmlns:p="http://schemas.microsoft.com/office/2006/metadata/properties" xmlns:xsi="http://www.w3.org/2001/XMLSchema-instance" xmlns:pc="http://schemas.microsoft.com/office/infopath/2007/PartnerControls">
  <documentManagement/>
</p:properties>
</file>

<file path=customXml/item592.xml><?xml version="1.0" encoding="utf-8"?>
<p:properties xmlns:p="http://schemas.microsoft.com/office/2006/metadata/properties" xmlns:xsi="http://www.w3.org/2001/XMLSchema-instance" xmlns:pc="http://schemas.microsoft.com/office/infopath/2007/PartnerControls">
  <documentManagement/>
</p:properties>
</file>

<file path=customXml/item593.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94.xml><?xml version="1.0" encoding="utf-8"?>
<XMLData LayoutName="CoverPageWithImage"/>
</file>

<file path=customXml/item595.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96.xml><?xml version="1.0" encoding="utf-8"?>
<p:properties xmlns:p="http://schemas.microsoft.com/office/2006/metadata/properties" xmlns:xsi="http://www.w3.org/2001/XMLSchema-instance" xmlns:pc="http://schemas.microsoft.com/office/infopath/2007/PartnerControls">
  <documentManagement/>
</p:properties>
</file>

<file path=customXml/item597.xml><?xml version="1.0" encoding="utf-8"?>
<p:properties xmlns:p="http://schemas.microsoft.com/office/2006/metadata/properties" xmlns:xsi="http://www.w3.org/2001/XMLSchema-instance" xmlns:pc="http://schemas.microsoft.com/office/infopath/2007/PartnerControls">
  <documentManagement/>
</p:properties>
</file>

<file path=customXml/item598.xml><?xml version="1.0" encoding="utf-8"?>
<p:properties xmlns:p="http://schemas.microsoft.com/office/2006/metadata/properties" xmlns:xsi="http://www.w3.org/2001/XMLSchema-instance" xmlns:pc="http://schemas.microsoft.com/office/infopath/2007/PartnerControls">
  <documentManagement/>
</p:properties>
</file>

<file path=customXml/item599.xml><?xml version="1.0" encoding="utf-8"?>
<p:properties xmlns:p="http://schemas.microsoft.com/office/2006/metadata/properties" xmlns:xsi="http://www.w3.org/2001/XMLSchema-instance" xmlns:pc="http://schemas.microsoft.com/office/infopath/2007/PartnerControls">
  <documentManagement/>
</p:properties>
</file>

<file path=customXml/item6.xml><?xml version="1.0" encoding="utf-8"?>
<p:properties xmlns:p="http://schemas.microsoft.com/office/2006/metadata/properties" xmlns:xsi="http://www.w3.org/2001/XMLSchema-instance" xmlns:pc="http://schemas.microsoft.com/office/infopath/2007/PartnerControls">
  <documentManagement/>
</p:properties>
</file>

<file path=customXml/item60.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00.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01.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02.xml><?xml version="1.0" encoding="utf-8"?>
<p:properties xmlns:p="http://schemas.microsoft.com/office/2006/metadata/properties" xmlns:xsi="http://www.w3.org/2001/XMLSchema-instance" xmlns:pc="http://schemas.microsoft.com/office/infopath/2007/PartnerControls">
  <documentManagement/>
</p:properties>
</file>

<file path=customXml/item603.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04.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05.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06.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07.xml><?xml version="1.0" encoding="utf-8"?>
<p:properties xmlns:p="http://schemas.microsoft.com/office/2006/metadata/properties" xmlns:xsi="http://www.w3.org/2001/XMLSchema-instance" xmlns:pc="http://schemas.microsoft.com/office/infopath/2007/PartnerControls">
  <documentManagement/>
</p:properties>
</file>

<file path=customXml/item608.xml><?xml version="1.0" encoding="utf-8"?>
<XMLData LayoutName="Blank_KeyMessage"/>
</file>

<file path=customXml/item609.xml><?xml version="1.0" encoding="utf-8"?>
<p:properties xmlns:p="http://schemas.microsoft.com/office/2006/metadata/properties" xmlns:xsi="http://www.w3.org/2001/XMLSchema-instance" xmlns:pc="http://schemas.microsoft.com/office/infopath/2007/PartnerControls">
  <documentManagement/>
</p:properties>
</file>

<file path=customXml/item61.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10.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11.xml><?xml version="1.0" encoding="utf-8"?>
<p:properties xmlns:p="http://schemas.microsoft.com/office/2006/metadata/properties" xmlns:xsi="http://www.w3.org/2001/XMLSchema-instance" xmlns:pc="http://schemas.microsoft.com/office/infopath/2007/PartnerControls">
  <documentManagement/>
</p:properties>
</file>

<file path=customXml/item612.xml><?xml version="1.0" encoding="utf-8"?>
<p:properties xmlns:p="http://schemas.microsoft.com/office/2006/metadata/properties" xmlns:xsi="http://www.w3.org/2001/XMLSchema-instance" xmlns:pc="http://schemas.microsoft.com/office/infopath/2007/PartnerControls">
  <documentManagement/>
</p:properties>
</file>

<file path=customXml/item613.xml><?xml version="1.0" encoding="utf-8"?>
<p:properties xmlns:p="http://schemas.microsoft.com/office/2006/metadata/properties" xmlns:xsi="http://www.w3.org/2001/XMLSchema-instance" xmlns:pc="http://schemas.microsoft.com/office/infopath/2007/PartnerControls">
  <documentManagement/>
</p:properties>
</file>

<file path=customXml/item614.xml><?xml version="1.0" encoding="utf-8"?>
<p:properties xmlns:p="http://schemas.microsoft.com/office/2006/metadata/properties" xmlns:xsi="http://www.w3.org/2001/XMLSchema-instance" xmlns:pc="http://schemas.microsoft.com/office/infopath/2007/PartnerControls">
  <documentManagement/>
</p:properties>
</file>

<file path=customXml/item615.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16.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17.xml><?xml version="1.0" encoding="utf-8"?>
<p:properties xmlns:p="http://schemas.microsoft.com/office/2006/metadata/properties" xmlns:xsi="http://www.w3.org/2001/XMLSchema-instance" xmlns:pc="http://schemas.microsoft.com/office/infopath/2007/PartnerControls">
  <documentManagement/>
</p:properties>
</file>

<file path=customXml/item618.xml><?xml version="1.0" encoding="utf-8"?>
<p:properties xmlns:p="http://schemas.microsoft.com/office/2006/metadata/properties" xmlns:xsi="http://www.w3.org/2001/XMLSchema-instance" xmlns:pc="http://schemas.microsoft.com/office/infopath/2007/PartnerControls">
  <documentManagement/>
</p:properties>
</file>

<file path=customXml/item619.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2.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20.xml><?xml version="1.0" encoding="utf-8"?>
<p:properties xmlns:p="http://schemas.microsoft.com/office/2006/metadata/properties" xmlns:xsi="http://www.w3.org/2001/XMLSchema-instance" xmlns:pc="http://schemas.microsoft.com/office/infopath/2007/PartnerControls">
  <documentManagement/>
</p:properties>
</file>

<file path=customXml/item621.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22.xml><?xml version="1.0" encoding="utf-8"?>
<XMLData LayoutName="ThreeColumnContentPane_KeyMessage"/>
</file>

<file path=customXml/item623.xml><?xml version="1.0" encoding="utf-8"?>
<p:properties xmlns:p="http://schemas.microsoft.com/office/2006/metadata/properties" xmlns:xsi="http://www.w3.org/2001/XMLSchema-instance" xmlns:pc="http://schemas.microsoft.com/office/infopath/2007/PartnerControls">
  <documentManagement/>
</p:properties>
</file>

<file path=customXml/item624.xml><?xml version="1.0" encoding="utf-8"?>
<p:properties xmlns:p="http://schemas.microsoft.com/office/2006/metadata/properties" xmlns:xsi="http://www.w3.org/2001/XMLSchema-instance" xmlns:pc="http://schemas.microsoft.com/office/infopath/2007/PartnerControls">
  <documentManagement/>
</p:properties>
</file>

<file path=customXml/item625.xml><?xml version="1.0" encoding="utf-8"?>
<XMLData LayoutName="SixBoxes_KeyMessage"/>
</file>

<file path=customXml/item626.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27.xml><?xml version="1.0" encoding="utf-8"?>
<p:properties xmlns:p="http://schemas.microsoft.com/office/2006/metadata/properties" xmlns:xsi="http://www.w3.org/2001/XMLSchema-instance" xmlns:pc="http://schemas.microsoft.com/office/infopath/2007/PartnerControls">
  <documentManagement/>
</p:properties>
</file>

<file path=customXml/item628.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29.xml><?xml version="1.0" encoding="utf-8"?>
<p:properties xmlns:p="http://schemas.microsoft.com/office/2006/metadata/properties" xmlns:xsi="http://www.w3.org/2001/XMLSchema-instance" xmlns:pc="http://schemas.microsoft.com/office/infopath/2007/PartnerControls">
  <documentManagement/>
</p:properties>
</file>

<file path=customXml/item63.xml><?xml version="1.0" encoding="utf-8"?>
<p:properties xmlns:p="http://schemas.microsoft.com/office/2006/metadata/properties" xmlns:xsi="http://www.w3.org/2001/XMLSchema-instance" xmlns:pc="http://schemas.microsoft.com/office/infopath/2007/PartnerControls">
  <documentManagement/>
</p:properties>
</file>

<file path=customXml/item630.xml><?xml version="1.0" encoding="utf-8"?>
<p:properties xmlns:p="http://schemas.microsoft.com/office/2006/metadata/properties" xmlns:xsi="http://www.w3.org/2001/XMLSchema-instance" xmlns:pc="http://schemas.microsoft.com/office/infopath/2007/PartnerControls">
  <documentManagement/>
</p:properties>
</file>

<file path=customXml/item631.xml><?xml version="1.0" encoding="utf-8"?>
<XMLData LayoutName="TwoColumnContentPane_KeyMessage"/>
</file>

<file path=customXml/item632.xml><?xml version="1.0" encoding="utf-8"?>
<p:properties xmlns:p="http://schemas.microsoft.com/office/2006/metadata/properties" xmlns:xsi="http://www.w3.org/2001/XMLSchema-instance" xmlns:pc="http://schemas.microsoft.com/office/infopath/2007/PartnerControls">
  <documentManagement/>
</p:properties>
</file>

<file path=customXml/item633.xml><?xml version="1.0" encoding="utf-8"?>
<p:properties xmlns:p="http://schemas.microsoft.com/office/2006/metadata/properties" xmlns:xsi="http://www.w3.org/2001/XMLSchema-instance" xmlns:pc="http://schemas.microsoft.com/office/infopath/2007/PartnerControls">
  <documentManagement/>
</p:properties>
</file>

<file path=customXml/item634.xml><?xml version="1.0" encoding="utf-8"?>
<XMLData LayoutName="TwoColumnsWithChart_KeyMessage"/>
</file>

<file path=customXml/item635.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36.xml><?xml version="1.0" encoding="utf-8"?>
<p:properties xmlns:p="http://schemas.microsoft.com/office/2006/metadata/properties" xmlns:xsi="http://www.w3.org/2001/XMLSchema-instance" xmlns:pc="http://schemas.microsoft.com/office/infopath/2007/PartnerControls">
  <documentManagement/>
</p:properties>
</file>

<file path=customXml/item637.xml><?xml version="1.0" encoding="utf-8"?>
<p:properties xmlns:p="http://schemas.microsoft.com/office/2006/metadata/properties" xmlns:xsi="http://www.w3.org/2001/XMLSchema-instance" xmlns:pc="http://schemas.microsoft.com/office/infopath/2007/PartnerControls">
  <documentManagement/>
</p:properties>
</file>

<file path=customXml/item638.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39.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4.xml><?xml version="1.0" encoding="utf-8"?>
<p:properties xmlns:p="http://schemas.microsoft.com/office/2006/metadata/properties" xmlns:xsi="http://www.w3.org/2001/XMLSchema-instance" xmlns:pc="http://schemas.microsoft.com/office/infopath/2007/PartnerControls">
  <documentManagement/>
</p:properties>
</file>

<file path=customXml/item640.xml><?xml version="1.0" encoding="utf-8"?>
<p:properties xmlns:p="http://schemas.microsoft.com/office/2006/metadata/properties" xmlns:xsi="http://www.w3.org/2001/XMLSchema-instance" xmlns:pc="http://schemas.microsoft.com/office/infopath/2007/PartnerControls">
  <documentManagement/>
</p:properties>
</file>

<file path=customXml/item641.xml><?xml version="1.0" encoding="utf-8"?>
<p:properties xmlns:p="http://schemas.microsoft.com/office/2006/metadata/properties" xmlns:xsi="http://www.w3.org/2001/XMLSchema-instance" xmlns:pc="http://schemas.microsoft.com/office/infopath/2007/PartnerControls">
  <documentManagement/>
</p:properties>
</file>

<file path=customXml/item642.xml><?xml version="1.0" encoding="utf-8"?>
<p:properties xmlns:p="http://schemas.microsoft.com/office/2006/metadata/properties" xmlns:xsi="http://www.w3.org/2001/XMLSchema-instance" xmlns:pc="http://schemas.microsoft.com/office/infopath/2007/PartnerControls">
  <documentManagement/>
</p:properties>
</file>

<file path=customXml/item643.xml><?xml version="1.0" encoding="utf-8"?>
<p:properties xmlns:p="http://schemas.microsoft.com/office/2006/metadata/properties" xmlns:xsi="http://www.w3.org/2001/XMLSchema-instance" xmlns:pc="http://schemas.microsoft.com/office/infopath/2007/PartnerControls">
  <documentManagement/>
</p:properties>
</file>

<file path=customXml/item644.xml><?xml version="1.0" encoding="utf-8"?>
<p:properties xmlns:p="http://schemas.microsoft.com/office/2006/metadata/properties" xmlns:xsi="http://www.w3.org/2001/XMLSchema-instance" xmlns:pc="http://schemas.microsoft.com/office/infopath/2007/PartnerControls">
  <documentManagement/>
</p:properties>
</file>

<file path=customXml/item645.xml><?xml version="1.0" encoding="utf-8"?>
<p:properties xmlns:p="http://schemas.microsoft.com/office/2006/metadata/properties" xmlns:xsi="http://www.w3.org/2001/XMLSchema-instance" xmlns:pc="http://schemas.microsoft.com/office/infopath/2007/PartnerControls">
  <documentManagement/>
</p:properties>
</file>

<file path=customXml/item646.xml><?xml version="1.0" encoding="utf-8"?>
<XMLData LayoutName="BoxCoverPageWithoutImageWithoutLogo"/>
</file>

<file path=customXml/item647.xml><?xml version="1.0" encoding="utf-8"?>
<XMLData LayoutName="TwoColumnsWithChart_Subheader"/>
</file>

<file path=customXml/item648.xml><?xml version="1.0" encoding="utf-8"?>
<p:properties xmlns:p="http://schemas.microsoft.com/office/2006/metadata/properties" xmlns:xsi="http://www.w3.org/2001/XMLSchema-instance" xmlns:pc="http://schemas.microsoft.com/office/infopath/2007/PartnerControls">
  <documentManagement/>
</p:properties>
</file>

<file path=customXml/item649.xml><?xml version="1.0" encoding="utf-8"?>
<XMLData LayoutName="TwoRows_KeyMessage"/>
</file>

<file path=customXml/item65.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50.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51.xml><?xml version="1.0" encoding="utf-8"?>
<p:properties xmlns:p="http://schemas.microsoft.com/office/2006/metadata/properties" xmlns:xsi="http://www.w3.org/2001/XMLSchema-instance" xmlns:pc="http://schemas.microsoft.com/office/infopath/2007/PartnerControls">
  <documentManagement/>
</p:properties>
</file>

<file path=customXml/item652.xml><?xml version="1.0" encoding="utf-8"?>
<p:properties xmlns:p="http://schemas.microsoft.com/office/2006/metadata/properties" xmlns:xsi="http://www.w3.org/2001/XMLSchema-instance" xmlns:pc="http://schemas.microsoft.com/office/infopath/2007/PartnerControls">
  <documentManagement/>
</p:properties>
</file>

<file path=customXml/item653.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54.xml><?xml version="1.0" encoding="utf-8"?>
<p:properties xmlns:p="http://schemas.microsoft.com/office/2006/metadata/properties" xmlns:xsi="http://www.w3.org/2001/XMLSchema-instance" xmlns:pc="http://schemas.microsoft.com/office/infopath/2007/PartnerControls">
  <documentManagement/>
</p:properties>
</file>

<file path=customXml/item655.xml><?xml version="1.0" encoding="utf-8"?>
<p:properties xmlns:p="http://schemas.microsoft.com/office/2006/metadata/properties" xmlns:xsi="http://www.w3.org/2001/XMLSchema-instance" xmlns:pc="http://schemas.microsoft.com/office/infopath/2007/PartnerControls">
  <documentManagement/>
</p:properties>
</file>

<file path=customXml/item656.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57.xml><?xml version="1.0" encoding="utf-8"?>
<p:properties xmlns:p="http://schemas.microsoft.com/office/2006/metadata/properties" xmlns:xsi="http://www.w3.org/2001/XMLSchema-instance" xmlns:pc="http://schemas.microsoft.com/office/infopath/2007/PartnerControls">
  <documentManagement/>
</p:properties>
</file>

<file path=customXml/item658.xml><?xml version="1.0" encoding="utf-8"?>
<XMLData LayoutName="TwoCaseStudiesNoIcons"/>
</file>

<file path=customXml/item659.xml><?xml version="1.0" encoding="utf-8"?>
<XMLData LayoutName="TeamBioSixWithPhoto"/>
</file>

<file path=customXml/item66.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60.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61.xml><?xml version="1.0" encoding="utf-8"?>
<XMLData LayoutName="Blank"/>
</file>

<file path=customXml/item662.xml><?xml version="1.0" encoding="utf-8"?>
<p:properties xmlns:p="http://schemas.microsoft.com/office/2006/metadata/properties" xmlns:xsi="http://www.w3.org/2001/XMLSchema-instance" xmlns:pc="http://schemas.microsoft.com/office/infopath/2007/PartnerControls">
  <documentManagement/>
</p:properties>
</file>

<file path=customXml/item663.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64.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65.xml><?xml version="1.0" encoding="utf-8"?>
<p:properties xmlns:p="http://schemas.microsoft.com/office/2006/metadata/properties" xmlns:xsi="http://www.w3.org/2001/XMLSchema-instance" xmlns:pc="http://schemas.microsoft.com/office/infopath/2007/PartnerControls">
  <documentManagement/>
</p:properties>
</file>

<file path=customXml/item666.xml><?xml version="1.0" encoding="utf-8"?>
<p:properties xmlns:p="http://schemas.microsoft.com/office/2006/metadata/properties" xmlns:xsi="http://www.w3.org/2001/XMLSchema-instance" xmlns:pc="http://schemas.microsoft.com/office/infopath/2007/PartnerControls">
  <documentManagement/>
</p:properties>
</file>

<file path=customXml/item667.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68.xml><?xml version="1.0" encoding="utf-8"?>
<p:properties xmlns:p="http://schemas.microsoft.com/office/2006/metadata/properties" xmlns:xsi="http://www.w3.org/2001/XMLSchema-instance" xmlns:pc="http://schemas.microsoft.com/office/infopath/2007/PartnerControls">
  <documentManagement/>
</p:properties>
</file>

<file path=customXml/item669.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7.xml><?xml version="1.0" encoding="utf-8"?>
<p:properties xmlns:p="http://schemas.microsoft.com/office/2006/metadata/properties" xmlns:xsi="http://www.w3.org/2001/XMLSchema-instance" xmlns:pc="http://schemas.microsoft.com/office/infopath/2007/PartnerControls">
  <documentManagement/>
</p:properties>
</file>

<file path=customXml/item670.xml><?xml version="1.0" encoding="utf-8"?>
<p:properties xmlns:p="http://schemas.microsoft.com/office/2006/metadata/properties" xmlns:xsi="http://www.w3.org/2001/XMLSchema-instance" xmlns:pc="http://schemas.microsoft.com/office/infopath/2007/PartnerControls">
  <documentManagement/>
</p:properties>
</file>

<file path=customXml/item671.xml><?xml version="1.0" encoding="utf-8"?>
<p:properties xmlns:p="http://schemas.microsoft.com/office/2006/metadata/properties" xmlns:xsi="http://www.w3.org/2001/XMLSchema-instance" xmlns:pc="http://schemas.microsoft.com/office/infopath/2007/PartnerControls">
  <documentManagement/>
</p:properties>
</file>

<file path=customXml/item672.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73.xml><?xml version="1.0" encoding="utf-8"?>
<p:properties xmlns:p="http://schemas.microsoft.com/office/2006/metadata/properties" xmlns:xsi="http://www.w3.org/2001/XMLSchema-instance" xmlns:pc="http://schemas.microsoft.com/office/infopath/2007/PartnerControls">
  <documentManagement/>
</p:properties>
</file>

<file path=customXml/item674.xml><?xml version="1.0" encoding="utf-8"?>
<XMLData LayoutName="TwoColumnsWithChart"/>
</file>

<file path=customXml/item675.xml><?xml version="1.0" encoding="utf-8"?>
<p:properties xmlns:p="http://schemas.microsoft.com/office/2006/metadata/properties" xmlns:xsi="http://www.w3.org/2001/XMLSchema-instance" xmlns:pc="http://schemas.microsoft.com/office/infopath/2007/PartnerControls">
  <documentManagement/>
</p:properties>
</file>

<file path=customXml/item676.xml><?xml version="1.0" encoding="utf-8"?>
<p:properties xmlns:p="http://schemas.microsoft.com/office/2006/metadata/properties" xmlns:xsi="http://www.w3.org/2001/XMLSchema-instance" xmlns:pc="http://schemas.microsoft.com/office/infopath/2007/PartnerControls">
  <documentManagement/>
</p:properties>
</file>

<file path=customXml/item677.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78.xml><?xml version="1.0" encoding="utf-8"?>
<p:properties xmlns:p="http://schemas.microsoft.com/office/2006/metadata/properties" xmlns:xsi="http://www.w3.org/2001/XMLSchema-instance" xmlns:pc="http://schemas.microsoft.com/office/infopath/2007/PartnerControls">
  <documentManagement/>
</p:properties>
</file>

<file path=customXml/item679.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8.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80.xml><?xml version="1.0" encoding="utf-8"?>
<XMLData LayoutName="SixBoxes_Subheader"/>
</file>

<file path=customXml/item681.xml><?xml version="1.0" encoding="utf-8"?>
<p:properties xmlns:p="http://schemas.microsoft.com/office/2006/metadata/properties" xmlns:xsi="http://www.w3.org/2001/XMLSchema-instance" xmlns:pc="http://schemas.microsoft.com/office/infopath/2007/PartnerControls">
  <documentManagement/>
</p:properties>
</file>

<file path=customXml/item682.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83.xml><?xml version="1.0" encoding="utf-8"?>
<p:properties xmlns:p="http://schemas.microsoft.com/office/2006/metadata/properties" xmlns:xsi="http://www.w3.org/2001/XMLSchema-instance" xmlns:pc="http://schemas.microsoft.com/office/infopath/2007/PartnerControls">
  <documentManagement/>
</p:properties>
</file>

<file path=customXml/item684.xml><?xml version="1.0" encoding="utf-8"?>
<p:properties xmlns:p="http://schemas.microsoft.com/office/2006/metadata/properties" xmlns:xsi="http://www.w3.org/2001/XMLSchema-instance" xmlns:pc="http://schemas.microsoft.com/office/infopath/2007/PartnerControls">
  <documentManagement/>
</p:properties>
</file>

<file path=customXml/item685.xml><?xml version="1.0" encoding="utf-8"?>
<p:properties xmlns:p="http://schemas.microsoft.com/office/2006/metadata/properties" xmlns:xsi="http://www.w3.org/2001/XMLSchema-instance" xmlns:pc="http://schemas.microsoft.com/office/infopath/2007/PartnerControls">
  <documentManagement/>
</p:properties>
</file>

<file path=customXml/item686.xml><?xml version="1.0" encoding="utf-8"?>
<p:properties xmlns:p="http://schemas.microsoft.com/office/2006/metadata/properties" xmlns:xsi="http://www.w3.org/2001/XMLSchema-instance" xmlns:pc="http://schemas.microsoft.com/office/infopath/2007/PartnerControls">
  <documentManagement/>
</p:properties>
</file>

<file path=customXml/item69.xml><?xml version="1.0" encoding="utf-8"?>
<p:properties xmlns:p="http://schemas.microsoft.com/office/2006/metadata/properties" xmlns:xsi="http://www.w3.org/2001/XMLSchema-instance" xmlns:pc="http://schemas.microsoft.com/office/infopath/2007/PartnerControls">
  <documentManagement/>
</p:properties>
</file>

<file path=customXml/item7.xml><?xml version="1.0" encoding="utf-8"?>
<p:properties xmlns:p="http://schemas.microsoft.com/office/2006/metadata/properties" xmlns:xsi="http://www.w3.org/2001/XMLSchema-instance" xmlns:pc="http://schemas.microsoft.com/office/infopath/2007/PartnerControls">
  <documentManagement/>
</p:properties>
</file>

<file path=customXml/item70.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71.xml><?xml version="1.0" encoding="utf-8"?>
<p:properties xmlns:p="http://schemas.microsoft.com/office/2006/metadata/properties" xmlns:xsi="http://www.w3.org/2001/XMLSchema-instance" xmlns:pc="http://schemas.microsoft.com/office/infopath/2007/PartnerControls">
  <documentManagement/>
</p:properties>
</file>

<file path=customXml/item72.xml><?xml version="1.0" encoding="utf-8"?>
<p:properties xmlns:p="http://schemas.microsoft.com/office/2006/metadata/properties" xmlns:xsi="http://www.w3.org/2001/XMLSchema-instance" xmlns:pc="http://schemas.microsoft.com/office/infopath/2007/PartnerControls">
  <documentManagement/>
</p:properties>
</file>

<file path=customXml/item73.xml><?xml version="1.0" encoding="utf-8"?>
<p:properties xmlns:p="http://schemas.microsoft.com/office/2006/metadata/properties" xmlns:xsi="http://www.w3.org/2001/XMLSchema-instance" xmlns:pc="http://schemas.microsoft.com/office/infopath/2007/PartnerControls">
  <documentManagement/>
</p:properties>
</file>

<file path=customXml/item74.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75.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76.xml><?xml version="1.0" encoding="utf-8"?>
<p:properties xmlns:p="http://schemas.microsoft.com/office/2006/metadata/properties" xmlns:xsi="http://www.w3.org/2001/XMLSchema-instance" xmlns:pc="http://schemas.microsoft.com/office/infopath/2007/PartnerControls">
  <documentManagement/>
</p:properties>
</file>

<file path=customXml/item77.xml><?xml version="1.0" encoding="utf-8"?>
<XMLData LayoutName="Transition1"/>
</file>

<file path=customXml/item78.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79.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8.xml><?xml version="1.0" encoding="utf-8"?>
<p:properties xmlns:p="http://schemas.microsoft.com/office/2006/metadata/properties" xmlns:xsi="http://www.w3.org/2001/XMLSchema-instance" xmlns:pc="http://schemas.microsoft.com/office/infopath/2007/PartnerControls">
  <documentManagement/>
</p:properties>
</file>

<file path=customXml/item80.xml><?xml version="1.0" encoding="utf-8"?>
<p:properties xmlns:p="http://schemas.microsoft.com/office/2006/metadata/properties" xmlns:xsi="http://www.w3.org/2001/XMLSchema-instance" xmlns:pc="http://schemas.microsoft.com/office/infopath/2007/PartnerControls">
  <documentManagement/>
</p:properties>
</file>

<file path=customXml/item81.xml><?xml version="1.0" encoding="utf-8"?>
<XMLData LayoutName="ThreeBoxesCombinedLeft_Subheader"/>
</file>

<file path=customXml/item82.xml><?xml version="1.0" encoding="utf-8"?>
<p:properties xmlns:p="http://schemas.microsoft.com/office/2006/metadata/properties" xmlns:xsi="http://www.w3.org/2001/XMLSchema-instance" xmlns:pc="http://schemas.microsoft.com/office/infopath/2007/PartnerControls">
  <documentManagement/>
</p:properties>
</file>

<file path=customXml/item83.xml><?xml version="1.0" encoding="utf-8"?>
<XMLData LayoutName="SectionDividerWithImage"/>
</file>

<file path=customXml/item84.xml><?xml version="1.0" encoding="utf-8"?>
<p:properties xmlns:p="http://schemas.microsoft.com/office/2006/metadata/properties" xmlns:xsi="http://www.w3.org/2001/XMLSchema-instance" xmlns:pc="http://schemas.microsoft.com/office/infopath/2007/PartnerControls">
  <documentManagement/>
</p:properties>
</file>

<file path=customXml/item85.xml><?xml version="1.0" encoding="utf-8"?>
<p:properties xmlns:p="http://schemas.microsoft.com/office/2006/metadata/properties" xmlns:xsi="http://www.w3.org/2001/XMLSchema-instance" xmlns:pc="http://schemas.microsoft.com/office/infopath/2007/PartnerControls">
  <documentManagement/>
</p:properties>
</file>

<file path=customXml/item86.xml><?xml version="1.0" encoding="utf-8"?>
<XMLData LayoutName="SixBoxes"/>
</file>

<file path=customXml/item87.xml><?xml version="1.0" encoding="utf-8"?>
<p:properties xmlns:p="http://schemas.microsoft.com/office/2006/metadata/properties" xmlns:xsi="http://www.w3.org/2001/XMLSchema-instance" xmlns:pc="http://schemas.microsoft.com/office/infopath/2007/PartnerControls">
  <documentManagement/>
</p:properties>
</file>

<file path=customXml/item88.xml><?xml version="1.0" encoding="utf-8"?>
<p:properties xmlns:p="http://schemas.microsoft.com/office/2006/metadata/properties" xmlns:xsi="http://www.w3.org/2001/XMLSchema-instance" xmlns:pc="http://schemas.microsoft.com/office/infopath/2007/PartnerControls">
  <documentManagement/>
</p:properties>
</file>

<file path=customXml/item89.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9.xml><?xml version="1.0" encoding="utf-8"?>
<p:properties xmlns:p="http://schemas.microsoft.com/office/2006/metadata/properties" xmlns:xsi="http://www.w3.org/2001/XMLSchema-instance" xmlns:pc="http://schemas.microsoft.com/office/infopath/2007/PartnerControls">
  <documentManagement/>
</p:properties>
</file>

<file path=customXml/item90.xml><?xml version="1.0" encoding="utf-8"?>
<p:properties xmlns:p="http://schemas.microsoft.com/office/2006/metadata/properties" xmlns:xsi="http://www.w3.org/2001/XMLSchema-instance" xmlns:pc="http://schemas.microsoft.com/office/infopath/2007/PartnerControls">
  <documentManagement/>
</p:properties>
</file>

<file path=customXml/item91.xml><?xml version="1.0" encoding="utf-8"?>
<p:properties xmlns:p="http://schemas.microsoft.com/office/2006/metadata/properties" xmlns:xsi="http://www.w3.org/2001/XMLSchema-instance" xmlns:pc="http://schemas.microsoft.com/office/infopath/2007/PartnerControls">
  <documentManagement/>
</p:properties>
</file>

<file path=customXml/item92.xml><?xml version="1.0" encoding="utf-8"?>
<XMLData LayoutName="ThreeBoxesCombinedLeft_KeyMessage"/>
</file>

<file path=customXml/item93.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94.xml><?xml version="1.0" encoding="utf-8"?>
<p:properties xmlns:p="http://schemas.microsoft.com/office/2006/metadata/properties" xmlns:xsi="http://www.w3.org/2001/XMLSchema-instance" xmlns:pc="http://schemas.microsoft.com/office/infopath/2007/PartnerControls">
  <documentManagement/>
</p:properties>
</file>

<file path=customXml/item95.xml><?xml version="1.0" encoding="utf-8"?>
<p:properties xmlns:p="http://schemas.microsoft.com/office/2006/metadata/properties" xmlns:xsi="http://www.w3.org/2001/XMLSchema-instance" xmlns:pc="http://schemas.microsoft.com/office/infopath/2007/PartnerControls">
  <documentManagement/>
</p:properties>
</file>

<file path=customXml/item96.xml><?xml version="1.0" encoding="utf-8"?>
<p:properties xmlns:p="http://schemas.microsoft.com/office/2006/metadata/properties" xmlns:xsi="http://www.w3.org/2001/XMLSchema-instance" xmlns:pc="http://schemas.microsoft.com/office/infopath/2007/PartnerControls">
  <documentManagement/>
</p:properties>
</file>

<file path=customXml/item97.xml><?xml version="1.0" encoding="utf-8"?>
<XMLData LayoutName="SixBoxes_Subheader"/>
</file>

<file path=customXml/item98.xml><?xml version="1.0" encoding="utf-8"?>
<ct:contentTypeSchema xmlns:ct="http://schemas.microsoft.com/office/2006/metadata/contentType" xmlns:ma="http://schemas.microsoft.com/office/2006/metadata/properties/metaAttributes" ct:_="" ma:_="" ma:contentTypeName="Document" ma:contentTypeID="0x010100248A0C333CE9DA43913B97FB67FD7853" ma:contentTypeVersion="6" ma:contentTypeDescription="Create a new document." ma:contentTypeScope="" ma:versionID="e5fe818ffcd55bf708951166d237184d">
  <xsd:schema xmlns:xsd="http://www.w3.org/2001/XMLSchema" xmlns:xs="http://www.w3.org/2001/XMLSchema" xmlns:p="http://schemas.microsoft.com/office/2006/metadata/properties" xmlns:ns2="7904d982-a9af-46cf-a953-878f0e6cfbf0" xmlns:ns3="3784c33b-2d07-4264-ab51-c87af6c5b84f" targetNamespace="http://schemas.microsoft.com/office/2006/metadata/properties" ma:root="true" ma:fieldsID="a3b9af5e250f6e0d7655c2f029ee7705" ns2:_="" ns3:_="">
    <xsd:import namespace="7904d982-a9af-46cf-a953-878f0e6cfbf0"/>
    <xsd:import namespace="3784c33b-2d07-4264-ab51-c87af6c5b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4d982-a9af-46cf-a953-878f0e6cf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4c33b-2d07-4264-ab51-c87af6c5b8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99.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27DCA13-DD7F-4FF9-A55D-AABC6E90419C}">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0.xml><?xml version="1.0" encoding="utf-8"?>
<ds:datastoreItem xmlns:ds="http://schemas.openxmlformats.org/officeDocument/2006/customXml" ds:itemID="{865E5D1F-CC34-4755-8F80-19B45755FBF8}">
  <ds:schemaRefs/>
</ds:datastoreItem>
</file>

<file path=customXml/itemProps100.xml><?xml version="1.0" encoding="utf-8"?>
<ds:datastoreItem xmlns:ds="http://schemas.openxmlformats.org/officeDocument/2006/customXml" ds:itemID="{EE0F8CC2-B641-49D3-9ACC-97AEC97D0377}">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01.xml><?xml version="1.0" encoding="utf-8"?>
<ds:datastoreItem xmlns:ds="http://schemas.openxmlformats.org/officeDocument/2006/customXml" ds:itemID="{BA367775-537C-445C-925F-5D682B4386E9}">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02.xml><?xml version="1.0" encoding="utf-8"?>
<ds:datastoreItem xmlns:ds="http://schemas.openxmlformats.org/officeDocument/2006/customXml" ds:itemID="{062577CD-4FB0-4208-9C12-F6A331351E07}">
  <ds:schemaRefs>
    <ds:schemaRef ds:uri="3784c33b-2d07-4264-ab51-c87af6c5b84f"/>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03.xml><?xml version="1.0" encoding="utf-8"?>
<ds:datastoreItem xmlns:ds="http://schemas.openxmlformats.org/officeDocument/2006/customXml" ds:itemID="{909EC689-A50D-47F7-A6C3-5A12989CD0CC}">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04.xml><?xml version="1.0" encoding="utf-8"?>
<ds:datastoreItem xmlns:ds="http://schemas.openxmlformats.org/officeDocument/2006/customXml" ds:itemID="{E3919B08-5E3B-482C-8670-0F2012FE414A}">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05.xml><?xml version="1.0" encoding="utf-8"?>
<ds:datastoreItem xmlns:ds="http://schemas.openxmlformats.org/officeDocument/2006/customXml" ds:itemID="{ECFCF6F1-D1E3-4794-BC5D-7EB941C6D5A4}">
  <ds:schemaRefs/>
</ds:datastoreItem>
</file>

<file path=customXml/itemProps106.xml><?xml version="1.0" encoding="utf-8"?>
<ds:datastoreItem xmlns:ds="http://schemas.openxmlformats.org/officeDocument/2006/customXml" ds:itemID="{4B683563-7AB7-4876-9CCC-056BC95774DA}">
  <ds:schemaRefs/>
</ds:datastoreItem>
</file>

<file path=customXml/itemProps107.xml><?xml version="1.0" encoding="utf-8"?>
<ds:datastoreItem xmlns:ds="http://schemas.openxmlformats.org/officeDocument/2006/customXml" ds:itemID="{A895CF7C-F204-44A1-8A59-2AB3270F2E20}">
  <ds:schemaRefs/>
</ds:datastoreItem>
</file>

<file path=customXml/itemProps108.xml><?xml version="1.0" encoding="utf-8"?>
<ds:datastoreItem xmlns:ds="http://schemas.openxmlformats.org/officeDocument/2006/customXml" ds:itemID="{6538161D-CDC7-4ADB-A712-A7C14A512F91}">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09.xml><?xml version="1.0" encoding="utf-8"?>
<ds:datastoreItem xmlns:ds="http://schemas.openxmlformats.org/officeDocument/2006/customXml" ds:itemID="{43D87045-0A4B-4076-8E67-586920C82409}">
  <ds:schemaRefs/>
</ds:datastoreItem>
</file>

<file path=customXml/itemProps11.xml><?xml version="1.0" encoding="utf-8"?>
<ds:datastoreItem xmlns:ds="http://schemas.openxmlformats.org/officeDocument/2006/customXml" ds:itemID="{E3678948-4930-4AC3-92E3-F508264FA39F}">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10.xml><?xml version="1.0" encoding="utf-8"?>
<ds:datastoreItem xmlns:ds="http://schemas.openxmlformats.org/officeDocument/2006/customXml" ds:itemID="{43C4C546-31BD-44E9-8F91-2C7097351070}">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11.xml><?xml version="1.0" encoding="utf-8"?>
<ds:datastoreItem xmlns:ds="http://schemas.openxmlformats.org/officeDocument/2006/customXml" ds:itemID="{92FCE2A4-7E3F-4637-9078-F4162EFCA2D2}">
  <ds:schemaRefs/>
</ds:datastoreItem>
</file>

<file path=customXml/itemProps112.xml><?xml version="1.0" encoding="utf-8"?>
<ds:datastoreItem xmlns:ds="http://schemas.openxmlformats.org/officeDocument/2006/customXml" ds:itemID="{2096CC7B-6A05-4457-AB74-B5A4727136E8}">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13.xml><?xml version="1.0" encoding="utf-8"?>
<ds:datastoreItem xmlns:ds="http://schemas.openxmlformats.org/officeDocument/2006/customXml" ds:itemID="{C1C8CEC3-2E3C-45A6-8527-120DB9A5F99C}">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14.xml><?xml version="1.0" encoding="utf-8"?>
<ds:datastoreItem xmlns:ds="http://schemas.openxmlformats.org/officeDocument/2006/customXml" ds:itemID="{20C62AE6-8669-4AA3-B3B2-8E65C62E5F41}">
  <ds:schemaRefs/>
</ds:datastoreItem>
</file>

<file path=customXml/itemProps115.xml><?xml version="1.0" encoding="utf-8"?>
<ds:datastoreItem xmlns:ds="http://schemas.openxmlformats.org/officeDocument/2006/customXml" ds:itemID="{B0C5575B-957C-46BA-B317-5E83D32F8189}">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16.xml><?xml version="1.0" encoding="utf-8"?>
<ds:datastoreItem xmlns:ds="http://schemas.openxmlformats.org/officeDocument/2006/customXml" ds:itemID="{02A5A885-E91D-4933-8D07-5C3E445A6357}">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17.xml><?xml version="1.0" encoding="utf-8"?>
<ds:datastoreItem xmlns:ds="http://schemas.openxmlformats.org/officeDocument/2006/customXml" ds:itemID="{72C9D738-E2F5-4440-923A-ADE1A623F188}">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18.xml><?xml version="1.0" encoding="utf-8"?>
<ds:datastoreItem xmlns:ds="http://schemas.openxmlformats.org/officeDocument/2006/customXml" ds:itemID="{A8420E96-9F9D-4515-A64D-A5C63043AE16}">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19.xml><?xml version="1.0" encoding="utf-8"?>
<ds:datastoreItem xmlns:ds="http://schemas.openxmlformats.org/officeDocument/2006/customXml" ds:itemID="{CEFA598E-97DD-4644-9950-FB7574AA566C}">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2.xml><?xml version="1.0" encoding="utf-8"?>
<ds:datastoreItem xmlns:ds="http://schemas.openxmlformats.org/officeDocument/2006/customXml" ds:itemID="{B8CE79D0-796E-4239-B6D0-A3DC5E6A6379}">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20.xml><?xml version="1.0" encoding="utf-8"?>
<ds:datastoreItem xmlns:ds="http://schemas.openxmlformats.org/officeDocument/2006/customXml" ds:itemID="{EA62CA38-5685-4683-A96F-2346F21AD5EA}">
  <ds:schemaRefs/>
</ds:datastoreItem>
</file>

<file path=customXml/itemProps121.xml><?xml version="1.0" encoding="utf-8"?>
<ds:datastoreItem xmlns:ds="http://schemas.openxmlformats.org/officeDocument/2006/customXml" ds:itemID="{9EF9A4BF-FCEB-42E9-B72A-4761B3342B9A}">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22.xml><?xml version="1.0" encoding="utf-8"?>
<ds:datastoreItem xmlns:ds="http://schemas.openxmlformats.org/officeDocument/2006/customXml" ds:itemID="{9905C1AE-12CC-40B5-8489-9F249E7909AC}">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23.xml><?xml version="1.0" encoding="utf-8"?>
<ds:datastoreItem xmlns:ds="http://schemas.openxmlformats.org/officeDocument/2006/customXml" ds:itemID="{9E8124BE-3A84-4065-A1BE-9159EB1CE81B}">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24.xml><?xml version="1.0" encoding="utf-8"?>
<ds:datastoreItem xmlns:ds="http://schemas.openxmlformats.org/officeDocument/2006/customXml" ds:itemID="{877096FE-0A71-44E1-9B84-4D2BC327929A}">
  <ds:schemaRefs/>
</ds:datastoreItem>
</file>

<file path=customXml/itemProps125.xml><?xml version="1.0" encoding="utf-8"?>
<ds:datastoreItem xmlns:ds="http://schemas.openxmlformats.org/officeDocument/2006/customXml" ds:itemID="{7B25246B-502D-4882-83D9-F44655BB10B2}">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26.xml><?xml version="1.0" encoding="utf-8"?>
<ds:datastoreItem xmlns:ds="http://schemas.openxmlformats.org/officeDocument/2006/customXml" ds:itemID="{2A82C0CB-8377-4E11-A07D-4E4E55C9046A}">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27.xml><?xml version="1.0" encoding="utf-8"?>
<ds:datastoreItem xmlns:ds="http://schemas.openxmlformats.org/officeDocument/2006/customXml" ds:itemID="{B147CE3F-CE25-42DF-B139-3DED8A1FD2BD}">
  <ds:schemaRefs/>
</ds:datastoreItem>
</file>

<file path=customXml/itemProps128.xml><?xml version="1.0" encoding="utf-8"?>
<ds:datastoreItem xmlns:ds="http://schemas.openxmlformats.org/officeDocument/2006/customXml" ds:itemID="{8AC4CE48-3CDE-4118-87DF-E0DE0AFEE1FA}">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29.xml><?xml version="1.0" encoding="utf-8"?>
<ds:datastoreItem xmlns:ds="http://schemas.openxmlformats.org/officeDocument/2006/customXml" ds:itemID="{D4ED1CE4-619B-43D1-99A6-10FF1C699B24}">
  <ds:schemaRefs/>
</ds:datastoreItem>
</file>

<file path=customXml/itemProps13.xml><?xml version="1.0" encoding="utf-8"?>
<ds:datastoreItem xmlns:ds="http://schemas.openxmlformats.org/officeDocument/2006/customXml" ds:itemID="{BB4C684E-DE7E-42A5-BAC9-B7B39B402B72}">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30.xml><?xml version="1.0" encoding="utf-8"?>
<ds:datastoreItem xmlns:ds="http://schemas.openxmlformats.org/officeDocument/2006/customXml" ds:itemID="{AC7E7660-0AFE-4C38-8DDF-5D58A1718EC1}">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31.xml><?xml version="1.0" encoding="utf-8"?>
<ds:datastoreItem xmlns:ds="http://schemas.openxmlformats.org/officeDocument/2006/customXml" ds:itemID="{2651568D-9CE8-4BEC-AC3B-AFE9D44F7F88}">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32.xml><?xml version="1.0" encoding="utf-8"?>
<ds:datastoreItem xmlns:ds="http://schemas.openxmlformats.org/officeDocument/2006/customXml" ds:itemID="{5B3B396B-E3AC-44F4-A55F-C5CFCDA25C7C}">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33.xml><?xml version="1.0" encoding="utf-8"?>
<ds:datastoreItem xmlns:ds="http://schemas.openxmlformats.org/officeDocument/2006/customXml" ds:itemID="{013FD4F8-F08E-4768-B14D-FF254F2E5B28}">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34.xml><?xml version="1.0" encoding="utf-8"?>
<ds:datastoreItem xmlns:ds="http://schemas.openxmlformats.org/officeDocument/2006/customXml" ds:itemID="{442CAF73-1EF3-4006-9D7C-A81348C1634E}">
  <ds:schemaRefs/>
</ds:datastoreItem>
</file>

<file path=customXml/itemProps135.xml><?xml version="1.0" encoding="utf-8"?>
<ds:datastoreItem xmlns:ds="http://schemas.openxmlformats.org/officeDocument/2006/customXml" ds:itemID="{CBC9AD72-FC30-491C-A3A1-65737F70C20F}">
  <ds:schemaRefs/>
</ds:datastoreItem>
</file>

<file path=customXml/itemProps136.xml><?xml version="1.0" encoding="utf-8"?>
<ds:datastoreItem xmlns:ds="http://schemas.openxmlformats.org/officeDocument/2006/customXml" ds:itemID="{2DFF94BE-7B93-4866-9191-EAD6B2286C30}">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37.xml><?xml version="1.0" encoding="utf-8"?>
<ds:datastoreItem xmlns:ds="http://schemas.openxmlformats.org/officeDocument/2006/customXml" ds:itemID="{728AE1BC-4FF0-44B0-BFA5-CCFB03BE760C}">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38.xml><?xml version="1.0" encoding="utf-8"?>
<ds:datastoreItem xmlns:ds="http://schemas.openxmlformats.org/officeDocument/2006/customXml" ds:itemID="{5C14959F-F892-46B7-93DB-1C92C5D2840C}">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39.xml><?xml version="1.0" encoding="utf-8"?>
<ds:datastoreItem xmlns:ds="http://schemas.openxmlformats.org/officeDocument/2006/customXml" ds:itemID="{82860425-389B-4F89-80AC-69CAD6790EF6}">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4.xml><?xml version="1.0" encoding="utf-8"?>
<ds:datastoreItem xmlns:ds="http://schemas.openxmlformats.org/officeDocument/2006/customXml" ds:itemID="{60B0484D-749D-4FF2-851A-DF163F029215}">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40.xml><?xml version="1.0" encoding="utf-8"?>
<ds:datastoreItem xmlns:ds="http://schemas.openxmlformats.org/officeDocument/2006/customXml" ds:itemID="{314E67B5-6731-426C-AF03-8F0F844F5CCE}">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41.xml><?xml version="1.0" encoding="utf-8"?>
<ds:datastoreItem xmlns:ds="http://schemas.openxmlformats.org/officeDocument/2006/customXml" ds:itemID="{4F0A27A0-D8AA-4FDF-9A4B-B2F541094B8D}">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42.xml><?xml version="1.0" encoding="utf-8"?>
<ds:datastoreItem xmlns:ds="http://schemas.openxmlformats.org/officeDocument/2006/customXml" ds:itemID="{209E0F1A-FADA-41DE-AE01-0BA129C08E0D}">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43.xml><?xml version="1.0" encoding="utf-8"?>
<ds:datastoreItem xmlns:ds="http://schemas.openxmlformats.org/officeDocument/2006/customXml" ds:itemID="{702AA9D5-760B-4B29-B9C9-88998859F1F0}">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44.xml><?xml version="1.0" encoding="utf-8"?>
<ds:datastoreItem xmlns:ds="http://schemas.openxmlformats.org/officeDocument/2006/customXml" ds:itemID="{41066182-A2EE-4CBA-826B-138CF02FDBFB}">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45.xml><?xml version="1.0" encoding="utf-8"?>
<ds:datastoreItem xmlns:ds="http://schemas.openxmlformats.org/officeDocument/2006/customXml" ds:itemID="{5CC8943D-AFCE-4863-BD52-9E514690AFEB}">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46.xml><?xml version="1.0" encoding="utf-8"?>
<ds:datastoreItem xmlns:ds="http://schemas.openxmlformats.org/officeDocument/2006/customXml" ds:itemID="{3553CACA-257C-4365-A7BB-9478D08FCB62}">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47.xml><?xml version="1.0" encoding="utf-8"?>
<ds:datastoreItem xmlns:ds="http://schemas.openxmlformats.org/officeDocument/2006/customXml" ds:itemID="{019B9108-824F-455B-A252-5C6CD3EDA35A}">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48.xml><?xml version="1.0" encoding="utf-8"?>
<ds:datastoreItem xmlns:ds="http://schemas.openxmlformats.org/officeDocument/2006/customXml" ds:itemID="{605322B9-A527-4EAE-94C7-739B17E0D4F0}">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49.xml><?xml version="1.0" encoding="utf-8"?>
<ds:datastoreItem xmlns:ds="http://schemas.openxmlformats.org/officeDocument/2006/customXml" ds:itemID="{41011722-B377-42E7-B8B5-7391449731FA}">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5.xml><?xml version="1.0" encoding="utf-8"?>
<ds:datastoreItem xmlns:ds="http://schemas.openxmlformats.org/officeDocument/2006/customXml" ds:itemID="{5185A02F-9DDD-420C-AD95-278C7EA63301}">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50.xml><?xml version="1.0" encoding="utf-8"?>
<ds:datastoreItem xmlns:ds="http://schemas.openxmlformats.org/officeDocument/2006/customXml" ds:itemID="{8C2CA58A-978D-4C57-B4B6-01022A511BC0}">
  <ds:schemaRefs/>
</ds:datastoreItem>
</file>

<file path=customXml/itemProps151.xml><?xml version="1.0" encoding="utf-8"?>
<ds:datastoreItem xmlns:ds="http://schemas.openxmlformats.org/officeDocument/2006/customXml" ds:itemID="{218AB7D0-2200-4B83-9D7C-4887E394E5EC}">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52.xml><?xml version="1.0" encoding="utf-8"?>
<ds:datastoreItem xmlns:ds="http://schemas.openxmlformats.org/officeDocument/2006/customXml" ds:itemID="{7B0361B8-4731-41D8-BACA-B92FAA0547D1}">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53.xml><?xml version="1.0" encoding="utf-8"?>
<ds:datastoreItem xmlns:ds="http://schemas.openxmlformats.org/officeDocument/2006/customXml" ds:itemID="{13A13456-267F-4C0D-950B-42E7D21A760F}">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54.xml><?xml version="1.0" encoding="utf-8"?>
<ds:datastoreItem xmlns:ds="http://schemas.openxmlformats.org/officeDocument/2006/customXml" ds:itemID="{3215C80E-1EF8-4466-B630-614370E7086C}">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55.xml><?xml version="1.0" encoding="utf-8"?>
<ds:datastoreItem xmlns:ds="http://schemas.openxmlformats.org/officeDocument/2006/customXml" ds:itemID="{DD9DB8F1-C5B0-49F8-A39C-C5FA55525FEF}">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56.xml><?xml version="1.0" encoding="utf-8"?>
<ds:datastoreItem xmlns:ds="http://schemas.openxmlformats.org/officeDocument/2006/customXml" ds:itemID="{8475AEEE-275D-43A0-973F-E1AF651CFA9E}">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57.xml><?xml version="1.0" encoding="utf-8"?>
<ds:datastoreItem xmlns:ds="http://schemas.openxmlformats.org/officeDocument/2006/customXml" ds:itemID="{BC9C545B-EF10-4217-AF67-56DFA3306E31}">
  <ds:schemaRefs/>
</ds:datastoreItem>
</file>

<file path=customXml/itemProps158.xml><?xml version="1.0" encoding="utf-8"?>
<ds:datastoreItem xmlns:ds="http://schemas.openxmlformats.org/officeDocument/2006/customXml" ds:itemID="{03BB7620-24DF-48C7-AE37-F025D1F5ACB3}">
  <ds:schemaRefs/>
</ds:datastoreItem>
</file>

<file path=customXml/itemProps159.xml><?xml version="1.0" encoding="utf-8"?>
<ds:datastoreItem xmlns:ds="http://schemas.openxmlformats.org/officeDocument/2006/customXml" ds:itemID="{B9C4C0BA-0037-40FA-A466-417B190FE158}">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6.xml><?xml version="1.0" encoding="utf-8"?>
<ds:datastoreItem xmlns:ds="http://schemas.openxmlformats.org/officeDocument/2006/customXml" ds:itemID="{F19E9C8E-3621-4DBC-B239-A16F2FEA8502}">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60.xml><?xml version="1.0" encoding="utf-8"?>
<ds:datastoreItem xmlns:ds="http://schemas.openxmlformats.org/officeDocument/2006/customXml" ds:itemID="{CB2A2A03-F256-4C01-982B-5F2A735251C2}">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61.xml><?xml version="1.0" encoding="utf-8"?>
<ds:datastoreItem xmlns:ds="http://schemas.openxmlformats.org/officeDocument/2006/customXml" ds:itemID="{095B1F3F-0748-4226-80AC-2C154E400971}">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62.xml><?xml version="1.0" encoding="utf-8"?>
<ds:datastoreItem xmlns:ds="http://schemas.openxmlformats.org/officeDocument/2006/customXml" ds:itemID="{74A068A7-BC17-4A7E-80C0-0008AE52819B}">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63.xml><?xml version="1.0" encoding="utf-8"?>
<ds:datastoreItem xmlns:ds="http://schemas.openxmlformats.org/officeDocument/2006/customXml" ds:itemID="{5C3B2505-BC7F-40BB-A1F5-BE6C8BA8522E}">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64.xml><?xml version="1.0" encoding="utf-8"?>
<ds:datastoreItem xmlns:ds="http://schemas.openxmlformats.org/officeDocument/2006/customXml" ds:itemID="{39E7C9A1-92B6-411E-85B9-FAA3C896CC8A}">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65.xml><?xml version="1.0" encoding="utf-8"?>
<ds:datastoreItem xmlns:ds="http://schemas.openxmlformats.org/officeDocument/2006/customXml" ds:itemID="{8F4339DF-B31A-407E-93B3-3EADC8C94082}">
  <ds:schemaRefs/>
</ds:datastoreItem>
</file>

<file path=customXml/itemProps166.xml><?xml version="1.0" encoding="utf-8"?>
<ds:datastoreItem xmlns:ds="http://schemas.openxmlformats.org/officeDocument/2006/customXml" ds:itemID="{9DB6BC29-E7CA-4B80-A4A8-D790AFF2B3BB}">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67.xml><?xml version="1.0" encoding="utf-8"?>
<ds:datastoreItem xmlns:ds="http://schemas.openxmlformats.org/officeDocument/2006/customXml" ds:itemID="{31AFA610-EBAA-469E-BCC7-0FDF3AFC402C}">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68.xml><?xml version="1.0" encoding="utf-8"?>
<ds:datastoreItem xmlns:ds="http://schemas.openxmlformats.org/officeDocument/2006/customXml" ds:itemID="{2CCC0A8A-C48C-45AA-BE94-7D8F63CA4E32}">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69.xml><?xml version="1.0" encoding="utf-8"?>
<ds:datastoreItem xmlns:ds="http://schemas.openxmlformats.org/officeDocument/2006/customXml" ds:itemID="{2A52CD3F-5B6D-40B1-B396-D5A87436FFF1}">
  <ds:schemaRefs/>
</ds:datastoreItem>
</file>

<file path=customXml/itemProps17.xml><?xml version="1.0" encoding="utf-8"?>
<ds:datastoreItem xmlns:ds="http://schemas.openxmlformats.org/officeDocument/2006/customXml" ds:itemID="{CE9F6086-1AC7-405C-B25C-229C2150C22C}">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70.xml><?xml version="1.0" encoding="utf-8"?>
<ds:datastoreItem xmlns:ds="http://schemas.openxmlformats.org/officeDocument/2006/customXml" ds:itemID="{818B6E01-2B66-4127-A83B-AEDD6AF978CE}">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71.xml><?xml version="1.0" encoding="utf-8"?>
<ds:datastoreItem xmlns:ds="http://schemas.openxmlformats.org/officeDocument/2006/customXml" ds:itemID="{8A1FE4D0-5594-4760-8FB8-6B1544023D56}">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72.xml><?xml version="1.0" encoding="utf-8"?>
<ds:datastoreItem xmlns:ds="http://schemas.openxmlformats.org/officeDocument/2006/customXml" ds:itemID="{C2411FC4-5980-4487-BB45-31994B371BE3}">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73.xml><?xml version="1.0" encoding="utf-8"?>
<ds:datastoreItem xmlns:ds="http://schemas.openxmlformats.org/officeDocument/2006/customXml" ds:itemID="{328888CF-62D2-461C-98F3-7390C8893369}">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74.xml><?xml version="1.0" encoding="utf-8"?>
<ds:datastoreItem xmlns:ds="http://schemas.openxmlformats.org/officeDocument/2006/customXml" ds:itemID="{176253AC-D7F7-4E59-857C-92B37236B350}">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75.xml><?xml version="1.0" encoding="utf-8"?>
<ds:datastoreItem xmlns:ds="http://schemas.openxmlformats.org/officeDocument/2006/customXml" ds:itemID="{BDDA0463-0E54-4436-A9F5-93B3F47B2C89}">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76.xml><?xml version="1.0" encoding="utf-8"?>
<ds:datastoreItem xmlns:ds="http://schemas.openxmlformats.org/officeDocument/2006/customXml" ds:itemID="{DBC0088D-AEB5-47BB-98C2-A8D62EE85FB3}">
  <ds:schemaRefs/>
</ds:datastoreItem>
</file>

<file path=customXml/itemProps177.xml><?xml version="1.0" encoding="utf-8"?>
<ds:datastoreItem xmlns:ds="http://schemas.openxmlformats.org/officeDocument/2006/customXml" ds:itemID="{2C5265BA-FD12-4776-83E3-3687A87DFDF4}">
  <ds:schemaRefs/>
</ds:datastoreItem>
</file>

<file path=customXml/itemProps178.xml><?xml version="1.0" encoding="utf-8"?>
<ds:datastoreItem xmlns:ds="http://schemas.openxmlformats.org/officeDocument/2006/customXml" ds:itemID="{1D55EEAF-7888-4326-805C-43ACC12920A4}">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79.xml><?xml version="1.0" encoding="utf-8"?>
<ds:datastoreItem xmlns:ds="http://schemas.openxmlformats.org/officeDocument/2006/customXml" ds:itemID="{DE21C804-4209-4286-9E66-BBF50E5A5D6E}">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8.xml><?xml version="1.0" encoding="utf-8"?>
<ds:datastoreItem xmlns:ds="http://schemas.openxmlformats.org/officeDocument/2006/customXml" ds:itemID="{7D0BB081-D8F7-43D9-8EAF-CB6ECF04A67D}">
  <ds:schemaRefs/>
</ds:datastoreItem>
</file>

<file path=customXml/itemProps180.xml><?xml version="1.0" encoding="utf-8"?>
<ds:datastoreItem xmlns:ds="http://schemas.openxmlformats.org/officeDocument/2006/customXml" ds:itemID="{6EFB6C8F-8D36-4B52-8458-F23289C57EA3}">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81.xml><?xml version="1.0" encoding="utf-8"?>
<ds:datastoreItem xmlns:ds="http://schemas.openxmlformats.org/officeDocument/2006/customXml" ds:itemID="{75A32F85-E533-4723-8073-96EF038D9E41}">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82.xml><?xml version="1.0" encoding="utf-8"?>
<ds:datastoreItem xmlns:ds="http://schemas.openxmlformats.org/officeDocument/2006/customXml" ds:itemID="{EE85DD44-F195-4F7B-BF90-5D6F4A828753}">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83.xml><?xml version="1.0" encoding="utf-8"?>
<ds:datastoreItem xmlns:ds="http://schemas.openxmlformats.org/officeDocument/2006/customXml" ds:itemID="{ECBBBC8A-0AB5-4A37-BE54-E4D0CB7F30F7}">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84.xml><?xml version="1.0" encoding="utf-8"?>
<ds:datastoreItem xmlns:ds="http://schemas.openxmlformats.org/officeDocument/2006/customXml" ds:itemID="{CA9859F1-F6AE-4095-A09E-DE5E06BF4B60}">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85.xml><?xml version="1.0" encoding="utf-8"?>
<ds:datastoreItem xmlns:ds="http://schemas.openxmlformats.org/officeDocument/2006/customXml" ds:itemID="{9C014C1D-97B5-4D18-AA69-ECF2C5CA329A}">
  <ds:schemaRefs/>
</ds:datastoreItem>
</file>

<file path=customXml/itemProps186.xml><?xml version="1.0" encoding="utf-8"?>
<ds:datastoreItem xmlns:ds="http://schemas.openxmlformats.org/officeDocument/2006/customXml" ds:itemID="{3712C240-3FDE-4231-A94A-1881969C43AD}">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87.xml><?xml version="1.0" encoding="utf-8"?>
<ds:datastoreItem xmlns:ds="http://schemas.openxmlformats.org/officeDocument/2006/customXml" ds:itemID="{A6B5B993-CFFB-4147-9BB5-C021206A4073}">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88.xml><?xml version="1.0" encoding="utf-8"?>
<ds:datastoreItem xmlns:ds="http://schemas.openxmlformats.org/officeDocument/2006/customXml" ds:itemID="{E1A17472-9893-4480-AFA3-1702D034BAC9}">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89.xml><?xml version="1.0" encoding="utf-8"?>
<ds:datastoreItem xmlns:ds="http://schemas.openxmlformats.org/officeDocument/2006/customXml" ds:itemID="{699778A6-9CB4-4573-949D-4D168F8599C7}">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9.xml><?xml version="1.0" encoding="utf-8"?>
<ds:datastoreItem xmlns:ds="http://schemas.openxmlformats.org/officeDocument/2006/customXml" ds:itemID="{4A1F753B-11FD-4E08-8D0E-C9A1A60800ED}">
  <ds:schemaRefs>
    <ds:schemaRef ds:uri="7904d982-a9af-46cf-a953-878f0e6cfbf0"/>
    <ds:schemaRef ds:uri="http://purl.org/dc/elements/1.1/"/>
    <ds:schemaRef ds:uri="http://schemas.microsoft.com/office/2006/metadata/properties"/>
    <ds:schemaRef ds:uri="http://schemas.microsoft.com/office/infopath/2007/PartnerControls"/>
    <ds:schemaRef ds:uri="http://purl.org/dc/terms/"/>
    <ds:schemaRef ds:uri="3784c33b-2d07-4264-ab51-c87af6c5b84f"/>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190.xml><?xml version="1.0" encoding="utf-8"?>
<ds:datastoreItem xmlns:ds="http://schemas.openxmlformats.org/officeDocument/2006/customXml" ds:itemID="{9C76C725-6369-495E-9292-9ACF4664B560}">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91.xml><?xml version="1.0" encoding="utf-8"?>
<ds:datastoreItem xmlns:ds="http://schemas.openxmlformats.org/officeDocument/2006/customXml" ds:itemID="{158455A1-1ED8-4698-9109-90336AF007D1}">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92.xml><?xml version="1.0" encoding="utf-8"?>
<ds:datastoreItem xmlns:ds="http://schemas.openxmlformats.org/officeDocument/2006/customXml" ds:itemID="{8A389B30-B8EF-4147-B82F-F46372BA7E01}">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93.xml><?xml version="1.0" encoding="utf-8"?>
<ds:datastoreItem xmlns:ds="http://schemas.openxmlformats.org/officeDocument/2006/customXml" ds:itemID="{8FB099BE-FA91-4702-B969-4D843A69429C}">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94.xml><?xml version="1.0" encoding="utf-8"?>
<ds:datastoreItem xmlns:ds="http://schemas.openxmlformats.org/officeDocument/2006/customXml" ds:itemID="{4F560E02-16C7-44DA-9469-01544D724895}">
  <ds:schemaRefs/>
</ds:datastoreItem>
</file>

<file path=customXml/itemProps195.xml><?xml version="1.0" encoding="utf-8"?>
<ds:datastoreItem xmlns:ds="http://schemas.openxmlformats.org/officeDocument/2006/customXml" ds:itemID="{A4336B38-C77F-473F-8BCE-D241163CD845}">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96.xml><?xml version="1.0" encoding="utf-8"?>
<ds:datastoreItem xmlns:ds="http://schemas.openxmlformats.org/officeDocument/2006/customXml" ds:itemID="{3D3FE117-D2A1-4AD6-B1FE-FC51A9321F38}">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97.xml><?xml version="1.0" encoding="utf-8"?>
<ds:datastoreItem xmlns:ds="http://schemas.openxmlformats.org/officeDocument/2006/customXml" ds:itemID="{5EC14D21-6BF0-4888-B62A-565EBB6B961C}">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98.xml><?xml version="1.0" encoding="utf-8"?>
<ds:datastoreItem xmlns:ds="http://schemas.openxmlformats.org/officeDocument/2006/customXml" ds:itemID="{97622166-05F1-4F5A-A99F-37382AE14A9C}">
  <ds:schemaRefs/>
</ds:datastoreItem>
</file>

<file path=customXml/itemProps199.xml><?xml version="1.0" encoding="utf-8"?>
<ds:datastoreItem xmlns:ds="http://schemas.openxmlformats.org/officeDocument/2006/customXml" ds:itemID="{F6AF56F7-0C77-466E-BCAD-247012868A65}">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B758CCC-D2E2-4A93-90ED-DF8384E39D2C}">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0.xml><?xml version="1.0" encoding="utf-8"?>
<ds:datastoreItem xmlns:ds="http://schemas.openxmlformats.org/officeDocument/2006/customXml" ds:itemID="{D749D87C-B563-406D-AA24-D494D2234684}">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00.xml><?xml version="1.0" encoding="utf-8"?>
<ds:datastoreItem xmlns:ds="http://schemas.openxmlformats.org/officeDocument/2006/customXml" ds:itemID="{E8051907-2CE8-485F-A7F3-9C22F4CFA0B4}">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01.xml><?xml version="1.0" encoding="utf-8"?>
<ds:datastoreItem xmlns:ds="http://schemas.openxmlformats.org/officeDocument/2006/customXml" ds:itemID="{73B06EA7-6B0D-4835-A248-FF3EE06B484E}">
  <ds:schemaRefs>
    <ds:schemaRef ds:uri="http://schemas.microsoft.com/sharepoint/v3/contenttype/forms"/>
  </ds:schemaRefs>
</ds:datastoreItem>
</file>

<file path=customXml/itemProps202.xml><?xml version="1.0" encoding="utf-8"?>
<ds:datastoreItem xmlns:ds="http://schemas.openxmlformats.org/officeDocument/2006/customXml" ds:itemID="{0ED0F769-DB6D-4E8A-A207-6EF919E11F56}">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03.xml><?xml version="1.0" encoding="utf-8"?>
<ds:datastoreItem xmlns:ds="http://schemas.openxmlformats.org/officeDocument/2006/customXml" ds:itemID="{C7DDE99C-5BB9-4220-99E7-931379DA0268}">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04.xml><?xml version="1.0" encoding="utf-8"?>
<ds:datastoreItem xmlns:ds="http://schemas.openxmlformats.org/officeDocument/2006/customXml" ds:itemID="{540DF651-A15B-40B2-B44C-64C9672EA57E}">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05.xml><?xml version="1.0" encoding="utf-8"?>
<ds:datastoreItem xmlns:ds="http://schemas.openxmlformats.org/officeDocument/2006/customXml" ds:itemID="{F5A2CD72-4B70-410B-8451-54A5A886B117}">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06.xml><?xml version="1.0" encoding="utf-8"?>
<ds:datastoreItem xmlns:ds="http://schemas.openxmlformats.org/officeDocument/2006/customXml" ds:itemID="{1208DFA4-4C64-4532-8829-507944157E0A}">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07.xml><?xml version="1.0" encoding="utf-8"?>
<ds:datastoreItem xmlns:ds="http://schemas.openxmlformats.org/officeDocument/2006/customXml" ds:itemID="{9A476DAD-FB8B-411E-A715-5D7F2206B27D}">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08.xml><?xml version="1.0" encoding="utf-8"?>
<ds:datastoreItem xmlns:ds="http://schemas.openxmlformats.org/officeDocument/2006/customXml" ds:itemID="{3BDD041F-5003-481C-AB2C-3338851B2680}">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09.xml><?xml version="1.0" encoding="utf-8"?>
<ds:datastoreItem xmlns:ds="http://schemas.openxmlformats.org/officeDocument/2006/customXml" ds:itemID="{06C377C7-855C-4D7F-9E25-AE9B71BB3C03}">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1.xml><?xml version="1.0" encoding="utf-8"?>
<ds:datastoreItem xmlns:ds="http://schemas.openxmlformats.org/officeDocument/2006/customXml" ds:itemID="{B8EAACDB-7D2A-49C4-8592-FAD2D3658C69}">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10.xml><?xml version="1.0" encoding="utf-8"?>
<ds:datastoreItem xmlns:ds="http://schemas.openxmlformats.org/officeDocument/2006/customXml" ds:itemID="{5C4282C3-0328-4DAF-AC69-C83B512C446C}">
  <ds:schemaRefs/>
</ds:datastoreItem>
</file>

<file path=customXml/itemProps211.xml><?xml version="1.0" encoding="utf-8"?>
<ds:datastoreItem xmlns:ds="http://schemas.openxmlformats.org/officeDocument/2006/customXml" ds:itemID="{709A3DDF-8A5D-4F34-B9CA-D191CC85DB67}">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12.xml><?xml version="1.0" encoding="utf-8"?>
<ds:datastoreItem xmlns:ds="http://schemas.openxmlformats.org/officeDocument/2006/customXml" ds:itemID="{04B3DA29-7250-438B-86D9-2961FDC737B0}">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13.xml><?xml version="1.0" encoding="utf-8"?>
<ds:datastoreItem xmlns:ds="http://schemas.openxmlformats.org/officeDocument/2006/customXml" ds:itemID="{A71D2891-93F8-4E63-B165-791830E80884}">
  <ds:schemaRefs/>
</ds:datastoreItem>
</file>

<file path=customXml/itemProps214.xml><?xml version="1.0" encoding="utf-8"?>
<ds:datastoreItem xmlns:ds="http://schemas.openxmlformats.org/officeDocument/2006/customXml" ds:itemID="{25C3C5B4-19DB-43C3-8BAF-A5ADB9815E2F}">
  <ds:schemaRefs/>
</ds:datastoreItem>
</file>

<file path=customXml/itemProps215.xml><?xml version="1.0" encoding="utf-8"?>
<ds:datastoreItem xmlns:ds="http://schemas.openxmlformats.org/officeDocument/2006/customXml" ds:itemID="{C484CC54-EB5C-4896-AEBE-AC2FF039ABE1}">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16.xml><?xml version="1.0" encoding="utf-8"?>
<ds:datastoreItem xmlns:ds="http://schemas.openxmlformats.org/officeDocument/2006/customXml" ds:itemID="{E9D6EA8D-45F2-4F27-BFCA-D7AA2AF83D6A}">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17.xml><?xml version="1.0" encoding="utf-8"?>
<ds:datastoreItem xmlns:ds="http://schemas.openxmlformats.org/officeDocument/2006/customXml" ds:itemID="{3D876416-7BF8-423F-8FDB-3022944EF98B}">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18.xml><?xml version="1.0" encoding="utf-8"?>
<ds:datastoreItem xmlns:ds="http://schemas.openxmlformats.org/officeDocument/2006/customXml" ds:itemID="{78FACDDB-5439-4CF0-AA47-0A77A4B1D477}">
  <ds:schemaRefs/>
</ds:datastoreItem>
</file>

<file path=customXml/itemProps219.xml><?xml version="1.0" encoding="utf-8"?>
<ds:datastoreItem xmlns:ds="http://schemas.openxmlformats.org/officeDocument/2006/customXml" ds:itemID="{FC8B9F5C-901C-4F27-9AC5-3F108D14982D}">
  <ds:schemaRefs/>
</ds:datastoreItem>
</file>

<file path=customXml/itemProps22.xml><?xml version="1.0" encoding="utf-8"?>
<ds:datastoreItem xmlns:ds="http://schemas.openxmlformats.org/officeDocument/2006/customXml" ds:itemID="{825430C5-6901-4B32-BD1E-F335348BD116}">
  <ds:schemaRefs/>
</ds:datastoreItem>
</file>

<file path=customXml/itemProps220.xml><?xml version="1.0" encoding="utf-8"?>
<ds:datastoreItem xmlns:ds="http://schemas.openxmlformats.org/officeDocument/2006/customXml" ds:itemID="{2496BBD2-E16E-4987-8D39-DF50D6EBBE22}">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21.xml><?xml version="1.0" encoding="utf-8"?>
<ds:datastoreItem xmlns:ds="http://schemas.openxmlformats.org/officeDocument/2006/customXml" ds:itemID="{CA3E385D-B47D-4B7C-8D28-611317E8E86A}">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22.xml><?xml version="1.0" encoding="utf-8"?>
<ds:datastoreItem xmlns:ds="http://schemas.openxmlformats.org/officeDocument/2006/customXml" ds:itemID="{21BFCB68-C942-4D09-8120-FAED84E9EBDF}">
  <ds:schemaRefs/>
</ds:datastoreItem>
</file>

<file path=customXml/itemProps223.xml><?xml version="1.0" encoding="utf-8"?>
<ds:datastoreItem xmlns:ds="http://schemas.openxmlformats.org/officeDocument/2006/customXml" ds:itemID="{B38156D7-22D2-478A-B6F7-CD8B15F791D6}">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24.xml><?xml version="1.0" encoding="utf-8"?>
<ds:datastoreItem xmlns:ds="http://schemas.openxmlformats.org/officeDocument/2006/customXml" ds:itemID="{1983B2B6-126A-453D-8B67-B0531FE4CB8A}">
  <ds:schemaRefs/>
</ds:datastoreItem>
</file>

<file path=customXml/itemProps225.xml><?xml version="1.0" encoding="utf-8"?>
<ds:datastoreItem xmlns:ds="http://schemas.openxmlformats.org/officeDocument/2006/customXml" ds:itemID="{4CF2A4A7-5756-4B1C-9365-E6336DB3B452}">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26.xml><?xml version="1.0" encoding="utf-8"?>
<ds:datastoreItem xmlns:ds="http://schemas.openxmlformats.org/officeDocument/2006/customXml" ds:itemID="{1313B5F0-8A88-43DF-8031-9193C2AED58C}">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27.xml><?xml version="1.0" encoding="utf-8"?>
<ds:datastoreItem xmlns:ds="http://schemas.openxmlformats.org/officeDocument/2006/customXml" ds:itemID="{4F6A66AB-D0EA-4988-9E4E-346DD29FB0F3}">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28.xml><?xml version="1.0" encoding="utf-8"?>
<ds:datastoreItem xmlns:ds="http://schemas.openxmlformats.org/officeDocument/2006/customXml" ds:itemID="{90ACCE31-0E23-4976-9B3E-E652546AC724}">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29.xml><?xml version="1.0" encoding="utf-8"?>
<ds:datastoreItem xmlns:ds="http://schemas.openxmlformats.org/officeDocument/2006/customXml" ds:itemID="{3DB1A0E0-A46C-4A82-AC94-456A68EE12F0}">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3.xml><?xml version="1.0" encoding="utf-8"?>
<ds:datastoreItem xmlns:ds="http://schemas.openxmlformats.org/officeDocument/2006/customXml" ds:itemID="{5E88A73F-C71D-4053-95D0-DFACE2DCEB6C}">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30.xml><?xml version="1.0" encoding="utf-8"?>
<ds:datastoreItem xmlns:ds="http://schemas.openxmlformats.org/officeDocument/2006/customXml" ds:itemID="{ACDF782B-00AF-40CC-BCDC-23D4DE5DA2C8}">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31.xml><?xml version="1.0" encoding="utf-8"?>
<ds:datastoreItem xmlns:ds="http://schemas.openxmlformats.org/officeDocument/2006/customXml" ds:itemID="{4F0A7821-F39B-42BC-A66A-780FE1EEF38E}">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32.xml><?xml version="1.0" encoding="utf-8"?>
<ds:datastoreItem xmlns:ds="http://schemas.openxmlformats.org/officeDocument/2006/customXml" ds:itemID="{E5C63557-A077-43E4-97EC-385A18B45035}">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33.xml><?xml version="1.0" encoding="utf-8"?>
<ds:datastoreItem xmlns:ds="http://schemas.openxmlformats.org/officeDocument/2006/customXml" ds:itemID="{709FF615-B055-4B05-A6F0-DB5AB8EB48B2}">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34.xml><?xml version="1.0" encoding="utf-8"?>
<ds:datastoreItem xmlns:ds="http://schemas.openxmlformats.org/officeDocument/2006/customXml" ds:itemID="{A1C52A24-69F9-49E0-826E-D64F8815B557}">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35.xml><?xml version="1.0" encoding="utf-8"?>
<ds:datastoreItem xmlns:ds="http://schemas.openxmlformats.org/officeDocument/2006/customXml" ds:itemID="{C5B094C3-EAB3-4D1D-B7F1-8BF7C08403E8}">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36.xml><?xml version="1.0" encoding="utf-8"?>
<ds:datastoreItem xmlns:ds="http://schemas.openxmlformats.org/officeDocument/2006/customXml" ds:itemID="{BD5AA0B5-635F-4D3B-BDD3-3D455464ABCC}">
  <ds:schemaRefs/>
</ds:datastoreItem>
</file>

<file path=customXml/itemProps237.xml><?xml version="1.0" encoding="utf-8"?>
<ds:datastoreItem xmlns:ds="http://schemas.openxmlformats.org/officeDocument/2006/customXml" ds:itemID="{D108D395-F939-4A6D-9B97-7CFF9B0F5209}">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38.xml><?xml version="1.0" encoding="utf-8"?>
<ds:datastoreItem xmlns:ds="http://schemas.openxmlformats.org/officeDocument/2006/customXml" ds:itemID="{C9AD5EDA-B95D-4156-BE68-302CA8B921E3}">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39.xml><?xml version="1.0" encoding="utf-8"?>
<ds:datastoreItem xmlns:ds="http://schemas.openxmlformats.org/officeDocument/2006/customXml" ds:itemID="{2670A15A-2B36-4326-B20F-8B7169E29A73}">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4.xml><?xml version="1.0" encoding="utf-8"?>
<ds:datastoreItem xmlns:ds="http://schemas.openxmlformats.org/officeDocument/2006/customXml" ds:itemID="{26A6D778-30F5-4342-834E-E533708AFCA7}">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40.xml><?xml version="1.0" encoding="utf-8"?>
<ds:datastoreItem xmlns:ds="http://schemas.openxmlformats.org/officeDocument/2006/customXml" ds:itemID="{9DB957C9-F608-47F2-9A9C-1FDDB34CD9C3}">
  <ds:schemaRefs/>
</ds:datastoreItem>
</file>

<file path=customXml/itemProps241.xml><?xml version="1.0" encoding="utf-8"?>
<ds:datastoreItem xmlns:ds="http://schemas.openxmlformats.org/officeDocument/2006/customXml" ds:itemID="{639C154E-B444-4EB2-8524-6BBE94A55002}">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42.xml><?xml version="1.0" encoding="utf-8"?>
<ds:datastoreItem xmlns:ds="http://schemas.openxmlformats.org/officeDocument/2006/customXml" ds:itemID="{7B54123D-78F1-4E75-8225-DEB15F90BD58}">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43.xml><?xml version="1.0" encoding="utf-8"?>
<ds:datastoreItem xmlns:ds="http://schemas.openxmlformats.org/officeDocument/2006/customXml" ds:itemID="{18377262-4718-4840-91C2-3F7EA14324BC}">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44.xml><?xml version="1.0" encoding="utf-8"?>
<ds:datastoreItem xmlns:ds="http://schemas.openxmlformats.org/officeDocument/2006/customXml" ds:itemID="{CBF6B16A-4959-44CF-BCB0-5455956EE003}">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45.xml><?xml version="1.0" encoding="utf-8"?>
<ds:datastoreItem xmlns:ds="http://schemas.openxmlformats.org/officeDocument/2006/customXml" ds:itemID="{FC18FFB9-1A80-4D68-ADDC-B1CAD2D5655E}">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46.xml><?xml version="1.0" encoding="utf-8"?>
<ds:datastoreItem xmlns:ds="http://schemas.openxmlformats.org/officeDocument/2006/customXml" ds:itemID="{B2276B99-2E29-4038-9527-AD88F51D9AAD}">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47.xml><?xml version="1.0" encoding="utf-8"?>
<ds:datastoreItem xmlns:ds="http://schemas.openxmlformats.org/officeDocument/2006/customXml" ds:itemID="{7C9CAD3E-8157-416C-A887-D4B041E12F16}">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48.xml><?xml version="1.0" encoding="utf-8"?>
<ds:datastoreItem xmlns:ds="http://schemas.openxmlformats.org/officeDocument/2006/customXml" ds:itemID="{4D203852-2D71-4F11-9103-17684E5566E3}">
  <ds:schemaRefs/>
</ds:datastoreItem>
</file>

<file path=customXml/itemProps249.xml><?xml version="1.0" encoding="utf-8"?>
<ds:datastoreItem xmlns:ds="http://schemas.openxmlformats.org/officeDocument/2006/customXml" ds:itemID="{5B843C26-2847-42F0-AC2F-9BE7000F5E8A}">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5.xml><?xml version="1.0" encoding="utf-8"?>
<ds:datastoreItem xmlns:ds="http://schemas.openxmlformats.org/officeDocument/2006/customXml" ds:itemID="{3D637F63-1800-4102-AF35-D9FDC94FB758}">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50.xml><?xml version="1.0" encoding="utf-8"?>
<ds:datastoreItem xmlns:ds="http://schemas.openxmlformats.org/officeDocument/2006/customXml" ds:itemID="{6373446E-7C46-424F-92E9-7584561A27E1}">
  <ds:schemaRefs/>
</ds:datastoreItem>
</file>

<file path=customXml/itemProps251.xml><?xml version="1.0" encoding="utf-8"?>
<ds:datastoreItem xmlns:ds="http://schemas.openxmlformats.org/officeDocument/2006/customXml" ds:itemID="{F1477F36-3CE1-4F29-B6D1-069077D41189}">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52.xml><?xml version="1.0" encoding="utf-8"?>
<ds:datastoreItem xmlns:ds="http://schemas.openxmlformats.org/officeDocument/2006/customXml" ds:itemID="{B827C4B1-54F5-45AF-9C2D-C44A1EF8F296}">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53.xml><?xml version="1.0" encoding="utf-8"?>
<ds:datastoreItem xmlns:ds="http://schemas.openxmlformats.org/officeDocument/2006/customXml" ds:itemID="{794FCA30-7042-4D1A-81AA-26FE5397BEC2}">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54.xml><?xml version="1.0" encoding="utf-8"?>
<ds:datastoreItem xmlns:ds="http://schemas.openxmlformats.org/officeDocument/2006/customXml" ds:itemID="{F093186B-32C0-4C86-BC79-F681572F666B}">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55.xml><?xml version="1.0" encoding="utf-8"?>
<ds:datastoreItem xmlns:ds="http://schemas.openxmlformats.org/officeDocument/2006/customXml" ds:itemID="{28F5BD91-5D6C-412B-ABC3-F391FA593A9C}">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56.xml><?xml version="1.0" encoding="utf-8"?>
<ds:datastoreItem xmlns:ds="http://schemas.openxmlformats.org/officeDocument/2006/customXml" ds:itemID="{80750209-C506-4546-A248-3B1E9178B7DA}">
  <ds:schemaRefs/>
</ds:datastoreItem>
</file>

<file path=customXml/itemProps257.xml><?xml version="1.0" encoding="utf-8"?>
<ds:datastoreItem xmlns:ds="http://schemas.openxmlformats.org/officeDocument/2006/customXml" ds:itemID="{C24D6B93-B56D-4A40-9C3D-2C9283FB9C6E}">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58.xml><?xml version="1.0" encoding="utf-8"?>
<ds:datastoreItem xmlns:ds="http://schemas.openxmlformats.org/officeDocument/2006/customXml" ds:itemID="{DEA28A21-7F80-419C-8B44-051DE9AD64D1}">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59.xml><?xml version="1.0" encoding="utf-8"?>
<ds:datastoreItem xmlns:ds="http://schemas.openxmlformats.org/officeDocument/2006/customXml" ds:itemID="{CE9ED8CA-2D2F-4F42-BBCF-4640A0C88026}">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6.xml><?xml version="1.0" encoding="utf-8"?>
<ds:datastoreItem xmlns:ds="http://schemas.openxmlformats.org/officeDocument/2006/customXml" ds:itemID="{96334154-91E2-4AF3-B2EF-DC23345A890C}">
  <ds:schemaRefs/>
</ds:datastoreItem>
</file>

<file path=customXml/itemProps260.xml><?xml version="1.0" encoding="utf-8"?>
<ds:datastoreItem xmlns:ds="http://schemas.openxmlformats.org/officeDocument/2006/customXml" ds:itemID="{4809D66E-43D3-4624-886A-311AE47A191D}">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61.xml><?xml version="1.0" encoding="utf-8"?>
<ds:datastoreItem xmlns:ds="http://schemas.openxmlformats.org/officeDocument/2006/customXml" ds:itemID="{936C50A3-BFD3-4659-80FC-33CCE01DB9B6}">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62.xml><?xml version="1.0" encoding="utf-8"?>
<ds:datastoreItem xmlns:ds="http://schemas.openxmlformats.org/officeDocument/2006/customXml" ds:itemID="{2F2A7D6C-6FC3-4776-9A9B-FED745703962}">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63.xml><?xml version="1.0" encoding="utf-8"?>
<ds:datastoreItem xmlns:ds="http://schemas.openxmlformats.org/officeDocument/2006/customXml" ds:itemID="{E8253BDB-FFFA-4D04-A5B2-542C7AA9B777}">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64.xml><?xml version="1.0" encoding="utf-8"?>
<ds:datastoreItem xmlns:ds="http://schemas.openxmlformats.org/officeDocument/2006/customXml" ds:itemID="{ABA35D32-1795-4E48-A556-A58E4A6353DC}">
  <ds:schemaRefs/>
</ds:datastoreItem>
</file>

<file path=customXml/itemProps265.xml><?xml version="1.0" encoding="utf-8"?>
<ds:datastoreItem xmlns:ds="http://schemas.openxmlformats.org/officeDocument/2006/customXml" ds:itemID="{5301C019-DDCF-4746-B9B6-90F48285E6E0}">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66.xml><?xml version="1.0" encoding="utf-8"?>
<ds:datastoreItem xmlns:ds="http://schemas.openxmlformats.org/officeDocument/2006/customXml" ds:itemID="{2EB51E3C-7E92-4D93-B424-A3A614F56AE3}">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67.xml><?xml version="1.0" encoding="utf-8"?>
<ds:datastoreItem xmlns:ds="http://schemas.openxmlformats.org/officeDocument/2006/customXml" ds:itemID="{0C7DFF45-D236-4AFC-A9B6-F2BE005E196B}">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68.xml><?xml version="1.0" encoding="utf-8"?>
<ds:datastoreItem xmlns:ds="http://schemas.openxmlformats.org/officeDocument/2006/customXml" ds:itemID="{7C881A2C-254B-4D9E-9B9A-F1735B5DF7E7}">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69.xml><?xml version="1.0" encoding="utf-8"?>
<ds:datastoreItem xmlns:ds="http://schemas.openxmlformats.org/officeDocument/2006/customXml" ds:itemID="{1511A487-2C0C-4303-8E6C-8FB3939F791E}">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7.xml><?xml version="1.0" encoding="utf-8"?>
<ds:datastoreItem xmlns:ds="http://schemas.openxmlformats.org/officeDocument/2006/customXml" ds:itemID="{3EAF1059-C7AA-4E02-8467-CE56D2F75AB1}">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70.xml><?xml version="1.0" encoding="utf-8"?>
<ds:datastoreItem xmlns:ds="http://schemas.openxmlformats.org/officeDocument/2006/customXml" ds:itemID="{1274D754-80AE-4DE6-8FD4-2A946819E2C1}">
  <ds:schemaRefs/>
</ds:datastoreItem>
</file>

<file path=customXml/itemProps271.xml><?xml version="1.0" encoding="utf-8"?>
<ds:datastoreItem xmlns:ds="http://schemas.openxmlformats.org/officeDocument/2006/customXml" ds:itemID="{9C1BE484-793B-45CA-A8E7-D6A3E17AD8EC}">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72.xml><?xml version="1.0" encoding="utf-8"?>
<ds:datastoreItem xmlns:ds="http://schemas.openxmlformats.org/officeDocument/2006/customXml" ds:itemID="{EF725DEE-7742-4A3F-8651-13A88CF4858F}">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73.xml><?xml version="1.0" encoding="utf-8"?>
<ds:datastoreItem xmlns:ds="http://schemas.openxmlformats.org/officeDocument/2006/customXml" ds:itemID="{695D8590-AFCF-407B-AEEF-FF39217E77EB}">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74.xml><?xml version="1.0" encoding="utf-8"?>
<ds:datastoreItem xmlns:ds="http://schemas.openxmlformats.org/officeDocument/2006/customXml" ds:itemID="{DBBC1BAA-05BF-46F5-A818-A4795719AA33}">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75.xml><?xml version="1.0" encoding="utf-8"?>
<ds:datastoreItem xmlns:ds="http://schemas.openxmlformats.org/officeDocument/2006/customXml" ds:itemID="{4DB86C46-C235-4C06-8FD3-2DA7CCC2FAF0}">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76.xml><?xml version="1.0" encoding="utf-8"?>
<ds:datastoreItem xmlns:ds="http://schemas.openxmlformats.org/officeDocument/2006/customXml" ds:itemID="{A37F3AFE-B4DF-48E7-8273-BBD4E1D53DC3}">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77.xml><?xml version="1.0" encoding="utf-8"?>
<ds:datastoreItem xmlns:ds="http://schemas.openxmlformats.org/officeDocument/2006/customXml" ds:itemID="{AC537C0D-11ED-4A55-AFC2-AE9DEE8A36B3}">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78.xml><?xml version="1.0" encoding="utf-8"?>
<ds:datastoreItem xmlns:ds="http://schemas.openxmlformats.org/officeDocument/2006/customXml" ds:itemID="{96C51CAD-819F-4DEC-938A-42EE60E82532}">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79.xml><?xml version="1.0" encoding="utf-8"?>
<ds:datastoreItem xmlns:ds="http://schemas.openxmlformats.org/officeDocument/2006/customXml" ds:itemID="{18B16B06-2B65-4F45-8531-EF58970E3A3D}">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8.xml><?xml version="1.0" encoding="utf-8"?>
<ds:datastoreItem xmlns:ds="http://schemas.openxmlformats.org/officeDocument/2006/customXml" ds:itemID="{FCA528F9-D327-48E0-B42D-8BA65475BE94}">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80.xml><?xml version="1.0" encoding="utf-8"?>
<ds:datastoreItem xmlns:ds="http://schemas.openxmlformats.org/officeDocument/2006/customXml" ds:itemID="{6ED8B29B-E37C-4CEA-B426-A7203913698C}">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81.xml><?xml version="1.0" encoding="utf-8"?>
<ds:datastoreItem xmlns:ds="http://schemas.openxmlformats.org/officeDocument/2006/customXml" ds:itemID="{429BC2EE-39BD-48CE-96B4-DB565E0B6075}">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82.xml><?xml version="1.0" encoding="utf-8"?>
<ds:datastoreItem xmlns:ds="http://schemas.openxmlformats.org/officeDocument/2006/customXml" ds:itemID="{FA66F51B-76CE-4E15-874E-3CBC981045B6}">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83.xml><?xml version="1.0" encoding="utf-8"?>
<ds:datastoreItem xmlns:ds="http://schemas.openxmlformats.org/officeDocument/2006/customXml" ds:itemID="{1120E544-91EC-4487-9C6A-BD012D9C6D34}">
  <ds:schemaRefs/>
</ds:datastoreItem>
</file>

<file path=customXml/itemProps284.xml><?xml version="1.0" encoding="utf-8"?>
<ds:datastoreItem xmlns:ds="http://schemas.openxmlformats.org/officeDocument/2006/customXml" ds:itemID="{73E99E81-BCB3-4F12-8431-9A52D73F2796}">
  <ds:schemaRefs/>
</ds:datastoreItem>
</file>

<file path=customXml/itemProps285.xml><?xml version="1.0" encoding="utf-8"?>
<ds:datastoreItem xmlns:ds="http://schemas.openxmlformats.org/officeDocument/2006/customXml" ds:itemID="{2A13AADF-536D-4E5E-8DBE-001C5CBA50A0}">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86.xml><?xml version="1.0" encoding="utf-8"?>
<ds:datastoreItem xmlns:ds="http://schemas.openxmlformats.org/officeDocument/2006/customXml" ds:itemID="{6B3312E8-6664-4B71-934B-1CFB9467301F}">
  <ds:schemaRefs/>
</ds:datastoreItem>
</file>

<file path=customXml/itemProps287.xml><?xml version="1.0" encoding="utf-8"?>
<ds:datastoreItem xmlns:ds="http://schemas.openxmlformats.org/officeDocument/2006/customXml" ds:itemID="{FAB42139-1C2B-43F9-A4DC-09B55676ED0D}">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88.xml><?xml version="1.0" encoding="utf-8"?>
<ds:datastoreItem xmlns:ds="http://schemas.openxmlformats.org/officeDocument/2006/customXml" ds:itemID="{AB1CC74A-66FE-4FCF-A030-3720079DD314}">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89.xml><?xml version="1.0" encoding="utf-8"?>
<ds:datastoreItem xmlns:ds="http://schemas.openxmlformats.org/officeDocument/2006/customXml" ds:itemID="{D5FE2C4A-7413-4A08-A7BA-841C4747BBD5}">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9.xml><?xml version="1.0" encoding="utf-8"?>
<ds:datastoreItem xmlns:ds="http://schemas.openxmlformats.org/officeDocument/2006/customXml" ds:itemID="{05CA6CF7-C69B-452C-A8E6-6C3AD3B9FF26}">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90.xml><?xml version="1.0" encoding="utf-8"?>
<ds:datastoreItem xmlns:ds="http://schemas.openxmlformats.org/officeDocument/2006/customXml" ds:itemID="{4076D9AF-99ED-42FA-9066-64FFCC4D0F9D}">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91.xml><?xml version="1.0" encoding="utf-8"?>
<ds:datastoreItem xmlns:ds="http://schemas.openxmlformats.org/officeDocument/2006/customXml" ds:itemID="{8DE6FF03-6E77-4C58-B071-2252D4535C50}">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92.xml><?xml version="1.0" encoding="utf-8"?>
<ds:datastoreItem xmlns:ds="http://schemas.openxmlformats.org/officeDocument/2006/customXml" ds:itemID="{3AB76B8E-6E63-48CD-B656-B1BFE464A6AA}">
  <ds:schemaRefs/>
</ds:datastoreItem>
</file>

<file path=customXml/itemProps293.xml><?xml version="1.0" encoding="utf-8"?>
<ds:datastoreItem xmlns:ds="http://schemas.openxmlformats.org/officeDocument/2006/customXml" ds:itemID="{806FC842-7E22-428C-B34D-949AAD2B944E}">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94.xml><?xml version="1.0" encoding="utf-8"?>
<ds:datastoreItem xmlns:ds="http://schemas.openxmlformats.org/officeDocument/2006/customXml" ds:itemID="{5AB58BD8-504C-4E12-B4C4-41D5D4E20FD9}">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95.xml><?xml version="1.0" encoding="utf-8"?>
<ds:datastoreItem xmlns:ds="http://schemas.openxmlformats.org/officeDocument/2006/customXml" ds:itemID="{8D3D4E9A-4599-4AE8-BA54-BC36ABDB63BB}">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96.xml><?xml version="1.0" encoding="utf-8"?>
<ds:datastoreItem xmlns:ds="http://schemas.openxmlformats.org/officeDocument/2006/customXml" ds:itemID="{89E7A9AE-CBA3-41D6-90ED-A8F742C0E10C}">
  <ds:schemaRefs/>
</ds:datastoreItem>
</file>

<file path=customXml/itemProps297.xml><?xml version="1.0" encoding="utf-8"?>
<ds:datastoreItem xmlns:ds="http://schemas.openxmlformats.org/officeDocument/2006/customXml" ds:itemID="{5EA37E1F-8601-4395-A866-B62AE3760B05}">
  <ds:schemaRefs/>
</ds:datastoreItem>
</file>

<file path=customXml/itemProps298.xml><?xml version="1.0" encoding="utf-8"?>
<ds:datastoreItem xmlns:ds="http://schemas.openxmlformats.org/officeDocument/2006/customXml" ds:itemID="{B309C68A-C050-4CF4-B666-FCF6536FB55F}">
  <ds:schemaRefs/>
</ds:datastoreItem>
</file>

<file path=customXml/itemProps299.xml><?xml version="1.0" encoding="utf-8"?>
<ds:datastoreItem xmlns:ds="http://schemas.openxmlformats.org/officeDocument/2006/customXml" ds:itemID="{2A4985AB-7197-4402-B7EA-9919348F38D8}">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7565ABD-5368-4347-8B56-704B81CFDE30}">
  <ds:schemaRefs/>
</ds:datastoreItem>
</file>

<file path=customXml/itemProps30.xml><?xml version="1.0" encoding="utf-8"?>
<ds:datastoreItem xmlns:ds="http://schemas.openxmlformats.org/officeDocument/2006/customXml" ds:itemID="{03A8DA45-177C-4736-AB38-93CCB531A3D0}">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00.xml><?xml version="1.0" encoding="utf-8"?>
<ds:datastoreItem xmlns:ds="http://schemas.openxmlformats.org/officeDocument/2006/customXml" ds:itemID="{4B20A517-2388-466C-9339-7FDB1E935F26}">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01.xml><?xml version="1.0" encoding="utf-8"?>
<ds:datastoreItem xmlns:ds="http://schemas.openxmlformats.org/officeDocument/2006/customXml" ds:itemID="{D2E5F5E4-9988-488B-BCB8-C90199CE0838}">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02.xml><?xml version="1.0" encoding="utf-8"?>
<ds:datastoreItem xmlns:ds="http://schemas.openxmlformats.org/officeDocument/2006/customXml" ds:itemID="{338CC20B-8F9D-4A51-B39D-ACC6A0505927}">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03.xml><?xml version="1.0" encoding="utf-8"?>
<ds:datastoreItem xmlns:ds="http://schemas.openxmlformats.org/officeDocument/2006/customXml" ds:itemID="{DA41EF02-B568-4AD7-8E5B-3141412501D6}">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04.xml><?xml version="1.0" encoding="utf-8"?>
<ds:datastoreItem xmlns:ds="http://schemas.openxmlformats.org/officeDocument/2006/customXml" ds:itemID="{A3903184-38B2-438C-A406-BDD7EB96D8A3}">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05.xml><?xml version="1.0" encoding="utf-8"?>
<ds:datastoreItem xmlns:ds="http://schemas.openxmlformats.org/officeDocument/2006/customXml" ds:itemID="{C871C3E8-94E8-47CB-A3E7-BAACAFDEF9A0}">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06.xml><?xml version="1.0" encoding="utf-8"?>
<ds:datastoreItem xmlns:ds="http://schemas.openxmlformats.org/officeDocument/2006/customXml" ds:itemID="{8AB50346-4472-4522-B487-4FC82A9C9DCA}">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07.xml><?xml version="1.0" encoding="utf-8"?>
<ds:datastoreItem xmlns:ds="http://schemas.openxmlformats.org/officeDocument/2006/customXml" ds:itemID="{7E2363A1-C4EA-426B-903F-257C198EBA5F}">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08.xml><?xml version="1.0" encoding="utf-8"?>
<ds:datastoreItem xmlns:ds="http://schemas.openxmlformats.org/officeDocument/2006/customXml" ds:itemID="{FD3CCF9E-2149-408C-BE54-90C7E8BE5776}">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09.xml><?xml version="1.0" encoding="utf-8"?>
<ds:datastoreItem xmlns:ds="http://schemas.openxmlformats.org/officeDocument/2006/customXml" ds:itemID="{6D87C572-72A3-4D8B-820F-F3FBE16EBCF7}">
  <ds:schemaRefs/>
</ds:datastoreItem>
</file>

<file path=customXml/itemProps31.xml><?xml version="1.0" encoding="utf-8"?>
<ds:datastoreItem xmlns:ds="http://schemas.openxmlformats.org/officeDocument/2006/customXml" ds:itemID="{9CE53343-B9AF-4CC5-9A46-148041F14506}">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10.xml><?xml version="1.0" encoding="utf-8"?>
<ds:datastoreItem xmlns:ds="http://schemas.openxmlformats.org/officeDocument/2006/customXml" ds:itemID="{78CBAA8B-9F76-442A-A225-88F1FF415423}">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11.xml><?xml version="1.0" encoding="utf-8"?>
<ds:datastoreItem xmlns:ds="http://schemas.openxmlformats.org/officeDocument/2006/customXml" ds:itemID="{927F4D71-5BD3-492F-A16F-652DCD8EDE3C}">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12.xml><?xml version="1.0" encoding="utf-8"?>
<ds:datastoreItem xmlns:ds="http://schemas.openxmlformats.org/officeDocument/2006/customXml" ds:itemID="{65911529-CDF4-4F47-B6B5-EF1075AC6202}">
  <ds:schemaRefs/>
</ds:datastoreItem>
</file>

<file path=customXml/itemProps313.xml><?xml version="1.0" encoding="utf-8"?>
<ds:datastoreItem xmlns:ds="http://schemas.openxmlformats.org/officeDocument/2006/customXml" ds:itemID="{8A3152E9-68EB-4E3E-9781-7EB2C93E10B9}">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14.xml><?xml version="1.0" encoding="utf-8"?>
<ds:datastoreItem xmlns:ds="http://schemas.openxmlformats.org/officeDocument/2006/customXml" ds:itemID="{E47F6870-8ABE-49F9-82B3-D52D72F523C1}">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15.xml><?xml version="1.0" encoding="utf-8"?>
<ds:datastoreItem xmlns:ds="http://schemas.openxmlformats.org/officeDocument/2006/customXml" ds:itemID="{1134C33F-9C5A-43C1-85F5-63FCC1275BCC}">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16.xml><?xml version="1.0" encoding="utf-8"?>
<ds:datastoreItem xmlns:ds="http://schemas.openxmlformats.org/officeDocument/2006/customXml" ds:itemID="{CB2A0F25-38F4-4092-9D26-DCF379E401C9}">
  <ds:schemaRefs/>
</ds:datastoreItem>
</file>

<file path=customXml/itemProps317.xml><?xml version="1.0" encoding="utf-8"?>
<ds:datastoreItem xmlns:ds="http://schemas.openxmlformats.org/officeDocument/2006/customXml" ds:itemID="{78F2AF54-A69D-45D9-8829-9622825B889C}">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18.xml><?xml version="1.0" encoding="utf-8"?>
<ds:datastoreItem xmlns:ds="http://schemas.openxmlformats.org/officeDocument/2006/customXml" ds:itemID="{5E0D09F2-1D5A-4FD6-9DCD-B56231273D92}">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19.xml><?xml version="1.0" encoding="utf-8"?>
<ds:datastoreItem xmlns:ds="http://schemas.openxmlformats.org/officeDocument/2006/customXml" ds:itemID="{B7AD46BB-5170-4A18-9018-58E87530889A}">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2.xml><?xml version="1.0" encoding="utf-8"?>
<ds:datastoreItem xmlns:ds="http://schemas.openxmlformats.org/officeDocument/2006/customXml" ds:itemID="{03CA357E-0701-40A3-B5ED-F4F2CFA7532B}">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20.xml><?xml version="1.0" encoding="utf-8"?>
<ds:datastoreItem xmlns:ds="http://schemas.openxmlformats.org/officeDocument/2006/customXml" ds:itemID="{9F9EBAC8-3E32-4727-B123-44108F418FA2}">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21.xml><?xml version="1.0" encoding="utf-8"?>
<ds:datastoreItem xmlns:ds="http://schemas.openxmlformats.org/officeDocument/2006/customXml" ds:itemID="{A44BC4CC-D3E0-4387-A377-4ABFD2091CDF}">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22.xml><?xml version="1.0" encoding="utf-8"?>
<ds:datastoreItem xmlns:ds="http://schemas.openxmlformats.org/officeDocument/2006/customXml" ds:itemID="{917865DD-8238-4778-B620-8117EEC16018}">
  <ds:schemaRefs/>
</ds:datastoreItem>
</file>

<file path=customXml/itemProps323.xml><?xml version="1.0" encoding="utf-8"?>
<ds:datastoreItem xmlns:ds="http://schemas.openxmlformats.org/officeDocument/2006/customXml" ds:itemID="{95B9C21F-0E03-49FF-8CE1-889BAEA7F8EA}">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24.xml><?xml version="1.0" encoding="utf-8"?>
<ds:datastoreItem xmlns:ds="http://schemas.openxmlformats.org/officeDocument/2006/customXml" ds:itemID="{ACA9013F-067C-4416-913D-26C6EC887D9A}">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25.xml><?xml version="1.0" encoding="utf-8"?>
<ds:datastoreItem xmlns:ds="http://schemas.openxmlformats.org/officeDocument/2006/customXml" ds:itemID="{2F558F52-D657-49B3-B9FB-9E4B358842D5}">
  <ds:schemaRefs/>
</ds:datastoreItem>
</file>

<file path=customXml/itemProps326.xml><?xml version="1.0" encoding="utf-8"?>
<ds:datastoreItem xmlns:ds="http://schemas.openxmlformats.org/officeDocument/2006/customXml" ds:itemID="{73E62CD5-9166-4755-9394-1FF9DB1B0CB9}">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27.xml><?xml version="1.0" encoding="utf-8"?>
<ds:datastoreItem xmlns:ds="http://schemas.openxmlformats.org/officeDocument/2006/customXml" ds:itemID="{E0DEB9B6-6333-4051-A151-29D5F305BEBA}">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28.xml><?xml version="1.0" encoding="utf-8"?>
<ds:datastoreItem xmlns:ds="http://schemas.openxmlformats.org/officeDocument/2006/customXml" ds:itemID="{91BBBB16-24B7-415F-AB90-DAE03A5C4B41}">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29.xml><?xml version="1.0" encoding="utf-8"?>
<ds:datastoreItem xmlns:ds="http://schemas.openxmlformats.org/officeDocument/2006/customXml" ds:itemID="{564DAF4C-C3E9-45B0-B298-43D3380C2543}">
  <ds:schemaRefs/>
</ds:datastoreItem>
</file>

<file path=customXml/itemProps33.xml><?xml version="1.0" encoding="utf-8"?>
<ds:datastoreItem xmlns:ds="http://schemas.openxmlformats.org/officeDocument/2006/customXml" ds:itemID="{75085D6A-0CD5-4908-8398-8D6E080FB832}">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30.xml><?xml version="1.0" encoding="utf-8"?>
<ds:datastoreItem xmlns:ds="http://schemas.openxmlformats.org/officeDocument/2006/customXml" ds:itemID="{79540B70-B345-4CA6-B4FE-167D642858CA}">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31.xml><?xml version="1.0" encoding="utf-8"?>
<ds:datastoreItem xmlns:ds="http://schemas.openxmlformats.org/officeDocument/2006/customXml" ds:itemID="{8A7DB251-27ED-4709-BE18-80506B61D5CF}">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32.xml><?xml version="1.0" encoding="utf-8"?>
<ds:datastoreItem xmlns:ds="http://schemas.openxmlformats.org/officeDocument/2006/customXml" ds:itemID="{98047F80-0161-411E-AAA2-CEA971F4B411}">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33.xml><?xml version="1.0" encoding="utf-8"?>
<ds:datastoreItem xmlns:ds="http://schemas.openxmlformats.org/officeDocument/2006/customXml" ds:itemID="{5BB80931-675B-484D-BAFA-3BFD15C6CB01}">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34.xml><?xml version="1.0" encoding="utf-8"?>
<ds:datastoreItem xmlns:ds="http://schemas.openxmlformats.org/officeDocument/2006/customXml" ds:itemID="{4133FF7A-EE12-4F49-9DF9-9B026B31807A}">
  <ds:schemaRefs/>
</ds:datastoreItem>
</file>

<file path=customXml/itemProps335.xml><?xml version="1.0" encoding="utf-8"?>
<ds:datastoreItem xmlns:ds="http://schemas.openxmlformats.org/officeDocument/2006/customXml" ds:itemID="{58A72E16-A19F-4073-BB37-61DE86658A8C}">
  <ds:schemaRefs/>
</ds:datastoreItem>
</file>

<file path=customXml/itemProps336.xml><?xml version="1.0" encoding="utf-8"?>
<ds:datastoreItem xmlns:ds="http://schemas.openxmlformats.org/officeDocument/2006/customXml" ds:itemID="{28B47B9C-CA63-498E-9632-F6A0D910AF68}">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37.xml><?xml version="1.0" encoding="utf-8"?>
<ds:datastoreItem xmlns:ds="http://schemas.openxmlformats.org/officeDocument/2006/customXml" ds:itemID="{1F573870-2DCD-4454-9CF0-10993A1A1A4D}">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38.xml><?xml version="1.0" encoding="utf-8"?>
<ds:datastoreItem xmlns:ds="http://schemas.openxmlformats.org/officeDocument/2006/customXml" ds:itemID="{FB8DEAF7-59EC-4ABB-9AF7-8B1D5C873A7A}">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39.xml><?xml version="1.0" encoding="utf-8"?>
<ds:datastoreItem xmlns:ds="http://schemas.openxmlformats.org/officeDocument/2006/customXml" ds:itemID="{D7133352-8DAF-4B68-B5A6-DF08EF3B02B0}">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4.xml><?xml version="1.0" encoding="utf-8"?>
<ds:datastoreItem xmlns:ds="http://schemas.openxmlformats.org/officeDocument/2006/customXml" ds:itemID="{5F07B0F3-BE85-4A9A-85B2-2E01084D78D2}">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40.xml><?xml version="1.0" encoding="utf-8"?>
<ds:datastoreItem xmlns:ds="http://schemas.openxmlformats.org/officeDocument/2006/customXml" ds:itemID="{F76E6C28-4C7A-42F2-BFE2-8824935AA432}">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41.xml><?xml version="1.0" encoding="utf-8"?>
<ds:datastoreItem xmlns:ds="http://schemas.openxmlformats.org/officeDocument/2006/customXml" ds:itemID="{F636C157-34ED-4DA4-A0C8-16EFCFD3A8F3}">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42.xml><?xml version="1.0" encoding="utf-8"?>
<ds:datastoreItem xmlns:ds="http://schemas.openxmlformats.org/officeDocument/2006/customXml" ds:itemID="{B1B487FF-6F5A-4B90-8B65-4294CD5D2769}">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43.xml><?xml version="1.0" encoding="utf-8"?>
<ds:datastoreItem xmlns:ds="http://schemas.openxmlformats.org/officeDocument/2006/customXml" ds:itemID="{DE390EE5-1EB2-4BBE-ADD6-2B74BEC3DA7B}">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44.xml><?xml version="1.0" encoding="utf-8"?>
<ds:datastoreItem xmlns:ds="http://schemas.openxmlformats.org/officeDocument/2006/customXml" ds:itemID="{C081D3AE-70FB-4656-8BAB-DB0A01CC9B28}">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45.xml><?xml version="1.0" encoding="utf-8"?>
<ds:datastoreItem xmlns:ds="http://schemas.openxmlformats.org/officeDocument/2006/customXml" ds:itemID="{336BCA4E-3DA8-4AD8-8012-8D479DC66CE3}">
  <ds:schemaRefs/>
</ds:datastoreItem>
</file>

<file path=customXml/itemProps346.xml><?xml version="1.0" encoding="utf-8"?>
<ds:datastoreItem xmlns:ds="http://schemas.openxmlformats.org/officeDocument/2006/customXml" ds:itemID="{1A567E9D-965C-4E1D-A97C-19084A65CFF2}">
  <ds:schemaRefs/>
</ds:datastoreItem>
</file>

<file path=customXml/itemProps347.xml><?xml version="1.0" encoding="utf-8"?>
<ds:datastoreItem xmlns:ds="http://schemas.openxmlformats.org/officeDocument/2006/customXml" ds:itemID="{4A51685F-1985-4AA3-A73E-F3D1B89283FA}">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48.xml><?xml version="1.0" encoding="utf-8"?>
<ds:datastoreItem xmlns:ds="http://schemas.openxmlformats.org/officeDocument/2006/customXml" ds:itemID="{C05E0DF4-E451-4947-8FC1-B7E8F186B22C}">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49.xml><?xml version="1.0" encoding="utf-8"?>
<ds:datastoreItem xmlns:ds="http://schemas.openxmlformats.org/officeDocument/2006/customXml" ds:itemID="{01D6E888-0454-4CCA-B69F-6D0B10FE94F3}">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5.xml><?xml version="1.0" encoding="utf-8"?>
<ds:datastoreItem xmlns:ds="http://schemas.openxmlformats.org/officeDocument/2006/customXml" ds:itemID="{D724A69C-F8CD-4BAD-AC0D-1E2C1B2E30A8}">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50.xml><?xml version="1.0" encoding="utf-8"?>
<ds:datastoreItem xmlns:ds="http://schemas.openxmlformats.org/officeDocument/2006/customXml" ds:itemID="{C613AE2A-AE96-4413-8F43-002972F956F7}">
  <ds:schemaRefs/>
</ds:datastoreItem>
</file>

<file path=customXml/itemProps351.xml><?xml version="1.0" encoding="utf-8"?>
<ds:datastoreItem xmlns:ds="http://schemas.openxmlformats.org/officeDocument/2006/customXml" ds:itemID="{850E3331-E8A4-4730-9E58-C56EC99DF331}">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52.xml><?xml version="1.0" encoding="utf-8"?>
<ds:datastoreItem xmlns:ds="http://schemas.openxmlformats.org/officeDocument/2006/customXml" ds:itemID="{80C0080D-F456-48F3-BEB5-E9FE6F99FEBF}">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53.xml><?xml version="1.0" encoding="utf-8"?>
<ds:datastoreItem xmlns:ds="http://schemas.openxmlformats.org/officeDocument/2006/customXml" ds:itemID="{BB0053C9-86A8-4610-A9E9-FBCFAD00DED2}">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54.xml><?xml version="1.0" encoding="utf-8"?>
<ds:datastoreItem xmlns:ds="http://schemas.openxmlformats.org/officeDocument/2006/customXml" ds:itemID="{CEE2C429-4525-4BF9-AE74-F3655963A41E}">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55.xml><?xml version="1.0" encoding="utf-8"?>
<ds:datastoreItem xmlns:ds="http://schemas.openxmlformats.org/officeDocument/2006/customXml" ds:itemID="{CA550380-2E58-49A2-AF59-930082831295}">
  <ds:schemaRefs/>
</ds:datastoreItem>
</file>

<file path=customXml/itemProps356.xml><?xml version="1.0" encoding="utf-8"?>
<ds:datastoreItem xmlns:ds="http://schemas.openxmlformats.org/officeDocument/2006/customXml" ds:itemID="{74BF2A29-6430-4960-81E0-4F80C3BB7F8B}">
  <ds:schemaRefs/>
</ds:datastoreItem>
</file>

<file path=customXml/itemProps357.xml><?xml version="1.0" encoding="utf-8"?>
<ds:datastoreItem xmlns:ds="http://schemas.openxmlformats.org/officeDocument/2006/customXml" ds:itemID="{CC141036-0C43-49FC-B901-77D5A2296804}">
  <ds:schemaRefs/>
</ds:datastoreItem>
</file>

<file path=customXml/itemProps358.xml><?xml version="1.0" encoding="utf-8"?>
<ds:datastoreItem xmlns:ds="http://schemas.openxmlformats.org/officeDocument/2006/customXml" ds:itemID="{BB1FD214-D0F3-42C6-99A4-ECBCD28F06B6}">
  <ds:schemaRefs/>
</ds:datastoreItem>
</file>

<file path=customXml/itemProps359.xml><?xml version="1.0" encoding="utf-8"?>
<ds:datastoreItem xmlns:ds="http://schemas.openxmlformats.org/officeDocument/2006/customXml" ds:itemID="{BBF3DACF-9B85-4E52-88C3-37217EB2C363}">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6.xml><?xml version="1.0" encoding="utf-8"?>
<ds:datastoreItem xmlns:ds="http://schemas.openxmlformats.org/officeDocument/2006/customXml" ds:itemID="{5217F4DB-25B3-4886-8BA1-CBE1631ECCE1}">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60.xml><?xml version="1.0" encoding="utf-8"?>
<ds:datastoreItem xmlns:ds="http://schemas.openxmlformats.org/officeDocument/2006/customXml" ds:itemID="{724B228A-53D6-4355-B3CB-269E4FADF3AB}">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61.xml><?xml version="1.0" encoding="utf-8"?>
<ds:datastoreItem xmlns:ds="http://schemas.openxmlformats.org/officeDocument/2006/customXml" ds:itemID="{50D29D59-42A2-4A29-9F0B-617A0DEBD245}">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62.xml><?xml version="1.0" encoding="utf-8"?>
<ds:datastoreItem xmlns:ds="http://schemas.openxmlformats.org/officeDocument/2006/customXml" ds:itemID="{EA6D6DA3-5425-4AEE-903D-9D5B6A8813F2}">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63.xml><?xml version="1.0" encoding="utf-8"?>
<ds:datastoreItem xmlns:ds="http://schemas.openxmlformats.org/officeDocument/2006/customXml" ds:itemID="{A3606DD7-D427-42FA-B4BD-FB44717B39DE}">
  <ds:schemaRefs/>
</ds:datastoreItem>
</file>

<file path=customXml/itemProps364.xml><?xml version="1.0" encoding="utf-8"?>
<ds:datastoreItem xmlns:ds="http://schemas.openxmlformats.org/officeDocument/2006/customXml" ds:itemID="{1A3F73F8-376D-4BC1-BC97-3558D2496CCE}">
  <ds:schemaRefs/>
</ds:datastoreItem>
</file>

<file path=customXml/itemProps365.xml><?xml version="1.0" encoding="utf-8"?>
<ds:datastoreItem xmlns:ds="http://schemas.openxmlformats.org/officeDocument/2006/customXml" ds:itemID="{96938B52-08C2-46B7-9437-6D5593F4F4AF}">
  <ds:schemaRefs/>
</ds:datastoreItem>
</file>

<file path=customXml/itemProps366.xml><?xml version="1.0" encoding="utf-8"?>
<ds:datastoreItem xmlns:ds="http://schemas.openxmlformats.org/officeDocument/2006/customXml" ds:itemID="{EF59B2B6-7B5B-4C26-A943-CB419E7301E0}">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67.xml><?xml version="1.0" encoding="utf-8"?>
<ds:datastoreItem xmlns:ds="http://schemas.openxmlformats.org/officeDocument/2006/customXml" ds:itemID="{85C0FF0C-1C45-4AAA-B608-87749C16552B}">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68.xml><?xml version="1.0" encoding="utf-8"?>
<ds:datastoreItem xmlns:ds="http://schemas.openxmlformats.org/officeDocument/2006/customXml" ds:itemID="{0E357709-AD8C-459B-B66D-07B83AB3B240}">
  <ds:schemaRefs/>
</ds:datastoreItem>
</file>

<file path=customXml/itemProps369.xml><?xml version="1.0" encoding="utf-8"?>
<ds:datastoreItem xmlns:ds="http://schemas.openxmlformats.org/officeDocument/2006/customXml" ds:itemID="{14B64C6D-9D7C-450D-9316-44F9137323BB}">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7.xml><?xml version="1.0" encoding="utf-8"?>
<ds:datastoreItem xmlns:ds="http://schemas.openxmlformats.org/officeDocument/2006/customXml" ds:itemID="{C40ED862-D9F7-454F-A0BE-0C9DFBE6BF42}">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70.xml><?xml version="1.0" encoding="utf-8"?>
<ds:datastoreItem xmlns:ds="http://schemas.openxmlformats.org/officeDocument/2006/customXml" ds:itemID="{1080775C-3D51-49C2-A4FA-362AC855D56D}">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71.xml><?xml version="1.0" encoding="utf-8"?>
<ds:datastoreItem xmlns:ds="http://schemas.openxmlformats.org/officeDocument/2006/customXml" ds:itemID="{CA7F5307-A125-4B8A-9682-17B70ECFDD16}">
  <ds:schemaRefs/>
</ds:datastoreItem>
</file>

<file path=customXml/itemProps372.xml><?xml version="1.0" encoding="utf-8"?>
<ds:datastoreItem xmlns:ds="http://schemas.openxmlformats.org/officeDocument/2006/customXml" ds:itemID="{A765153B-E623-443B-8AB4-9E0C045B761F}">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73.xml><?xml version="1.0" encoding="utf-8"?>
<ds:datastoreItem xmlns:ds="http://schemas.openxmlformats.org/officeDocument/2006/customXml" ds:itemID="{506DFD21-9A5B-4853-8B73-968F6543FD39}">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74.xml><?xml version="1.0" encoding="utf-8"?>
<ds:datastoreItem xmlns:ds="http://schemas.openxmlformats.org/officeDocument/2006/customXml" ds:itemID="{DBA6C969-51B8-487D-AA2E-20F6E8A16531}">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75.xml><?xml version="1.0" encoding="utf-8"?>
<ds:datastoreItem xmlns:ds="http://schemas.openxmlformats.org/officeDocument/2006/customXml" ds:itemID="{723820E0-909D-43B8-9C1C-A2AA4D863AE0}">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76.xml><?xml version="1.0" encoding="utf-8"?>
<ds:datastoreItem xmlns:ds="http://schemas.openxmlformats.org/officeDocument/2006/customXml" ds:itemID="{BD2360C5-404C-4A18-8833-66EDCF7375B6}">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77.xml><?xml version="1.0" encoding="utf-8"?>
<ds:datastoreItem xmlns:ds="http://schemas.openxmlformats.org/officeDocument/2006/customXml" ds:itemID="{7DD8FF7E-0141-4B5F-B9AB-95BA117469A2}">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78.xml><?xml version="1.0" encoding="utf-8"?>
<ds:datastoreItem xmlns:ds="http://schemas.openxmlformats.org/officeDocument/2006/customXml" ds:itemID="{E9A7F3F4-5A14-48D1-BA37-512578D80C0F}">
  <ds:schemaRefs/>
</ds:datastoreItem>
</file>

<file path=customXml/itemProps379.xml><?xml version="1.0" encoding="utf-8"?>
<ds:datastoreItem xmlns:ds="http://schemas.openxmlformats.org/officeDocument/2006/customXml" ds:itemID="{DB1C6B96-A6CF-4E57-9152-E5E82AECC7CB}">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8.xml><?xml version="1.0" encoding="utf-8"?>
<ds:datastoreItem xmlns:ds="http://schemas.openxmlformats.org/officeDocument/2006/customXml" ds:itemID="{DAB27FDC-4B25-420A-B134-A272D330EBE5}">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80.xml><?xml version="1.0" encoding="utf-8"?>
<ds:datastoreItem xmlns:ds="http://schemas.openxmlformats.org/officeDocument/2006/customXml" ds:itemID="{0183ACE0-4F00-413C-8E22-1583C430DC8F}">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81.xml><?xml version="1.0" encoding="utf-8"?>
<ds:datastoreItem xmlns:ds="http://schemas.openxmlformats.org/officeDocument/2006/customXml" ds:itemID="{7E401D03-147E-426C-89B4-4ED775EDB961}">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82.xml><?xml version="1.0" encoding="utf-8"?>
<ds:datastoreItem xmlns:ds="http://schemas.openxmlformats.org/officeDocument/2006/customXml" ds:itemID="{70B5959C-8609-4C2F-B288-FC17564E90C0}">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83.xml><?xml version="1.0" encoding="utf-8"?>
<ds:datastoreItem xmlns:ds="http://schemas.openxmlformats.org/officeDocument/2006/customXml" ds:itemID="{23A1DCB2-8D3A-4126-89B3-A72026C5F843}">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84.xml><?xml version="1.0" encoding="utf-8"?>
<ds:datastoreItem xmlns:ds="http://schemas.openxmlformats.org/officeDocument/2006/customXml" ds:itemID="{3B2AD801-BA58-4379-8FF9-91EDE6CE60E5}">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85.xml><?xml version="1.0" encoding="utf-8"?>
<ds:datastoreItem xmlns:ds="http://schemas.openxmlformats.org/officeDocument/2006/customXml" ds:itemID="{F318E99C-CF5B-4D77-8817-95ADC7FEE0E1}">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86.xml><?xml version="1.0" encoding="utf-8"?>
<ds:datastoreItem xmlns:ds="http://schemas.openxmlformats.org/officeDocument/2006/customXml" ds:itemID="{B31946E1-81D6-43BA-ABFC-E475AB958C59}">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87.xml><?xml version="1.0" encoding="utf-8"?>
<ds:datastoreItem xmlns:ds="http://schemas.openxmlformats.org/officeDocument/2006/customXml" ds:itemID="{C85E2264-F3AF-4EB1-A160-9FBE3AD1380F}">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88.xml><?xml version="1.0" encoding="utf-8"?>
<ds:datastoreItem xmlns:ds="http://schemas.openxmlformats.org/officeDocument/2006/customXml" ds:itemID="{67667ED1-0CD6-4DF7-8E9F-377C8E4ED303}">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89.xml><?xml version="1.0" encoding="utf-8"?>
<ds:datastoreItem xmlns:ds="http://schemas.openxmlformats.org/officeDocument/2006/customXml" ds:itemID="{11D43D1C-0151-4DA2-B2FC-A3B20F90EC33}">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9.xml><?xml version="1.0" encoding="utf-8"?>
<ds:datastoreItem xmlns:ds="http://schemas.openxmlformats.org/officeDocument/2006/customXml" ds:itemID="{CEC13698-2CB8-41AD-A061-B8222405E3C6}">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90.xml><?xml version="1.0" encoding="utf-8"?>
<ds:datastoreItem xmlns:ds="http://schemas.openxmlformats.org/officeDocument/2006/customXml" ds:itemID="{71FB1EAE-37D1-4CED-A0DB-B74367C5325B}">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91.xml><?xml version="1.0" encoding="utf-8"?>
<ds:datastoreItem xmlns:ds="http://schemas.openxmlformats.org/officeDocument/2006/customXml" ds:itemID="{94382450-63E1-47F4-9565-8EDB374EB17C}">
  <ds:schemaRefs/>
</ds:datastoreItem>
</file>

<file path=customXml/itemProps392.xml><?xml version="1.0" encoding="utf-8"?>
<ds:datastoreItem xmlns:ds="http://schemas.openxmlformats.org/officeDocument/2006/customXml" ds:itemID="{F4977F04-22AB-4889-B714-4545420A360F}">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93.xml><?xml version="1.0" encoding="utf-8"?>
<ds:datastoreItem xmlns:ds="http://schemas.openxmlformats.org/officeDocument/2006/customXml" ds:itemID="{EA974344-3B24-4199-88FF-18458F655A2E}">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94.xml><?xml version="1.0" encoding="utf-8"?>
<ds:datastoreItem xmlns:ds="http://schemas.openxmlformats.org/officeDocument/2006/customXml" ds:itemID="{4FF8FA98-7E74-4917-AE66-C5F6DD89D5B0}">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95.xml><?xml version="1.0" encoding="utf-8"?>
<ds:datastoreItem xmlns:ds="http://schemas.openxmlformats.org/officeDocument/2006/customXml" ds:itemID="{B93356CD-E8BF-41CC-88DC-6E73190E053A}">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96.xml><?xml version="1.0" encoding="utf-8"?>
<ds:datastoreItem xmlns:ds="http://schemas.openxmlformats.org/officeDocument/2006/customXml" ds:itemID="{95CAB9C0-3165-4D2E-9B16-C336B45BB485}">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97.xml><?xml version="1.0" encoding="utf-8"?>
<ds:datastoreItem xmlns:ds="http://schemas.openxmlformats.org/officeDocument/2006/customXml" ds:itemID="{9821D677-DBBC-41D3-8565-03CCDF2AE929}">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98.xml><?xml version="1.0" encoding="utf-8"?>
<ds:datastoreItem xmlns:ds="http://schemas.openxmlformats.org/officeDocument/2006/customXml" ds:itemID="{9815A52A-1018-42DA-9A27-3645CC4674DD}">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99.xml><?xml version="1.0" encoding="utf-8"?>
<ds:datastoreItem xmlns:ds="http://schemas.openxmlformats.org/officeDocument/2006/customXml" ds:itemID="{3B2268CF-B14E-422D-AD46-736B53E2CF94}">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AD2F40BE-6BAF-4010-AA80-7A8F886D2F51}">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0.xml><?xml version="1.0" encoding="utf-8"?>
<ds:datastoreItem xmlns:ds="http://schemas.openxmlformats.org/officeDocument/2006/customXml" ds:itemID="{844B560B-BCC6-4392-B744-483AF489E450}">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00.xml><?xml version="1.0" encoding="utf-8"?>
<ds:datastoreItem xmlns:ds="http://schemas.openxmlformats.org/officeDocument/2006/customXml" ds:itemID="{C2C3F243-EF73-48D2-A2FF-88720F953CAE}">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01.xml><?xml version="1.0" encoding="utf-8"?>
<ds:datastoreItem xmlns:ds="http://schemas.openxmlformats.org/officeDocument/2006/customXml" ds:itemID="{D4AF3505-95CC-4280-A3CF-558A643A3B14}">
  <ds:schemaRefs/>
</ds:datastoreItem>
</file>

<file path=customXml/itemProps402.xml><?xml version="1.0" encoding="utf-8"?>
<ds:datastoreItem xmlns:ds="http://schemas.openxmlformats.org/officeDocument/2006/customXml" ds:itemID="{C1AFE7A2-5CBA-48FA-809F-EF51E7DB07A1}">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03.xml><?xml version="1.0" encoding="utf-8"?>
<ds:datastoreItem xmlns:ds="http://schemas.openxmlformats.org/officeDocument/2006/customXml" ds:itemID="{CB4C237E-BD79-48BF-BC29-EEDE8BA8A388}">
  <ds:schemaRefs/>
</ds:datastoreItem>
</file>

<file path=customXml/itemProps404.xml><?xml version="1.0" encoding="utf-8"?>
<ds:datastoreItem xmlns:ds="http://schemas.openxmlformats.org/officeDocument/2006/customXml" ds:itemID="{A3D58F88-5FBA-4CCA-895C-4D34AD377352}">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05.xml><?xml version="1.0" encoding="utf-8"?>
<ds:datastoreItem xmlns:ds="http://schemas.openxmlformats.org/officeDocument/2006/customXml" ds:itemID="{9568744C-0031-4FD2-B756-9DEAF2BE65E1}">
  <ds:schemaRefs/>
</ds:datastoreItem>
</file>

<file path=customXml/itemProps406.xml><?xml version="1.0" encoding="utf-8"?>
<ds:datastoreItem xmlns:ds="http://schemas.openxmlformats.org/officeDocument/2006/customXml" ds:itemID="{9A64A0E2-28B8-45C4-B2A1-82B29FD20AD7}">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07.xml><?xml version="1.0" encoding="utf-8"?>
<ds:datastoreItem xmlns:ds="http://schemas.openxmlformats.org/officeDocument/2006/customXml" ds:itemID="{5511956F-534A-40DA-9A40-F296EDB76178}">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08.xml><?xml version="1.0" encoding="utf-8"?>
<ds:datastoreItem xmlns:ds="http://schemas.openxmlformats.org/officeDocument/2006/customXml" ds:itemID="{89F5C511-B803-455D-A8C0-938B28D0B71C}">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09.xml><?xml version="1.0" encoding="utf-8"?>
<ds:datastoreItem xmlns:ds="http://schemas.openxmlformats.org/officeDocument/2006/customXml" ds:itemID="{619A848C-D162-4742-9FE1-0D7578011D36}">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1.xml><?xml version="1.0" encoding="utf-8"?>
<ds:datastoreItem xmlns:ds="http://schemas.openxmlformats.org/officeDocument/2006/customXml" ds:itemID="{C5E453B7-599B-4DFE-8F67-210C5FCE2B2E}">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10.xml><?xml version="1.0" encoding="utf-8"?>
<ds:datastoreItem xmlns:ds="http://schemas.openxmlformats.org/officeDocument/2006/customXml" ds:itemID="{CB9F466A-1C36-45D3-9D01-9720C95C9838}">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11.xml><?xml version="1.0" encoding="utf-8"?>
<ds:datastoreItem xmlns:ds="http://schemas.openxmlformats.org/officeDocument/2006/customXml" ds:itemID="{24239FF8-F6B0-4E68-9147-F110B9FC156F}">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12.xml><?xml version="1.0" encoding="utf-8"?>
<ds:datastoreItem xmlns:ds="http://schemas.openxmlformats.org/officeDocument/2006/customXml" ds:itemID="{DCBBB1D5-85C6-4884-8025-7B5BD4697A5E}">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13.xml><?xml version="1.0" encoding="utf-8"?>
<ds:datastoreItem xmlns:ds="http://schemas.openxmlformats.org/officeDocument/2006/customXml" ds:itemID="{EBA72C7D-8EF7-4A9E-8709-8340C17A85B6}">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14.xml><?xml version="1.0" encoding="utf-8"?>
<ds:datastoreItem xmlns:ds="http://schemas.openxmlformats.org/officeDocument/2006/customXml" ds:itemID="{674B5DF3-BCD9-48B3-BF9C-5B7A2C472EB1}">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15.xml><?xml version="1.0" encoding="utf-8"?>
<ds:datastoreItem xmlns:ds="http://schemas.openxmlformats.org/officeDocument/2006/customXml" ds:itemID="{1E91EE60-B59C-47E7-AEC1-782E2B761EA0}">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16.xml><?xml version="1.0" encoding="utf-8"?>
<ds:datastoreItem xmlns:ds="http://schemas.openxmlformats.org/officeDocument/2006/customXml" ds:itemID="{08B70F5C-39F1-4717-B9BD-999DFDE57614}">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17.xml><?xml version="1.0" encoding="utf-8"?>
<ds:datastoreItem xmlns:ds="http://schemas.openxmlformats.org/officeDocument/2006/customXml" ds:itemID="{952E569C-512A-4599-A416-079698609D76}">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18.xml><?xml version="1.0" encoding="utf-8"?>
<ds:datastoreItem xmlns:ds="http://schemas.openxmlformats.org/officeDocument/2006/customXml" ds:itemID="{7EA402E5-1063-442A-9055-770C947EEDBF}">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19.xml><?xml version="1.0" encoding="utf-8"?>
<ds:datastoreItem xmlns:ds="http://schemas.openxmlformats.org/officeDocument/2006/customXml" ds:itemID="{95281171-BEFA-4C06-8156-F13786CE48BF}">
  <ds:schemaRefs/>
</ds:datastoreItem>
</file>

<file path=customXml/itemProps42.xml><?xml version="1.0" encoding="utf-8"?>
<ds:datastoreItem xmlns:ds="http://schemas.openxmlformats.org/officeDocument/2006/customXml" ds:itemID="{680C2525-3E1E-486B-B857-CB67B6A06037}">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20.xml><?xml version="1.0" encoding="utf-8"?>
<ds:datastoreItem xmlns:ds="http://schemas.openxmlformats.org/officeDocument/2006/customXml" ds:itemID="{ED01B172-BBF8-4D84-A2A8-E2875FBD27FC}">
  <ds:schemaRefs/>
</ds:datastoreItem>
</file>

<file path=customXml/itemProps421.xml><?xml version="1.0" encoding="utf-8"?>
<ds:datastoreItem xmlns:ds="http://schemas.openxmlformats.org/officeDocument/2006/customXml" ds:itemID="{AF9A89C3-B4A5-4666-A204-E37987A710D1}">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22.xml><?xml version="1.0" encoding="utf-8"?>
<ds:datastoreItem xmlns:ds="http://schemas.openxmlformats.org/officeDocument/2006/customXml" ds:itemID="{94CBB8A0-7F02-44C4-A724-48005E146D2C}">
  <ds:schemaRefs/>
</ds:datastoreItem>
</file>

<file path=customXml/itemProps423.xml><?xml version="1.0" encoding="utf-8"?>
<ds:datastoreItem xmlns:ds="http://schemas.openxmlformats.org/officeDocument/2006/customXml" ds:itemID="{682BA0FA-88B0-4C33-9931-3A1967B4F733}">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24.xml><?xml version="1.0" encoding="utf-8"?>
<ds:datastoreItem xmlns:ds="http://schemas.openxmlformats.org/officeDocument/2006/customXml" ds:itemID="{BE0E002F-BF96-489F-AF3E-E2F2F449C25D}">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25.xml><?xml version="1.0" encoding="utf-8"?>
<ds:datastoreItem xmlns:ds="http://schemas.openxmlformats.org/officeDocument/2006/customXml" ds:itemID="{79EB7820-FB23-4974-949C-FF9C6C88BE17}">
  <ds:schemaRefs/>
</ds:datastoreItem>
</file>

<file path=customXml/itemProps426.xml><?xml version="1.0" encoding="utf-8"?>
<ds:datastoreItem xmlns:ds="http://schemas.openxmlformats.org/officeDocument/2006/customXml" ds:itemID="{01436DA3-61F0-4691-B161-FFAC733E34EA}">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27.xml><?xml version="1.0" encoding="utf-8"?>
<ds:datastoreItem xmlns:ds="http://schemas.openxmlformats.org/officeDocument/2006/customXml" ds:itemID="{1D195D1E-27BF-4E46-86C1-B32B571250DD}">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28.xml><?xml version="1.0" encoding="utf-8"?>
<ds:datastoreItem xmlns:ds="http://schemas.openxmlformats.org/officeDocument/2006/customXml" ds:itemID="{58867F0B-B77D-46DA-AB75-3A1BEA6C71C7}">
  <ds:schemaRefs/>
</ds:datastoreItem>
</file>

<file path=customXml/itemProps429.xml><?xml version="1.0" encoding="utf-8"?>
<ds:datastoreItem xmlns:ds="http://schemas.openxmlformats.org/officeDocument/2006/customXml" ds:itemID="{D388A644-04EA-482C-951A-076A70D491D3}">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3.xml><?xml version="1.0" encoding="utf-8"?>
<ds:datastoreItem xmlns:ds="http://schemas.openxmlformats.org/officeDocument/2006/customXml" ds:itemID="{47F9326A-0191-473E-9A2E-FC62BDC49FBC}">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30.xml><?xml version="1.0" encoding="utf-8"?>
<ds:datastoreItem xmlns:ds="http://schemas.openxmlformats.org/officeDocument/2006/customXml" ds:itemID="{0331B6D5-9364-4D20-8325-6FE90F08BECF}">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31.xml><?xml version="1.0" encoding="utf-8"?>
<ds:datastoreItem xmlns:ds="http://schemas.openxmlformats.org/officeDocument/2006/customXml" ds:itemID="{4E144091-11C7-443D-B01E-0C63FC17FEF4}">
  <ds:schemaRefs/>
</ds:datastoreItem>
</file>

<file path=customXml/itemProps432.xml><?xml version="1.0" encoding="utf-8"?>
<ds:datastoreItem xmlns:ds="http://schemas.openxmlformats.org/officeDocument/2006/customXml" ds:itemID="{685B3F47-CA8D-42E2-AA70-9A97D558678C}">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33.xml><?xml version="1.0" encoding="utf-8"?>
<ds:datastoreItem xmlns:ds="http://schemas.openxmlformats.org/officeDocument/2006/customXml" ds:itemID="{AEEA93E9-9A08-472A-B147-66FBCFD396EA}">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34.xml><?xml version="1.0" encoding="utf-8"?>
<ds:datastoreItem xmlns:ds="http://schemas.openxmlformats.org/officeDocument/2006/customXml" ds:itemID="{E6616910-7990-466B-9112-4C41CFC28B58}">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35.xml><?xml version="1.0" encoding="utf-8"?>
<ds:datastoreItem xmlns:ds="http://schemas.openxmlformats.org/officeDocument/2006/customXml" ds:itemID="{DBFAFB31-12FB-4250-A3A6-7C9124E2C978}">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36.xml><?xml version="1.0" encoding="utf-8"?>
<ds:datastoreItem xmlns:ds="http://schemas.openxmlformats.org/officeDocument/2006/customXml" ds:itemID="{365864FC-5A08-46EC-8002-BFA48D898A81}">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37.xml><?xml version="1.0" encoding="utf-8"?>
<ds:datastoreItem xmlns:ds="http://schemas.openxmlformats.org/officeDocument/2006/customXml" ds:itemID="{23787705-B3AC-4E4E-A474-5CE0826273B3}">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38.xml><?xml version="1.0" encoding="utf-8"?>
<ds:datastoreItem xmlns:ds="http://schemas.openxmlformats.org/officeDocument/2006/customXml" ds:itemID="{0DFFA373-B23C-4047-9D5A-6BB4C93B1F2C}">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39.xml><?xml version="1.0" encoding="utf-8"?>
<ds:datastoreItem xmlns:ds="http://schemas.openxmlformats.org/officeDocument/2006/customXml" ds:itemID="{E235B698-0028-4D2C-B8FA-97E33F54A6B0}">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4.xml><?xml version="1.0" encoding="utf-8"?>
<ds:datastoreItem xmlns:ds="http://schemas.openxmlformats.org/officeDocument/2006/customXml" ds:itemID="{0E474405-4A79-4895-B8FC-C8244A29519B}">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40.xml><?xml version="1.0" encoding="utf-8"?>
<ds:datastoreItem xmlns:ds="http://schemas.openxmlformats.org/officeDocument/2006/customXml" ds:itemID="{CCC5FFEA-EDBD-417A-B68E-A600EF9CE439}">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41.xml><?xml version="1.0" encoding="utf-8"?>
<ds:datastoreItem xmlns:ds="http://schemas.openxmlformats.org/officeDocument/2006/customXml" ds:itemID="{7C754FD0-0EDB-48B3-8B2F-6DBEBEBF129C}">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42.xml><?xml version="1.0" encoding="utf-8"?>
<ds:datastoreItem xmlns:ds="http://schemas.openxmlformats.org/officeDocument/2006/customXml" ds:itemID="{AD670CB8-ED82-4445-8124-CB60100AE1E0}">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43.xml><?xml version="1.0" encoding="utf-8"?>
<ds:datastoreItem xmlns:ds="http://schemas.openxmlformats.org/officeDocument/2006/customXml" ds:itemID="{A4070976-28A2-463E-84CD-917F2EFE84AD}">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44.xml><?xml version="1.0" encoding="utf-8"?>
<ds:datastoreItem xmlns:ds="http://schemas.openxmlformats.org/officeDocument/2006/customXml" ds:itemID="{AC4111C9-C5C3-41DC-87FA-0ACCA88946C5}">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45.xml><?xml version="1.0" encoding="utf-8"?>
<ds:datastoreItem xmlns:ds="http://schemas.openxmlformats.org/officeDocument/2006/customXml" ds:itemID="{F43F6B58-744C-4ED2-A039-75D10D1B7D33}">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46.xml><?xml version="1.0" encoding="utf-8"?>
<ds:datastoreItem xmlns:ds="http://schemas.openxmlformats.org/officeDocument/2006/customXml" ds:itemID="{075829DB-AC51-40B1-97C4-80B2B54F934D}">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47.xml><?xml version="1.0" encoding="utf-8"?>
<ds:datastoreItem xmlns:ds="http://schemas.openxmlformats.org/officeDocument/2006/customXml" ds:itemID="{EA213110-9D6B-4870-B858-776C91567159}">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48.xml><?xml version="1.0" encoding="utf-8"?>
<ds:datastoreItem xmlns:ds="http://schemas.openxmlformats.org/officeDocument/2006/customXml" ds:itemID="{48557F4D-0702-4D31-8CF4-5E8662715227}">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49.xml><?xml version="1.0" encoding="utf-8"?>
<ds:datastoreItem xmlns:ds="http://schemas.openxmlformats.org/officeDocument/2006/customXml" ds:itemID="{8CD8DFB6-A981-44E9-98BB-B99F0B0F92EA}">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5.xml><?xml version="1.0" encoding="utf-8"?>
<ds:datastoreItem xmlns:ds="http://schemas.openxmlformats.org/officeDocument/2006/customXml" ds:itemID="{703E58E5-4ABD-4DB9-AD9F-A55D66DE7637}">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50.xml><?xml version="1.0" encoding="utf-8"?>
<ds:datastoreItem xmlns:ds="http://schemas.openxmlformats.org/officeDocument/2006/customXml" ds:itemID="{1A7A33D8-F9B8-442B-90A2-B608A1390F6C}">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51.xml><?xml version="1.0" encoding="utf-8"?>
<ds:datastoreItem xmlns:ds="http://schemas.openxmlformats.org/officeDocument/2006/customXml" ds:itemID="{496FE79D-3FB0-43FF-9784-444770138E47}">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52.xml><?xml version="1.0" encoding="utf-8"?>
<ds:datastoreItem xmlns:ds="http://schemas.openxmlformats.org/officeDocument/2006/customXml" ds:itemID="{F4C64012-6E34-46B1-B1D2-501423116940}">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53.xml><?xml version="1.0" encoding="utf-8"?>
<ds:datastoreItem xmlns:ds="http://schemas.openxmlformats.org/officeDocument/2006/customXml" ds:itemID="{B82A0AE5-83DD-4437-828E-917C12F6B3B5}">
  <ds:schemaRefs/>
</ds:datastoreItem>
</file>

<file path=customXml/itemProps454.xml><?xml version="1.0" encoding="utf-8"?>
<ds:datastoreItem xmlns:ds="http://schemas.openxmlformats.org/officeDocument/2006/customXml" ds:itemID="{07087925-11BB-4C4D-AD9C-DCCF3553B66B}">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55.xml><?xml version="1.0" encoding="utf-8"?>
<ds:datastoreItem xmlns:ds="http://schemas.openxmlformats.org/officeDocument/2006/customXml" ds:itemID="{09B67CA3-E932-4456-B85F-DEADD438996A}">
  <ds:schemaRefs/>
</ds:datastoreItem>
</file>

<file path=customXml/itemProps456.xml><?xml version="1.0" encoding="utf-8"?>
<ds:datastoreItem xmlns:ds="http://schemas.openxmlformats.org/officeDocument/2006/customXml" ds:itemID="{DFD4C109-A065-4792-9E1E-5A707A3B4EC8}">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57.xml><?xml version="1.0" encoding="utf-8"?>
<ds:datastoreItem xmlns:ds="http://schemas.openxmlformats.org/officeDocument/2006/customXml" ds:itemID="{29013BEA-0413-4069-A525-1A455DD1DE6F}">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58.xml><?xml version="1.0" encoding="utf-8"?>
<ds:datastoreItem xmlns:ds="http://schemas.openxmlformats.org/officeDocument/2006/customXml" ds:itemID="{DC054BAA-DD48-4979-AA28-7179783C2446}">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59.xml><?xml version="1.0" encoding="utf-8"?>
<ds:datastoreItem xmlns:ds="http://schemas.openxmlformats.org/officeDocument/2006/customXml" ds:itemID="{E021035C-110B-4939-A96A-91B49BD75516}">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6.xml><?xml version="1.0" encoding="utf-8"?>
<ds:datastoreItem xmlns:ds="http://schemas.openxmlformats.org/officeDocument/2006/customXml" ds:itemID="{F34AAFCC-3A69-4F60-8F0E-CF2020A30604}">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60.xml><?xml version="1.0" encoding="utf-8"?>
<ds:datastoreItem xmlns:ds="http://schemas.openxmlformats.org/officeDocument/2006/customXml" ds:itemID="{4145E981-3BB9-466E-90E9-FBFFA5392093}">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61.xml><?xml version="1.0" encoding="utf-8"?>
<ds:datastoreItem xmlns:ds="http://schemas.openxmlformats.org/officeDocument/2006/customXml" ds:itemID="{F145DCE9-6A8D-4BB3-A155-AA8DF39143BA}">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62.xml><?xml version="1.0" encoding="utf-8"?>
<ds:datastoreItem xmlns:ds="http://schemas.openxmlformats.org/officeDocument/2006/customXml" ds:itemID="{8174B0DD-C84E-48E4-A8E7-40F0BFBEF928}">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63.xml><?xml version="1.0" encoding="utf-8"?>
<ds:datastoreItem xmlns:ds="http://schemas.openxmlformats.org/officeDocument/2006/customXml" ds:itemID="{BA0B02FC-B018-447B-B08F-1D893B108479}">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64.xml><?xml version="1.0" encoding="utf-8"?>
<ds:datastoreItem xmlns:ds="http://schemas.openxmlformats.org/officeDocument/2006/customXml" ds:itemID="{15634C6B-DEBF-4818-B9F6-9950D482D436}">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65.xml><?xml version="1.0" encoding="utf-8"?>
<ds:datastoreItem xmlns:ds="http://schemas.openxmlformats.org/officeDocument/2006/customXml" ds:itemID="{1C0235C4-A811-4286-AD67-085BAE29A43D}">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66.xml><?xml version="1.0" encoding="utf-8"?>
<ds:datastoreItem xmlns:ds="http://schemas.openxmlformats.org/officeDocument/2006/customXml" ds:itemID="{7A133D91-A427-4562-BC95-37854436F6D9}">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67.xml><?xml version="1.0" encoding="utf-8"?>
<ds:datastoreItem xmlns:ds="http://schemas.openxmlformats.org/officeDocument/2006/customXml" ds:itemID="{4DDF6499-AF9E-4D20-A68D-64B4194F88CF}">
  <ds:schemaRefs/>
</ds:datastoreItem>
</file>

<file path=customXml/itemProps468.xml><?xml version="1.0" encoding="utf-8"?>
<ds:datastoreItem xmlns:ds="http://schemas.openxmlformats.org/officeDocument/2006/customXml" ds:itemID="{965AC2F9-97AC-409F-972E-A148E317C6AE}">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69.xml><?xml version="1.0" encoding="utf-8"?>
<ds:datastoreItem xmlns:ds="http://schemas.openxmlformats.org/officeDocument/2006/customXml" ds:itemID="{38DA7957-A42C-4871-AC52-9F16212C83D0}">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7.xml><?xml version="1.0" encoding="utf-8"?>
<ds:datastoreItem xmlns:ds="http://schemas.openxmlformats.org/officeDocument/2006/customXml" ds:itemID="{78F58D90-B125-4DA5-8419-BAE809ED17DE}">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70.xml><?xml version="1.0" encoding="utf-8"?>
<ds:datastoreItem xmlns:ds="http://schemas.openxmlformats.org/officeDocument/2006/customXml" ds:itemID="{04188FD2-1D78-4EE9-8430-3A0C10FBEAF9}">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71.xml><?xml version="1.0" encoding="utf-8"?>
<ds:datastoreItem xmlns:ds="http://schemas.openxmlformats.org/officeDocument/2006/customXml" ds:itemID="{97D185C1-A505-4137-83B1-96ADC9A77A0C}">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72.xml><?xml version="1.0" encoding="utf-8"?>
<ds:datastoreItem xmlns:ds="http://schemas.openxmlformats.org/officeDocument/2006/customXml" ds:itemID="{4C5B08C9-C088-4CE8-BEE1-7C7C292438C6}">
  <ds:schemaRefs/>
</ds:datastoreItem>
</file>

<file path=customXml/itemProps473.xml><?xml version="1.0" encoding="utf-8"?>
<ds:datastoreItem xmlns:ds="http://schemas.openxmlformats.org/officeDocument/2006/customXml" ds:itemID="{299CFBE7-B725-48F2-B6F9-C3F3330C54B3}">
  <ds:schemaRefs/>
</ds:datastoreItem>
</file>

<file path=customXml/itemProps474.xml><?xml version="1.0" encoding="utf-8"?>
<ds:datastoreItem xmlns:ds="http://schemas.openxmlformats.org/officeDocument/2006/customXml" ds:itemID="{8364F301-3D2D-44D6-8702-F9AC89A1F12D}">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75.xml><?xml version="1.0" encoding="utf-8"?>
<ds:datastoreItem xmlns:ds="http://schemas.openxmlformats.org/officeDocument/2006/customXml" ds:itemID="{3C4FC6A4-3BB5-4BBE-85B2-F36D6926E0CE}">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76.xml><?xml version="1.0" encoding="utf-8"?>
<ds:datastoreItem xmlns:ds="http://schemas.openxmlformats.org/officeDocument/2006/customXml" ds:itemID="{8DA28BC5-8D45-453F-9EE0-12DEA61B9FE8}">
  <ds:schemaRefs/>
</ds:datastoreItem>
</file>

<file path=customXml/itemProps477.xml><?xml version="1.0" encoding="utf-8"?>
<ds:datastoreItem xmlns:ds="http://schemas.openxmlformats.org/officeDocument/2006/customXml" ds:itemID="{AAD9FD5B-6DFD-41AB-9F2C-2934F5A51E26}">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78.xml><?xml version="1.0" encoding="utf-8"?>
<ds:datastoreItem xmlns:ds="http://schemas.openxmlformats.org/officeDocument/2006/customXml" ds:itemID="{61D6D31C-D45B-4A8E-844D-777089B35499}">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79.xml><?xml version="1.0" encoding="utf-8"?>
<ds:datastoreItem xmlns:ds="http://schemas.openxmlformats.org/officeDocument/2006/customXml" ds:itemID="{2B792195-46A8-4CFB-83F1-FA483C100551}">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8.xml><?xml version="1.0" encoding="utf-8"?>
<ds:datastoreItem xmlns:ds="http://schemas.openxmlformats.org/officeDocument/2006/customXml" ds:itemID="{71A4946B-7C7F-47EA-AC47-FE438103743E}">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80.xml><?xml version="1.0" encoding="utf-8"?>
<ds:datastoreItem xmlns:ds="http://schemas.openxmlformats.org/officeDocument/2006/customXml" ds:itemID="{72A84EB0-8AF1-482F-B477-CC5F4F88D41D}">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81.xml><?xml version="1.0" encoding="utf-8"?>
<ds:datastoreItem xmlns:ds="http://schemas.openxmlformats.org/officeDocument/2006/customXml" ds:itemID="{5ED18425-125A-43D6-A15E-F4A7C975F6DD}">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82.xml><?xml version="1.0" encoding="utf-8"?>
<ds:datastoreItem xmlns:ds="http://schemas.openxmlformats.org/officeDocument/2006/customXml" ds:itemID="{54235F5B-3BD4-46F5-81F7-FFADB5461E16}">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83.xml><?xml version="1.0" encoding="utf-8"?>
<ds:datastoreItem xmlns:ds="http://schemas.openxmlformats.org/officeDocument/2006/customXml" ds:itemID="{1A004645-CD75-4B32-B884-99A97A22BE32}">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84.xml><?xml version="1.0" encoding="utf-8"?>
<ds:datastoreItem xmlns:ds="http://schemas.openxmlformats.org/officeDocument/2006/customXml" ds:itemID="{1384F57F-FFC0-42CC-81FB-E2782F9705AF}">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85.xml><?xml version="1.0" encoding="utf-8"?>
<ds:datastoreItem xmlns:ds="http://schemas.openxmlformats.org/officeDocument/2006/customXml" ds:itemID="{F64924CC-DD9C-4D24-ACB5-63951AE73086}">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86.xml><?xml version="1.0" encoding="utf-8"?>
<ds:datastoreItem xmlns:ds="http://schemas.openxmlformats.org/officeDocument/2006/customXml" ds:itemID="{32146534-2C5C-4642-89B6-20076AE0DA62}">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87.xml><?xml version="1.0" encoding="utf-8"?>
<ds:datastoreItem xmlns:ds="http://schemas.openxmlformats.org/officeDocument/2006/customXml" ds:itemID="{872550DF-94C1-4909-A6B1-C306B9AA939B}">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88.xml><?xml version="1.0" encoding="utf-8"?>
<ds:datastoreItem xmlns:ds="http://schemas.openxmlformats.org/officeDocument/2006/customXml" ds:itemID="{162269C0-502E-4B85-91BD-D6F94A1AA191}">
  <ds:schemaRefs/>
</ds:datastoreItem>
</file>

<file path=customXml/itemProps489.xml><?xml version="1.0" encoding="utf-8"?>
<ds:datastoreItem xmlns:ds="http://schemas.openxmlformats.org/officeDocument/2006/customXml" ds:itemID="{BB635124-DA59-4D42-8C65-686CE6E23F96}">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9.xml><?xml version="1.0" encoding="utf-8"?>
<ds:datastoreItem xmlns:ds="http://schemas.openxmlformats.org/officeDocument/2006/customXml" ds:itemID="{44506DD5-B8D1-475D-9006-BF57A6665084}">
  <ds:schemaRefs/>
</ds:datastoreItem>
</file>

<file path=customXml/itemProps490.xml><?xml version="1.0" encoding="utf-8"?>
<ds:datastoreItem xmlns:ds="http://schemas.openxmlformats.org/officeDocument/2006/customXml" ds:itemID="{3A3CA9E4-B8C9-4589-A266-DE64CBB40673}">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91.xml><?xml version="1.0" encoding="utf-8"?>
<ds:datastoreItem xmlns:ds="http://schemas.openxmlformats.org/officeDocument/2006/customXml" ds:itemID="{C1307C80-AF8F-46E8-B46F-738FD0D0714D}">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92.xml><?xml version="1.0" encoding="utf-8"?>
<ds:datastoreItem xmlns:ds="http://schemas.openxmlformats.org/officeDocument/2006/customXml" ds:itemID="{075D3E96-6827-43AB-872F-DCEA2B5732DD}">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93.xml><?xml version="1.0" encoding="utf-8"?>
<ds:datastoreItem xmlns:ds="http://schemas.openxmlformats.org/officeDocument/2006/customXml" ds:itemID="{6D26A183-1798-42DE-8A84-03DCAF10D2B0}">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94.xml><?xml version="1.0" encoding="utf-8"?>
<ds:datastoreItem xmlns:ds="http://schemas.openxmlformats.org/officeDocument/2006/customXml" ds:itemID="{285C206C-298F-426D-90E4-FE2832D745DE}">
  <ds:schemaRefs/>
</ds:datastoreItem>
</file>

<file path=customXml/itemProps495.xml><?xml version="1.0" encoding="utf-8"?>
<ds:datastoreItem xmlns:ds="http://schemas.openxmlformats.org/officeDocument/2006/customXml" ds:itemID="{65F2921B-5627-4628-B5F1-E489C7707630}">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96.xml><?xml version="1.0" encoding="utf-8"?>
<ds:datastoreItem xmlns:ds="http://schemas.openxmlformats.org/officeDocument/2006/customXml" ds:itemID="{D4F54420-7EA3-4252-A32F-9AA4EDC26D0E}">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97.xml><?xml version="1.0" encoding="utf-8"?>
<ds:datastoreItem xmlns:ds="http://schemas.openxmlformats.org/officeDocument/2006/customXml" ds:itemID="{66F2AA59-8D9D-4E7F-B70E-AC2EFF4B8E6E}">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98.xml><?xml version="1.0" encoding="utf-8"?>
<ds:datastoreItem xmlns:ds="http://schemas.openxmlformats.org/officeDocument/2006/customXml" ds:itemID="{43E5280E-6D35-4083-9E97-8A04CFBC735B}">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99.xml><?xml version="1.0" encoding="utf-8"?>
<ds:datastoreItem xmlns:ds="http://schemas.openxmlformats.org/officeDocument/2006/customXml" ds:itemID="{51F525D3-8B51-4386-B37C-E6E77C568AAB}">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xml><?xml version="1.0" encoding="utf-8"?>
<ds:datastoreItem xmlns:ds="http://schemas.openxmlformats.org/officeDocument/2006/customXml" ds:itemID="{8D9D43FB-8C87-4076-83A0-3A391C4D7ADE}">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0.xml><?xml version="1.0" encoding="utf-8"?>
<ds:datastoreItem xmlns:ds="http://schemas.openxmlformats.org/officeDocument/2006/customXml" ds:itemID="{A2C7826F-8999-4DC2-AC0F-AF6A373A2248}">
  <ds:schemaRefs/>
</ds:datastoreItem>
</file>

<file path=customXml/itemProps500.xml><?xml version="1.0" encoding="utf-8"?>
<ds:datastoreItem xmlns:ds="http://schemas.openxmlformats.org/officeDocument/2006/customXml" ds:itemID="{04F9F6CC-2F25-4690-A24F-4474D77D2A1A}">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01.xml><?xml version="1.0" encoding="utf-8"?>
<ds:datastoreItem xmlns:ds="http://schemas.openxmlformats.org/officeDocument/2006/customXml" ds:itemID="{48926E91-198F-4445-AD18-0B1F72AF2EE9}">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02.xml><?xml version="1.0" encoding="utf-8"?>
<ds:datastoreItem xmlns:ds="http://schemas.openxmlformats.org/officeDocument/2006/customXml" ds:itemID="{E4B9DF3B-9867-44A4-9CB7-90EEEBF00760}">
  <ds:schemaRefs/>
</ds:datastoreItem>
</file>

<file path=customXml/itemProps503.xml><?xml version="1.0" encoding="utf-8"?>
<ds:datastoreItem xmlns:ds="http://schemas.openxmlformats.org/officeDocument/2006/customXml" ds:itemID="{A6B1F56A-628E-45B6-AE1B-2F7A2FC416FC}">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04.xml><?xml version="1.0" encoding="utf-8"?>
<ds:datastoreItem xmlns:ds="http://schemas.openxmlformats.org/officeDocument/2006/customXml" ds:itemID="{9381E317-48DD-4ACF-8192-001638938F37}">
  <ds:schemaRefs/>
</ds:datastoreItem>
</file>

<file path=customXml/itemProps505.xml><?xml version="1.0" encoding="utf-8"?>
<ds:datastoreItem xmlns:ds="http://schemas.openxmlformats.org/officeDocument/2006/customXml" ds:itemID="{2DB0229C-8EFD-444C-9EBD-771CE933EDD0}">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06.xml><?xml version="1.0" encoding="utf-8"?>
<ds:datastoreItem xmlns:ds="http://schemas.openxmlformats.org/officeDocument/2006/customXml" ds:itemID="{4DA5B447-2C7A-45F4-98C7-54FC70E112D1}">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07.xml><?xml version="1.0" encoding="utf-8"?>
<ds:datastoreItem xmlns:ds="http://schemas.openxmlformats.org/officeDocument/2006/customXml" ds:itemID="{0995650F-4FD6-4937-A0D5-310D7DB60620}">
  <ds:schemaRefs/>
</ds:datastoreItem>
</file>

<file path=customXml/itemProps508.xml><?xml version="1.0" encoding="utf-8"?>
<ds:datastoreItem xmlns:ds="http://schemas.openxmlformats.org/officeDocument/2006/customXml" ds:itemID="{D564CA2D-6F79-4E9A-B855-A6021B783CF4}">
  <ds:schemaRefs/>
</ds:datastoreItem>
</file>

<file path=customXml/itemProps509.xml><?xml version="1.0" encoding="utf-8"?>
<ds:datastoreItem xmlns:ds="http://schemas.openxmlformats.org/officeDocument/2006/customXml" ds:itemID="{30741284-DDAA-4F11-9818-A652C5A28775}">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1.xml><?xml version="1.0" encoding="utf-8"?>
<ds:datastoreItem xmlns:ds="http://schemas.openxmlformats.org/officeDocument/2006/customXml" ds:itemID="{9B2AD7CF-0965-4AF0-8685-50249969EDB2}">
  <ds:schemaRefs/>
</ds:datastoreItem>
</file>

<file path=customXml/itemProps510.xml><?xml version="1.0" encoding="utf-8"?>
<ds:datastoreItem xmlns:ds="http://schemas.openxmlformats.org/officeDocument/2006/customXml" ds:itemID="{9647E89B-2BC0-468D-9B93-2738336079F2}">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11.xml><?xml version="1.0" encoding="utf-8"?>
<ds:datastoreItem xmlns:ds="http://schemas.openxmlformats.org/officeDocument/2006/customXml" ds:itemID="{1AA38DC9-0154-4ACD-9A41-A879D86460E7}">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12.xml><?xml version="1.0" encoding="utf-8"?>
<ds:datastoreItem xmlns:ds="http://schemas.openxmlformats.org/officeDocument/2006/customXml" ds:itemID="{269B705A-E9FC-4C9A-90B7-D888BA65ECB7}">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13.xml><?xml version="1.0" encoding="utf-8"?>
<ds:datastoreItem xmlns:ds="http://schemas.openxmlformats.org/officeDocument/2006/customXml" ds:itemID="{58D3204D-6554-4328-BDA2-C545BC7502D2}">
  <ds:schemaRefs/>
</ds:datastoreItem>
</file>

<file path=customXml/itemProps514.xml><?xml version="1.0" encoding="utf-8"?>
<ds:datastoreItem xmlns:ds="http://schemas.openxmlformats.org/officeDocument/2006/customXml" ds:itemID="{CCD43D72-3B06-44E7-9ECB-4A75CF6B5D6E}">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15.xml><?xml version="1.0" encoding="utf-8"?>
<ds:datastoreItem xmlns:ds="http://schemas.openxmlformats.org/officeDocument/2006/customXml" ds:itemID="{E74C0FF9-CBD3-40F7-B242-4227112E1D90}">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16.xml><?xml version="1.0" encoding="utf-8"?>
<ds:datastoreItem xmlns:ds="http://schemas.openxmlformats.org/officeDocument/2006/customXml" ds:itemID="{4984F27C-2138-469D-B0AB-87AEDA74FD05}">
  <ds:schemaRefs/>
</ds:datastoreItem>
</file>

<file path=customXml/itemProps517.xml><?xml version="1.0" encoding="utf-8"?>
<ds:datastoreItem xmlns:ds="http://schemas.openxmlformats.org/officeDocument/2006/customXml" ds:itemID="{99CEE61A-3A09-41EF-8CAA-43D9F3ACED1F}">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18.xml><?xml version="1.0" encoding="utf-8"?>
<ds:datastoreItem xmlns:ds="http://schemas.openxmlformats.org/officeDocument/2006/customXml" ds:itemID="{B70FBE5D-A5B9-46C8-AC32-F3BEAEFC62EA}">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19.xml><?xml version="1.0" encoding="utf-8"?>
<ds:datastoreItem xmlns:ds="http://schemas.openxmlformats.org/officeDocument/2006/customXml" ds:itemID="{CBF3ACBB-AF1E-4A7B-8B0E-671AAA0479FF}">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2.xml><?xml version="1.0" encoding="utf-8"?>
<ds:datastoreItem xmlns:ds="http://schemas.openxmlformats.org/officeDocument/2006/customXml" ds:itemID="{21D54C63-45E6-4A5A-8DD4-63E5A4890407}">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20.xml><?xml version="1.0" encoding="utf-8"?>
<ds:datastoreItem xmlns:ds="http://schemas.openxmlformats.org/officeDocument/2006/customXml" ds:itemID="{63FFBF71-E40D-47B4-9EE7-CD3DF8D73B50}">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21.xml><?xml version="1.0" encoding="utf-8"?>
<ds:datastoreItem xmlns:ds="http://schemas.openxmlformats.org/officeDocument/2006/customXml" ds:itemID="{2BC1B635-982E-48AB-999F-3113CC9060A1}">
  <ds:schemaRefs/>
</ds:datastoreItem>
</file>

<file path=customXml/itemProps522.xml><?xml version="1.0" encoding="utf-8"?>
<ds:datastoreItem xmlns:ds="http://schemas.openxmlformats.org/officeDocument/2006/customXml" ds:itemID="{9E952D76-D9B8-4F37-B3EA-454AF52F2D6B}">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23.xml><?xml version="1.0" encoding="utf-8"?>
<ds:datastoreItem xmlns:ds="http://schemas.openxmlformats.org/officeDocument/2006/customXml" ds:itemID="{F4B8FCF7-526F-4A3A-9446-A48F8E0AAF95}">
  <ds:schemaRefs/>
</ds:datastoreItem>
</file>

<file path=customXml/itemProps524.xml><?xml version="1.0" encoding="utf-8"?>
<ds:datastoreItem xmlns:ds="http://schemas.openxmlformats.org/officeDocument/2006/customXml" ds:itemID="{B31E14C4-30F0-49FB-8798-3EBB898B583E}">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25.xml><?xml version="1.0" encoding="utf-8"?>
<ds:datastoreItem xmlns:ds="http://schemas.openxmlformats.org/officeDocument/2006/customXml" ds:itemID="{7F4A58B7-8B3D-4B91-A43B-5BB9B257FC40}">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26.xml><?xml version="1.0" encoding="utf-8"?>
<ds:datastoreItem xmlns:ds="http://schemas.openxmlformats.org/officeDocument/2006/customXml" ds:itemID="{0D0EBA81-AC0A-4FC7-A88D-C473D583DB5F}">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27.xml><?xml version="1.0" encoding="utf-8"?>
<ds:datastoreItem xmlns:ds="http://schemas.openxmlformats.org/officeDocument/2006/customXml" ds:itemID="{3468A095-362B-4A79-8A08-79BB6306336A}">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28.xml><?xml version="1.0" encoding="utf-8"?>
<ds:datastoreItem xmlns:ds="http://schemas.openxmlformats.org/officeDocument/2006/customXml" ds:itemID="{7C94BFAD-30B0-4871-B285-C816A1245CF4}">
  <ds:schemaRefs/>
</ds:datastoreItem>
</file>

<file path=customXml/itemProps529.xml><?xml version="1.0" encoding="utf-8"?>
<ds:datastoreItem xmlns:ds="http://schemas.openxmlformats.org/officeDocument/2006/customXml" ds:itemID="{359C37ED-8FCD-44D1-A25D-88B8C6297542}">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3.xml><?xml version="1.0" encoding="utf-8"?>
<ds:datastoreItem xmlns:ds="http://schemas.openxmlformats.org/officeDocument/2006/customXml" ds:itemID="{3AFBF252-6A61-42C1-801C-6F19674F21C3}">
  <ds:schemaRefs/>
</ds:datastoreItem>
</file>

<file path=customXml/itemProps530.xml><?xml version="1.0" encoding="utf-8"?>
<ds:datastoreItem xmlns:ds="http://schemas.openxmlformats.org/officeDocument/2006/customXml" ds:itemID="{E5A89E52-7770-4166-8459-75F14A67664D}">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31.xml><?xml version="1.0" encoding="utf-8"?>
<ds:datastoreItem xmlns:ds="http://schemas.openxmlformats.org/officeDocument/2006/customXml" ds:itemID="{8D5CA787-21E0-444A-867F-132729C17088}">
  <ds:schemaRefs/>
</ds:datastoreItem>
</file>

<file path=customXml/itemProps532.xml><?xml version="1.0" encoding="utf-8"?>
<ds:datastoreItem xmlns:ds="http://schemas.openxmlformats.org/officeDocument/2006/customXml" ds:itemID="{24FC6FA9-6C61-4920-8775-DD7E92D62E4D}">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33.xml><?xml version="1.0" encoding="utf-8"?>
<ds:datastoreItem xmlns:ds="http://schemas.openxmlformats.org/officeDocument/2006/customXml" ds:itemID="{18562774-73E9-4A66-987E-A13464C0EDB5}">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34.xml><?xml version="1.0" encoding="utf-8"?>
<ds:datastoreItem xmlns:ds="http://schemas.openxmlformats.org/officeDocument/2006/customXml" ds:itemID="{D4DC0F5B-5980-4F5F-8010-9D05069A9EF9}">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35.xml><?xml version="1.0" encoding="utf-8"?>
<ds:datastoreItem xmlns:ds="http://schemas.openxmlformats.org/officeDocument/2006/customXml" ds:itemID="{C77707D4-4F4A-431B-B4A8-5362053AE7C1}">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36.xml><?xml version="1.0" encoding="utf-8"?>
<ds:datastoreItem xmlns:ds="http://schemas.openxmlformats.org/officeDocument/2006/customXml" ds:itemID="{5F6A2455-6783-4419-9209-DBD142450D16}">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37.xml><?xml version="1.0" encoding="utf-8"?>
<ds:datastoreItem xmlns:ds="http://schemas.openxmlformats.org/officeDocument/2006/customXml" ds:itemID="{B54B4A6B-7EB8-4269-BD1D-8342A8D85987}">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38.xml><?xml version="1.0" encoding="utf-8"?>
<ds:datastoreItem xmlns:ds="http://schemas.openxmlformats.org/officeDocument/2006/customXml" ds:itemID="{E5EE7C52-492D-4570-90DA-8B9D54154C87}">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39.xml><?xml version="1.0" encoding="utf-8"?>
<ds:datastoreItem xmlns:ds="http://schemas.openxmlformats.org/officeDocument/2006/customXml" ds:itemID="{23ECA1CA-EB57-4E9F-A399-5825ED1E5AF7}">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4.xml><?xml version="1.0" encoding="utf-8"?>
<ds:datastoreItem xmlns:ds="http://schemas.openxmlformats.org/officeDocument/2006/customXml" ds:itemID="{6298CB2A-E4A7-4F9B-BDAA-A953399C9D36}">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40.xml><?xml version="1.0" encoding="utf-8"?>
<ds:datastoreItem xmlns:ds="http://schemas.openxmlformats.org/officeDocument/2006/customXml" ds:itemID="{FB008CA5-1AD9-42C3-B2D2-6C305582D0CB}">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41.xml><?xml version="1.0" encoding="utf-8"?>
<ds:datastoreItem xmlns:ds="http://schemas.openxmlformats.org/officeDocument/2006/customXml" ds:itemID="{E7E347E1-1F78-4FA2-B01C-ED177690E491}">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42.xml><?xml version="1.0" encoding="utf-8"?>
<ds:datastoreItem xmlns:ds="http://schemas.openxmlformats.org/officeDocument/2006/customXml" ds:itemID="{15882848-980E-4846-ADF2-72900DD7DE6D}">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43.xml><?xml version="1.0" encoding="utf-8"?>
<ds:datastoreItem xmlns:ds="http://schemas.openxmlformats.org/officeDocument/2006/customXml" ds:itemID="{B72FE82A-51F1-4131-8008-EB8C9B43B427}">
  <ds:schemaRefs/>
</ds:datastoreItem>
</file>

<file path=customXml/itemProps544.xml><?xml version="1.0" encoding="utf-8"?>
<ds:datastoreItem xmlns:ds="http://schemas.openxmlformats.org/officeDocument/2006/customXml" ds:itemID="{118F174A-876C-44F9-967C-55969982D3FF}">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45.xml><?xml version="1.0" encoding="utf-8"?>
<ds:datastoreItem xmlns:ds="http://schemas.openxmlformats.org/officeDocument/2006/customXml" ds:itemID="{1E2D263E-BD7B-42FC-9A65-0E629CFAB474}">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46.xml><?xml version="1.0" encoding="utf-8"?>
<ds:datastoreItem xmlns:ds="http://schemas.openxmlformats.org/officeDocument/2006/customXml" ds:itemID="{154605A5-F7A1-4183-8233-61BD76765A74}">
  <ds:schemaRefs/>
</ds:datastoreItem>
</file>

<file path=customXml/itemProps547.xml><?xml version="1.0" encoding="utf-8"?>
<ds:datastoreItem xmlns:ds="http://schemas.openxmlformats.org/officeDocument/2006/customXml" ds:itemID="{3809F452-92B8-4904-A063-216A43D3043F}">
  <ds:schemaRefs/>
</ds:datastoreItem>
</file>

<file path=customXml/itemProps548.xml><?xml version="1.0" encoding="utf-8"?>
<ds:datastoreItem xmlns:ds="http://schemas.openxmlformats.org/officeDocument/2006/customXml" ds:itemID="{7D40415B-DF8F-4C20-A2E2-220766C16287}">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49.xml><?xml version="1.0" encoding="utf-8"?>
<ds:datastoreItem xmlns:ds="http://schemas.openxmlformats.org/officeDocument/2006/customXml" ds:itemID="{F5242703-0FFD-42E8-BBCF-DD8F2068721D}">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5.xml><?xml version="1.0" encoding="utf-8"?>
<ds:datastoreItem xmlns:ds="http://schemas.openxmlformats.org/officeDocument/2006/customXml" ds:itemID="{FB571698-51B8-481D-AFE7-E9A6F9E8360C}">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50.xml><?xml version="1.0" encoding="utf-8"?>
<ds:datastoreItem xmlns:ds="http://schemas.openxmlformats.org/officeDocument/2006/customXml" ds:itemID="{14F7AB99-62A3-4F09-80EA-630E6F47EDC6}">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51.xml><?xml version="1.0" encoding="utf-8"?>
<ds:datastoreItem xmlns:ds="http://schemas.openxmlformats.org/officeDocument/2006/customXml" ds:itemID="{5136205A-A031-4422-87D2-8D31F869C8AD}">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52.xml><?xml version="1.0" encoding="utf-8"?>
<ds:datastoreItem xmlns:ds="http://schemas.openxmlformats.org/officeDocument/2006/customXml" ds:itemID="{7F36A62F-AE88-4A5E-85A6-76C8CBEBDFE6}">
  <ds:schemaRefs/>
</ds:datastoreItem>
</file>

<file path=customXml/itemProps553.xml><?xml version="1.0" encoding="utf-8"?>
<ds:datastoreItem xmlns:ds="http://schemas.openxmlformats.org/officeDocument/2006/customXml" ds:itemID="{9C90FD70-7343-41CB-85D4-0BD74A721CEC}">
  <ds:schemaRefs/>
</ds:datastoreItem>
</file>

<file path=customXml/itemProps554.xml><?xml version="1.0" encoding="utf-8"?>
<ds:datastoreItem xmlns:ds="http://schemas.openxmlformats.org/officeDocument/2006/customXml" ds:itemID="{64C19206-A82D-4B9B-9B4E-7C2A70BFAA61}">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55.xml><?xml version="1.0" encoding="utf-8"?>
<ds:datastoreItem xmlns:ds="http://schemas.openxmlformats.org/officeDocument/2006/customXml" ds:itemID="{8229A744-AA20-4E8E-A186-E6DFFF6D9C9D}">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56.xml><?xml version="1.0" encoding="utf-8"?>
<ds:datastoreItem xmlns:ds="http://schemas.openxmlformats.org/officeDocument/2006/customXml" ds:itemID="{F3A74731-D51E-41A3-8DAB-7655D1718238}">
  <ds:schemaRefs/>
</ds:datastoreItem>
</file>

<file path=customXml/itemProps557.xml><?xml version="1.0" encoding="utf-8"?>
<ds:datastoreItem xmlns:ds="http://schemas.openxmlformats.org/officeDocument/2006/customXml" ds:itemID="{67DC6CB8-712A-4465-AC55-3AA9AE27028A}">
  <ds:schemaRefs/>
</ds:datastoreItem>
</file>

<file path=customXml/itemProps558.xml><?xml version="1.0" encoding="utf-8"?>
<ds:datastoreItem xmlns:ds="http://schemas.openxmlformats.org/officeDocument/2006/customXml" ds:itemID="{94395152-DD77-4B24-B81B-1462E5CA7B6B}">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59.xml><?xml version="1.0" encoding="utf-8"?>
<ds:datastoreItem xmlns:ds="http://schemas.openxmlformats.org/officeDocument/2006/customXml" ds:itemID="{7AE0F465-24C5-4B85-AA1C-AAE3D3201827}">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6.xml><?xml version="1.0" encoding="utf-8"?>
<ds:datastoreItem xmlns:ds="http://schemas.openxmlformats.org/officeDocument/2006/customXml" ds:itemID="{45FB148A-1624-4DF2-B47B-032713ABB240}">
  <ds:schemaRefs/>
</ds:datastoreItem>
</file>

<file path=customXml/itemProps560.xml><?xml version="1.0" encoding="utf-8"?>
<ds:datastoreItem xmlns:ds="http://schemas.openxmlformats.org/officeDocument/2006/customXml" ds:itemID="{9B95A4AF-AC26-448F-9E41-48286DE51D09}">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61.xml><?xml version="1.0" encoding="utf-8"?>
<ds:datastoreItem xmlns:ds="http://schemas.openxmlformats.org/officeDocument/2006/customXml" ds:itemID="{AD939AE4-0BC4-4603-8703-78C976ACEC92}">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62.xml><?xml version="1.0" encoding="utf-8"?>
<ds:datastoreItem xmlns:ds="http://schemas.openxmlformats.org/officeDocument/2006/customXml" ds:itemID="{22C3430C-15CC-400C-9FA9-869F72178545}">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63.xml><?xml version="1.0" encoding="utf-8"?>
<ds:datastoreItem xmlns:ds="http://schemas.openxmlformats.org/officeDocument/2006/customXml" ds:itemID="{A9722FCD-CCFE-444B-9BBA-2C78444E066A}">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64.xml><?xml version="1.0" encoding="utf-8"?>
<ds:datastoreItem xmlns:ds="http://schemas.openxmlformats.org/officeDocument/2006/customXml" ds:itemID="{EEF6D9DD-2223-4B70-8069-03934B202317}">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65.xml><?xml version="1.0" encoding="utf-8"?>
<ds:datastoreItem xmlns:ds="http://schemas.openxmlformats.org/officeDocument/2006/customXml" ds:itemID="{93430C9E-35A8-4A84-BC0F-E7B77A265581}">
  <ds:schemaRefs/>
</ds:datastoreItem>
</file>

<file path=customXml/itemProps566.xml><?xml version="1.0" encoding="utf-8"?>
<ds:datastoreItem xmlns:ds="http://schemas.openxmlformats.org/officeDocument/2006/customXml" ds:itemID="{1FAFB491-329D-46D2-8A77-9AFCDC3866BA}">
  <ds:schemaRefs/>
</ds:datastoreItem>
</file>

<file path=customXml/itemProps567.xml><?xml version="1.0" encoding="utf-8"?>
<ds:datastoreItem xmlns:ds="http://schemas.openxmlformats.org/officeDocument/2006/customXml" ds:itemID="{61274B53-70D3-4901-8810-5719F40CAD7E}">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68.xml><?xml version="1.0" encoding="utf-8"?>
<ds:datastoreItem xmlns:ds="http://schemas.openxmlformats.org/officeDocument/2006/customXml" ds:itemID="{D2DBBDCE-1ABC-4F3B-830D-53E224895DF9}">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69.xml><?xml version="1.0" encoding="utf-8"?>
<ds:datastoreItem xmlns:ds="http://schemas.openxmlformats.org/officeDocument/2006/customXml" ds:itemID="{DAE6DB28-EF08-4B13-B8A6-F5C76B26D6C4}">
  <ds:schemaRefs/>
</ds:datastoreItem>
</file>

<file path=customXml/itemProps57.xml><?xml version="1.0" encoding="utf-8"?>
<ds:datastoreItem xmlns:ds="http://schemas.openxmlformats.org/officeDocument/2006/customXml" ds:itemID="{087FD134-2C6E-4C05-8B6D-313BDF81EC13}">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70.xml><?xml version="1.0" encoding="utf-8"?>
<ds:datastoreItem xmlns:ds="http://schemas.openxmlformats.org/officeDocument/2006/customXml" ds:itemID="{FEC85F05-0240-492C-AC69-7931FAC64477}">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71.xml><?xml version="1.0" encoding="utf-8"?>
<ds:datastoreItem xmlns:ds="http://schemas.openxmlformats.org/officeDocument/2006/customXml" ds:itemID="{B5827C94-A38F-4363-8F89-4112DC519123}">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72.xml><?xml version="1.0" encoding="utf-8"?>
<ds:datastoreItem xmlns:ds="http://schemas.openxmlformats.org/officeDocument/2006/customXml" ds:itemID="{F58F78BF-A681-45AE-82D1-A104C49180EB}">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73.xml><?xml version="1.0" encoding="utf-8"?>
<ds:datastoreItem xmlns:ds="http://schemas.openxmlformats.org/officeDocument/2006/customXml" ds:itemID="{0187B266-E971-42EC-8882-CD0EA3741736}">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74.xml><?xml version="1.0" encoding="utf-8"?>
<ds:datastoreItem xmlns:ds="http://schemas.openxmlformats.org/officeDocument/2006/customXml" ds:itemID="{9D959A40-E3C1-4D8B-899B-8851583EFD4D}">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75.xml><?xml version="1.0" encoding="utf-8"?>
<ds:datastoreItem xmlns:ds="http://schemas.openxmlformats.org/officeDocument/2006/customXml" ds:itemID="{2F443B9C-C8B1-4693-858B-87F9D4B95336}">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76.xml><?xml version="1.0" encoding="utf-8"?>
<ds:datastoreItem xmlns:ds="http://schemas.openxmlformats.org/officeDocument/2006/customXml" ds:itemID="{6902AA4B-BEC0-47FA-ABAA-AB127D9B1E28}">
  <ds:schemaRefs/>
</ds:datastoreItem>
</file>

<file path=customXml/itemProps577.xml><?xml version="1.0" encoding="utf-8"?>
<ds:datastoreItem xmlns:ds="http://schemas.openxmlformats.org/officeDocument/2006/customXml" ds:itemID="{C2EA2A67-A315-4FE4-8E38-9F6347DEAC17}">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78.xml><?xml version="1.0" encoding="utf-8"?>
<ds:datastoreItem xmlns:ds="http://schemas.openxmlformats.org/officeDocument/2006/customXml" ds:itemID="{F31ACABD-AAA8-4FCC-92FE-A8AF7407D511}">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79.xml><?xml version="1.0" encoding="utf-8"?>
<ds:datastoreItem xmlns:ds="http://schemas.openxmlformats.org/officeDocument/2006/customXml" ds:itemID="{FAC35764-C0ED-43BD-B435-5EDC6D667C0C}">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8.xml><?xml version="1.0" encoding="utf-8"?>
<ds:datastoreItem xmlns:ds="http://schemas.openxmlformats.org/officeDocument/2006/customXml" ds:itemID="{D585303B-0DE5-4101-BBD7-96EE156F3443}">
  <ds:schemaRefs/>
</ds:datastoreItem>
</file>

<file path=customXml/itemProps580.xml><?xml version="1.0" encoding="utf-8"?>
<ds:datastoreItem xmlns:ds="http://schemas.openxmlformats.org/officeDocument/2006/customXml" ds:itemID="{0873CFF9-E461-4575-8E91-B7CF2DC5AE29}">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81.xml><?xml version="1.0" encoding="utf-8"?>
<ds:datastoreItem xmlns:ds="http://schemas.openxmlformats.org/officeDocument/2006/customXml" ds:itemID="{0999D8C8-36BF-4108-808D-B6775C2324AA}">
  <ds:schemaRefs/>
</ds:datastoreItem>
</file>

<file path=customXml/itemProps582.xml><?xml version="1.0" encoding="utf-8"?>
<ds:datastoreItem xmlns:ds="http://schemas.openxmlformats.org/officeDocument/2006/customXml" ds:itemID="{59ADE628-7390-49D1-AB52-66E365BE709E}">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83.xml><?xml version="1.0" encoding="utf-8"?>
<ds:datastoreItem xmlns:ds="http://schemas.openxmlformats.org/officeDocument/2006/customXml" ds:itemID="{8AF7E7DD-0B65-43F6-A7B2-233E44A1BD8F}">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84.xml><?xml version="1.0" encoding="utf-8"?>
<ds:datastoreItem xmlns:ds="http://schemas.openxmlformats.org/officeDocument/2006/customXml" ds:itemID="{9D55EA27-C036-41B0-9BB7-4B97466F13AB}">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85.xml><?xml version="1.0" encoding="utf-8"?>
<ds:datastoreItem xmlns:ds="http://schemas.openxmlformats.org/officeDocument/2006/customXml" ds:itemID="{DA0A102A-32AE-4B00-9939-AA16F655EDF9}">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86.xml><?xml version="1.0" encoding="utf-8"?>
<ds:datastoreItem xmlns:ds="http://schemas.openxmlformats.org/officeDocument/2006/customXml" ds:itemID="{053242E2-6625-49B6-B5E7-17176918366F}">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87.xml><?xml version="1.0" encoding="utf-8"?>
<ds:datastoreItem xmlns:ds="http://schemas.openxmlformats.org/officeDocument/2006/customXml" ds:itemID="{FFED7FB0-66AF-43A5-A0C6-AE705A508094}">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88.xml><?xml version="1.0" encoding="utf-8"?>
<ds:datastoreItem xmlns:ds="http://schemas.openxmlformats.org/officeDocument/2006/customXml" ds:itemID="{59155921-B829-42E4-8AE2-972116092FF8}">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89.xml><?xml version="1.0" encoding="utf-8"?>
<ds:datastoreItem xmlns:ds="http://schemas.openxmlformats.org/officeDocument/2006/customXml" ds:itemID="{CCF674E4-AFA8-4D98-BFF4-335EAAC8B7D6}">
  <ds:schemaRefs/>
</ds:datastoreItem>
</file>

<file path=customXml/itemProps59.xml><?xml version="1.0" encoding="utf-8"?>
<ds:datastoreItem xmlns:ds="http://schemas.openxmlformats.org/officeDocument/2006/customXml" ds:itemID="{1D7C79ED-A2B5-4C5B-9203-49A272A1F757}">
  <ds:schemaRefs/>
</ds:datastoreItem>
</file>

<file path=customXml/itemProps590.xml><?xml version="1.0" encoding="utf-8"?>
<ds:datastoreItem xmlns:ds="http://schemas.openxmlformats.org/officeDocument/2006/customXml" ds:itemID="{D7FA942D-08DC-4E2E-872D-0F7A05568C6D}">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91.xml><?xml version="1.0" encoding="utf-8"?>
<ds:datastoreItem xmlns:ds="http://schemas.openxmlformats.org/officeDocument/2006/customXml" ds:itemID="{E573BB56-18C1-43DB-B615-3D60A26C3366}">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92.xml><?xml version="1.0" encoding="utf-8"?>
<ds:datastoreItem xmlns:ds="http://schemas.openxmlformats.org/officeDocument/2006/customXml" ds:itemID="{02937606-12F3-4B8C-9F55-57B1D0C9F7C4}">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93.xml><?xml version="1.0" encoding="utf-8"?>
<ds:datastoreItem xmlns:ds="http://schemas.openxmlformats.org/officeDocument/2006/customXml" ds:itemID="{11884CC1-38DF-430D-9D44-E0A002A2EA67}">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94.xml><?xml version="1.0" encoding="utf-8"?>
<ds:datastoreItem xmlns:ds="http://schemas.openxmlformats.org/officeDocument/2006/customXml" ds:itemID="{BC3A9740-0D11-4F38-A011-02DAE048AB65}">
  <ds:schemaRefs/>
</ds:datastoreItem>
</file>

<file path=customXml/itemProps595.xml><?xml version="1.0" encoding="utf-8"?>
<ds:datastoreItem xmlns:ds="http://schemas.openxmlformats.org/officeDocument/2006/customXml" ds:itemID="{05989F24-3200-4E2F-8B0E-14A8391A67A4}">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96.xml><?xml version="1.0" encoding="utf-8"?>
<ds:datastoreItem xmlns:ds="http://schemas.openxmlformats.org/officeDocument/2006/customXml" ds:itemID="{C7D6AF33-854E-4F84-932E-4D0860E1732E}">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97.xml><?xml version="1.0" encoding="utf-8"?>
<ds:datastoreItem xmlns:ds="http://schemas.openxmlformats.org/officeDocument/2006/customXml" ds:itemID="{FCFA5813-34BB-425D-A17D-6F3F3E00EEDB}">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98.xml><?xml version="1.0" encoding="utf-8"?>
<ds:datastoreItem xmlns:ds="http://schemas.openxmlformats.org/officeDocument/2006/customXml" ds:itemID="{5ACFD299-0A1E-4D9C-8632-883D04E91ACD}">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99.xml><?xml version="1.0" encoding="utf-8"?>
<ds:datastoreItem xmlns:ds="http://schemas.openxmlformats.org/officeDocument/2006/customXml" ds:itemID="{13770C42-FAB3-4953-84C5-DC903F6ECA02}">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xml><?xml version="1.0" encoding="utf-8"?>
<ds:datastoreItem xmlns:ds="http://schemas.openxmlformats.org/officeDocument/2006/customXml" ds:itemID="{A66291DF-AEFF-4CB9-8B83-FDD7D68F1068}">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0.xml><?xml version="1.0" encoding="utf-8"?>
<ds:datastoreItem xmlns:ds="http://schemas.openxmlformats.org/officeDocument/2006/customXml" ds:itemID="{135401BE-6AC8-4F01-AFAB-A531373A7C24}">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600.xml><?xml version="1.0" encoding="utf-8"?>
<ds:datastoreItem xmlns:ds="http://schemas.openxmlformats.org/officeDocument/2006/customXml" ds:itemID="{BF5F59A0-6600-4642-86FD-2B3D5A5DAE1B}">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601.xml><?xml version="1.0" encoding="utf-8"?>
<ds:datastoreItem xmlns:ds="http://schemas.openxmlformats.org/officeDocument/2006/customXml" ds:itemID="{5A53CE7F-E358-4298-A4C8-8DFD5047AC66}">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602.xml><?xml version="1.0" encoding="utf-8"?>
<ds:datastoreItem xmlns:ds="http://schemas.openxmlformats.org/officeDocument/2006/customXml" ds:itemID="{317A0FCA-0D96-450A-A4EC-40BC402CE6C3}">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03.xml><?xml version="1.0" encoding="utf-8"?>
<ds:datastoreItem xmlns:ds="http://schemas.openxmlformats.org/officeDocument/2006/customXml" ds:itemID="{0640FD98-CD67-41E4-9B08-060F0CBC2DD8}">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604.xml><?xml version="1.0" encoding="utf-8"?>
<ds:datastoreItem xmlns:ds="http://schemas.openxmlformats.org/officeDocument/2006/customXml" ds:itemID="{4A6B2562-5D3F-4221-B360-0DB0EE26EB23}">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605.xml><?xml version="1.0" encoding="utf-8"?>
<ds:datastoreItem xmlns:ds="http://schemas.openxmlformats.org/officeDocument/2006/customXml" ds:itemID="{90123DFB-08FC-41E5-9B58-B3F24A059CA4}">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606.xml><?xml version="1.0" encoding="utf-8"?>
<ds:datastoreItem xmlns:ds="http://schemas.openxmlformats.org/officeDocument/2006/customXml" ds:itemID="{85B1C3F7-29AA-433E-A250-700D31553ABB}">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607.xml><?xml version="1.0" encoding="utf-8"?>
<ds:datastoreItem xmlns:ds="http://schemas.openxmlformats.org/officeDocument/2006/customXml" ds:itemID="{C9BD8EDB-6B4E-4E50-9997-C04ABD3A387C}">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08.xml><?xml version="1.0" encoding="utf-8"?>
<ds:datastoreItem xmlns:ds="http://schemas.openxmlformats.org/officeDocument/2006/customXml" ds:itemID="{32BCE888-9FE5-4A7C-A44F-C640856501A7}">
  <ds:schemaRefs/>
</ds:datastoreItem>
</file>

<file path=customXml/itemProps609.xml><?xml version="1.0" encoding="utf-8"?>
<ds:datastoreItem xmlns:ds="http://schemas.openxmlformats.org/officeDocument/2006/customXml" ds:itemID="{FDF683D0-413E-4D80-B735-72706F61A72C}">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1.xml><?xml version="1.0" encoding="utf-8"?>
<ds:datastoreItem xmlns:ds="http://schemas.openxmlformats.org/officeDocument/2006/customXml" ds:itemID="{C07A6B4F-383D-482F-A9B3-70DDB8839F9B}">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610.xml><?xml version="1.0" encoding="utf-8"?>
<ds:datastoreItem xmlns:ds="http://schemas.openxmlformats.org/officeDocument/2006/customXml" ds:itemID="{85A4D639-716F-4FD2-9549-84799251B997}">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611.xml><?xml version="1.0" encoding="utf-8"?>
<ds:datastoreItem xmlns:ds="http://schemas.openxmlformats.org/officeDocument/2006/customXml" ds:itemID="{D22D483A-C71B-4134-9231-25F7BC41B96D}">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12.xml><?xml version="1.0" encoding="utf-8"?>
<ds:datastoreItem xmlns:ds="http://schemas.openxmlformats.org/officeDocument/2006/customXml" ds:itemID="{E2E6DE74-ACA2-46C8-A77A-AED40670A7C8}">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13.xml><?xml version="1.0" encoding="utf-8"?>
<ds:datastoreItem xmlns:ds="http://schemas.openxmlformats.org/officeDocument/2006/customXml" ds:itemID="{384761A6-C931-4DAF-BC66-EDE91A253409}">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14.xml><?xml version="1.0" encoding="utf-8"?>
<ds:datastoreItem xmlns:ds="http://schemas.openxmlformats.org/officeDocument/2006/customXml" ds:itemID="{5A385685-6C73-4A98-986E-6F6DFC2918A9}">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15.xml><?xml version="1.0" encoding="utf-8"?>
<ds:datastoreItem xmlns:ds="http://schemas.openxmlformats.org/officeDocument/2006/customXml" ds:itemID="{CB2EC8DE-AEEA-4E72-A551-E306D038E84B}">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616.xml><?xml version="1.0" encoding="utf-8"?>
<ds:datastoreItem xmlns:ds="http://schemas.openxmlformats.org/officeDocument/2006/customXml" ds:itemID="{030B81BA-DC14-4BE7-A090-B97575D6E8C1}">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617.xml><?xml version="1.0" encoding="utf-8"?>
<ds:datastoreItem xmlns:ds="http://schemas.openxmlformats.org/officeDocument/2006/customXml" ds:itemID="{98A1253D-935C-4E98-9A54-DB56D9035594}">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18.xml><?xml version="1.0" encoding="utf-8"?>
<ds:datastoreItem xmlns:ds="http://schemas.openxmlformats.org/officeDocument/2006/customXml" ds:itemID="{D2AE4A6B-ED02-4139-BE85-E2B67EB88000}">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19.xml><?xml version="1.0" encoding="utf-8"?>
<ds:datastoreItem xmlns:ds="http://schemas.openxmlformats.org/officeDocument/2006/customXml" ds:itemID="{D0DBB13D-45C5-4317-A5F0-A7A0A2388C11}">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62.xml><?xml version="1.0" encoding="utf-8"?>
<ds:datastoreItem xmlns:ds="http://schemas.openxmlformats.org/officeDocument/2006/customXml" ds:itemID="{39D5E8BB-E5C8-432D-8299-40A76FC9413E}">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620.xml><?xml version="1.0" encoding="utf-8"?>
<ds:datastoreItem xmlns:ds="http://schemas.openxmlformats.org/officeDocument/2006/customXml" ds:itemID="{F3735F40-CE1B-41F5-B7A2-82C121DFB353}">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21.xml><?xml version="1.0" encoding="utf-8"?>
<ds:datastoreItem xmlns:ds="http://schemas.openxmlformats.org/officeDocument/2006/customXml" ds:itemID="{E5FD8664-FA3D-459D-B860-14D26C36404C}">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622.xml><?xml version="1.0" encoding="utf-8"?>
<ds:datastoreItem xmlns:ds="http://schemas.openxmlformats.org/officeDocument/2006/customXml" ds:itemID="{8F3A7E71-A39D-4D0D-B223-AB90F7E486C1}">
  <ds:schemaRefs/>
</ds:datastoreItem>
</file>

<file path=customXml/itemProps623.xml><?xml version="1.0" encoding="utf-8"?>
<ds:datastoreItem xmlns:ds="http://schemas.openxmlformats.org/officeDocument/2006/customXml" ds:itemID="{36B673E4-CAC4-4C1E-9B36-21DADD23F7AE}">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24.xml><?xml version="1.0" encoding="utf-8"?>
<ds:datastoreItem xmlns:ds="http://schemas.openxmlformats.org/officeDocument/2006/customXml" ds:itemID="{FBC6860D-63FF-475D-B434-D2E7D7015F52}">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25.xml><?xml version="1.0" encoding="utf-8"?>
<ds:datastoreItem xmlns:ds="http://schemas.openxmlformats.org/officeDocument/2006/customXml" ds:itemID="{D1BD53D6-1891-4B4F-9E35-8800466F2421}">
  <ds:schemaRefs/>
</ds:datastoreItem>
</file>

<file path=customXml/itemProps626.xml><?xml version="1.0" encoding="utf-8"?>
<ds:datastoreItem xmlns:ds="http://schemas.openxmlformats.org/officeDocument/2006/customXml" ds:itemID="{D669950E-91B7-4A63-9809-8BF6D81295F1}">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627.xml><?xml version="1.0" encoding="utf-8"?>
<ds:datastoreItem xmlns:ds="http://schemas.openxmlformats.org/officeDocument/2006/customXml" ds:itemID="{D41013A4-C2B1-437F-9E33-00DEE4B64ABA}">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28.xml><?xml version="1.0" encoding="utf-8"?>
<ds:datastoreItem xmlns:ds="http://schemas.openxmlformats.org/officeDocument/2006/customXml" ds:itemID="{D5F7CD1F-7C53-42B2-8FA2-01BE286F5CF5}">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629.xml><?xml version="1.0" encoding="utf-8"?>
<ds:datastoreItem xmlns:ds="http://schemas.openxmlformats.org/officeDocument/2006/customXml" ds:itemID="{86A0546B-AB40-49D2-94AB-D0A733B32497}">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3.xml><?xml version="1.0" encoding="utf-8"?>
<ds:datastoreItem xmlns:ds="http://schemas.openxmlformats.org/officeDocument/2006/customXml" ds:itemID="{D9CE1ECE-6533-4B7B-A8CB-D18B9A7FD7BC}">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30.xml><?xml version="1.0" encoding="utf-8"?>
<ds:datastoreItem xmlns:ds="http://schemas.openxmlformats.org/officeDocument/2006/customXml" ds:itemID="{AF56C292-99D4-4F5C-AD57-8A26AD2AA46B}">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31.xml><?xml version="1.0" encoding="utf-8"?>
<ds:datastoreItem xmlns:ds="http://schemas.openxmlformats.org/officeDocument/2006/customXml" ds:itemID="{CBB0DAA9-1E15-4983-9522-87DB0BCB3FD0}">
  <ds:schemaRefs/>
</ds:datastoreItem>
</file>

<file path=customXml/itemProps632.xml><?xml version="1.0" encoding="utf-8"?>
<ds:datastoreItem xmlns:ds="http://schemas.openxmlformats.org/officeDocument/2006/customXml" ds:itemID="{919B0969-3814-43B1-80C0-150CE2FC51E9}">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33.xml><?xml version="1.0" encoding="utf-8"?>
<ds:datastoreItem xmlns:ds="http://schemas.openxmlformats.org/officeDocument/2006/customXml" ds:itemID="{CA3D671F-41B7-4CB9-B88D-AF1A738FE5F9}">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34.xml><?xml version="1.0" encoding="utf-8"?>
<ds:datastoreItem xmlns:ds="http://schemas.openxmlformats.org/officeDocument/2006/customXml" ds:itemID="{33C15316-03B1-4A26-943B-0D4355F6E63B}">
  <ds:schemaRefs/>
</ds:datastoreItem>
</file>

<file path=customXml/itemProps635.xml><?xml version="1.0" encoding="utf-8"?>
<ds:datastoreItem xmlns:ds="http://schemas.openxmlformats.org/officeDocument/2006/customXml" ds:itemID="{DA2B3C8F-6E95-4FD1-B032-92E61A678B42}">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636.xml><?xml version="1.0" encoding="utf-8"?>
<ds:datastoreItem xmlns:ds="http://schemas.openxmlformats.org/officeDocument/2006/customXml" ds:itemID="{1CC5A404-B695-416A-A85E-10C948DBC375}">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37.xml><?xml version="1.0" encoding="utf-8"?>
<ds:datastoreItem xmlns:ds="http://schemas.openxmlformats.org/officeDocument/2006/customXml" ds:itemID="{9666C2A7-D3FB-4393-BA3F-E8D41C819977}">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38.xml><?xml version="1.0" encoding="utf-8"?>
<ds:datastoreItem xmlns:ds="http://schemas.openxmlformats.org/officeDocument/2006/customXml" ds:itemID="{D293E313-1FFA-4C32-A133-2F1DC5EE66F8}">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639.xml><?xml version="1.0" encoding="utf-8"?>
<ds:datastoreItem xmlns:ds="http://schemas.openxmlformats.org/officeDocument/2006/customXml" ds:itemID="{82CD7967-A343-4C82-A0DD-B92CB351992D}">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64.xml><?xml version="1.0" encoding="utf-8"?>
<ds:datastoreItem xmlns:ds="http://schemas.openxmlformats.org/officeDocument/2006/customXml" ds:itemID="{DA26C614-B997-41D0-97E8-C160CEDA3647}">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40.xml><?xml version="1.0" encoding="utf-8"?>
<ds:datastoreItem xmlns:ds="http://schemas.openxmlformats.org/officeDocument/2006/customXml" ds:itemID="{5187940B-C101-4C80-B6AF-90557CCF7B45}">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41.xml><?xml version="1.0" encoding="utf-8"?>
<ds:datastoreItem xmlns:ds="http://schemas.openxmlformats.org/officeDocument/2006/customXml" ds:itemID="{1102D31A-DD98-4EA2-AF9C-108254873B3C}">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42.xml><?xml version="1.0" encoding="utf-8"?>
<ds:datastoreItem xmlns:ds="http://schemas.openxmlformats.org/officeDocument/2006/customXml" ds:itemID="{837D529F-A6D8-407C-9F59-41B9C32D6A7E}">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43.xml><?xml version="1.0" encoding="utf-8"?>
<ds:datastoreItem xmlns:ds="http://schemas.openxmlformats.org/officeDocument/2006/customXml" ds:itemID="{BE978798-9CFC-4FCC-A391-B50A4DFEFBDC}">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44.xml><?xml version="1.0" encoding="utf-8"?>
<ds:datastoreItem xmlns:ds="http://schemas.openxmlformats.org/officeDocument/2006/customXml" ds:itemID="{F19535D7-B74A-435E-A555-0F3FAD8ADEE3}">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45.xml><?xml version="1.0" encoding="utf-8"?>
<ds:datastoreItem xmlns:ds="http://schemas.openxmlformats.org/officeDocument/2006/customXml" ds:itemID="{6CABF081-1CFB-466C-BF80-152A18EAEB2B}">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46.xml><?xml version="1.0" encoding="utf-8"?>
<ds:datastoreItem xmlns:ds="http://schemas.openxmlformats.org/officeDocument/2006/customXml" ds:itemID="{9CCA1E7E-6D93-4D74-8A89-49A5AC4EC97D}">
  <ds:schemaRefs/>
</ds:datastoreItem>
</file>

<file path=customXml/itemProps647.xml><?xml version="1.0" encoding="utf-8"?>
<ds:datastoreItem xmlns:ds="http://schemas.openxmlformats.org/officeDocument/2006/customXml" ds:itemID="{226EB560-1CCE-4C98-A862-6330DC92834B}">
  <ds:schemaRefs/>
</ds:datastoreItem>
</file>

<file path=customXml/itemProps648.xml><?xml version="1.0" encoding="utf-8"?>
<ds:datastoreItem xmlns:ds="http://schemas.openxmlformats.org/officeDocument/2006/customXml" ds:itemID="{50AA1E34-B659-47EB-AB3D-57859650E413}">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49.xml><?xml version="1.0" encoding="utf-8"?>
<ds:datastoreItem xmlns:ds="http://schemas.openxmlformats.org/officeDocument/2006/customXml" ds:itemID="{E4A4F6C0-232D-492C-B66C-844D751771A8}">
  <ds:schemaRefs/>
</ds:datastoreItem>
</file>

<file path=customXml/itemProps65.xml><?xml version="1.0" encoding="utf-8"?>
<ds:datastoreItem xmlns:ds="http://schemas.openxmlformats.org/officeDocument/2006/customXml" ds:itemID="{C37FB045-673A-4DD0-85CF-0AF575184636}">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650.xml><?xml version="1.0" encoding="utf-8"?>
<ds:datastoreItem xmlns:ds="http://schemas.openxmlformats.org/officeDocument/2006/customXml" ds:itemID="{60E179A6-CCC8-4FC3-892B-347192EF95D7}">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651.xml><?xml version="1.0" encoding="utf-8"?>
<ds:datastoreItem xmlns:ds="http://schemas.openxmlformats.org/officeDocument/2006/customXml" ds:itemID="{095DFA67-339B-434A-B7E0-677DEF53C2EC}">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52.xml><?xml version="1.0" encoding="utf-8"?>
<ds:datastoreItem xmlns:ds="http://schemas.openxmlformats.org/officeDocument/2006/customXml" ds:itemID="{75860F37-D821-41CB-A013-46AE6FE8D3A1}">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53.xml><?xml version="1.0" encoding="utf-8"?>
<ds:datastoreItem xmlns:ds="http://schemas.openxmlformats.org/officeDocument/2006/customXml" ds:itemID="{4BDA7117-9A3A-48E9-8FAA-7C82D825250E}">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654.xml><?xml version="1.0" encoding="utf-8"?>
<ds:datastoreItem xmlns:ds="http://schemas.openxmlformats.org/officeDocument/2006/customXml" ds:itemID="{83E82B81-4399-4A42-B007-E2AF79F854C6}">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55.xml><?xml version="1.0" encoding="utf-8"?>
<ds:datastoreItem xmlns:ds="http://schemas.openxmlformats.org/officeDocument/2006/customXml" ds:itemID="{30919F90-0AD5-4BB1-9FF3-187F631F5747}">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56.xml><?xml version="1.0" encoding="utf-8"?>
<ds:datastoreItem xmlns:ds="http://schemas.openxmlformats.org/officeDocument/2006/customXml" ds:itemID="{8B67841D-DB35-46F6-B6A9-B3D073CF10C5}">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657.xml><?xml version="1.0" encoding="utf-8"?>
<ds:datastoreItem xmlns:ds="http://schemas.openxmlformats.org/officeDocument/2006/customXml" ds:itemID="{7CAA2552-4216-4E1E-ADFC-F601EFD4985C}">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58.xml><?xml version="1.0" encoding="utf-8"?>
<ds:datastoreItem xmlns:ds="http://schemas.openxmlformats.org/officeDocument/2006/customXml" ds:itemID="{EC1FA457-6126-465B-A492-6D7107B9BC1B}">
  <ds:schemaRefs/>
</ds:datastoreItem>
</file>

<file path=customXml/itemProps659.xml><?xml version="1.0" encoding="utf-8"?>
<ds:datastoreItem xmlns:ds="http://schemas.openxmlformats.org/officeDocument/2006/customXml" ds:itemID="{D2BD7293-17C4-47A0-AC08-3F1778030C95}">
  <ds:schemaRefs/>
</ds:datastoreItem>
</file>

<file path=customXml/itemProps66.xml><?xml version="1.0" encoding="utf-8"?>
<ds:datastoreItem xmlns:ds="http://schemas.openxmlformats.org/officeDocument/2006/customXml" ds:itemID="{56E99A4D-17D9-44F2-A1E3-FA6FFFD611E7}">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660.xml><?xml version="1.0" encoding="utf-8"?>
<ds:datastoreItem xmlns:ds="http://schemas.openxmlformats.org/officeDocument/2006/customXml" ds:itemID="{E3B965AA-E701-4EA9-9838-C9C50B0EAC51}">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661.xml><?xml version="1.0" encoding="utf-8"?>
<ds:datastoreItem xmlns:ds="http://schemas.openxmlformats.org/officeDocument/2006/customXml" ds:itemID="{1B07CF93-C9E1-4655-9E8D-23E50C5E4A8E}">
  <ds:schemaRefs/>
</ds:datastoreItem>
</file>

<file path=customXml/itemProps662.xml><?xml version="1.0" encoding="utf-8"?>
<ds:datastoreItem xmlns:ds="http://schemas.openxmlformats.org/officeDocument/2006/customXml" ds:itemID="{1071C4A4-1E78-465B-8ECC-ED5B01ABBCDD}">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63.xml><?xml version="1.0" encoding="utf-8"?>
<ds:datastoreItem xmlns:ds="http://schemas.openxmlformats.org/officeDocument/2006/customXml" ds:itemID="{782A05B1-4E5E-41B3-B609-51F6089978A0}">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664.xml><?xml version="1.0" encoding="utf-8"?>
<ds:datastoreItem xmlns:ds="http://schemas.openxmlformats.org/officeDocument/2006/customXml" ds:itemID="{F551F122-8B87-4AF4-AD57-72AE3C390002}">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665.xml><?xml version="1.0" encoding="utf-8"?>
<ds:datastoreItem xmlns:ds="http://schemas.openxmlformats.org/officeDocument/2006/customXml" ds:itemID="{1FC4977A-9DDA-4CB7-897C-FD18B56FA209}">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66.xml><?xml version="1.0" encoding="utf-8"?>
<ds:datastoreItem xmlns:ds="http://schemas.openxmlformats.org/officeDocument/2006/customXml" ds:itemID="{B76B05AC-AB02-4912-AA50-00C1E261D0A1}">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67.xml><?xml version="1.0" encoding="utf-8"?>
<ds:datastoreItem xmlns:ds="http://schemas.openxmlformats.org/officeDocument/2006/customXml" ds:itemID="{73142530-50C3-4D13-98CD-380B03CC25D5}">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668.xml><?xml version="1.0" encoding="utf-8"?>
<ds:datastoreItem xmlns:ds="http://schemas.openxmlformats.org/officeDocument/2006/customXml" ds:itemID="{66DD015C-D7F0-407D-BD12-73A097FC3934}">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69.xml><?xml version="1.0" encoding="utf-8"?>
<ds:datastoreItem xmlns:ds="http://schemas.openxmlformats.org/officeDocument/2006/customXml" ds:itemID="{FB7A59A4-AD2A-49F0-B36E-577764D9B51B}">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67.xml><?xml version="1.0" encoding="utf-8"?>
<ds:datastoreItem xmlns:ds="http://schemas.openxmlformats.org/officeDocument/2006/customXml" ds:itemID="{A1911FB5-31BF-436E-B4C3-77EF80C39E1A}">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70.xml><?xml version="1.0" encoding="utf-8"?>
<ds:datastoreItem xmlns:ds="http://schemas.openxmlformats.org/officeDocument/2006/customXml" ds:itemID="{5B6856E2-9C3B-46AA-BA06-8020D34A3D24}">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71.xml><?xml version="1.0" encoding="utf-8"?>
<ds:datastoreItem xmlns:ds="http://schemas.openxmlformats.org/officeDocument/2006/customXml" ds:itemID="{2A2150C6-BCCD-40FD-961F-3A23950FED4D}">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72.xml><?xml version="1.0" encoding="utf-8"?>
<ds:datastoreItem xmlns:ds="http://schemas.openxmlformats.org/officeDocument/2006/customXml" ds:itemID="{D80EE1E4-8BAE-4667-993B-A45332D93FE2}">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673.xml><?xml version="1.0" encoding="utf-8"?>
<ds:datastoreItem xmlns:ds="http://schemas.openxmlformats.org/officeDocument/2006/customXml" ds:itemID="{97B6B677-EC33-4783-860B-7B4CE92523D0}">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74.xml><?xml version="1.0" encoding="utf-8"?>
<ds:datastoreItem xmlns:ds="http://schemas.openxmlformats.org/officeDocument/2006/customXml" ds:itemID="{98B28FBA-4578-4661-97BB-59C5A2772324}">
  <ds:schemaRefs/>
</ds:datastoreItem>
</file>

<file path=customXml/itemProps675.xml><?xml version="1.0" encoding="utf-8"?>
<ds:datastoreItem xmlns:ds="http://schemas.openxmlformats.org/officeDocument/2006/customXml" ds:itemID="{27854A8D-7481-431E-A6F1-9A4871F071BF}">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76.xml><?xml version="1.0" encoding="utf-8"?>
<ds:datastoreItem xmlns:ds="http://schemas.openxmlformats.org/officeDocument/2006/customXml" ds:itemID="{26997B8B-C6D3-4569-946B-89BC9A947EED}">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77.xml><?xml version="1.0" encoding="utf-8"?>
<ds:datastoreItem xmlns:ds="http://schemas.openxmlformats.org/officeDocument/2006/customXml" ds:itemID="{78EAE6B4-1034-4400-8E51-300B51DE6200}">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678.xml><?xml version="1.0" encoding="utf-8"?>
<ds:datastoreItem xmlns:ds="http://schemas.openxmlformats.org/officeDocument/2006/customXml" ds:itemID="{6AA6A230-5B87-4141-A0D9-94D47F979FA3}">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79.xml><?xml version="1.0" encoding="utf-8"?>
<ds:datastoreItem xmlns:ds="http://schemas.openxmlformats.org/officeDocument/2006/customXml" ds:itemID="{B05121D3-97E3-426F-84B5-55B8D0A849EF}">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68.xml><?xml version="1.0" encoding="utf-8"?>
<ds:datastoreItem xmlns:ds="http://schemas.openxmlformats.org/officeDocument/2006/customXml" ds:itemID="{8CA7734B-34D8-4E51-A0C6-4C45FF651260}">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680.xml><?xml version="1.0" encoding="utf-8"?>
<ds:datastoreItem xmlns:ds="http://schemas.openxmlformats.org/officeDocument/2006/customXml" ds:itemID="{2BE24868-600D-4018-A753-CCD80DDAF851}">
  <ds:schemaRefs/>
</ds:datastoreItem>
</file>

<file path=customXml/itemProps681.xml><?xml version="1.0" encoding="utf-8"?>
<ds:datastoreItem xmlns:ds="http://schemas.openxmlformats.org/officeDocument/2006/customXml" ds:itemID="{BAC78601-7113-402A-A657-9A72E6A5355D}">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82.xml><?xml version="1.0" encoding="utf-8"?>
<ds:datastoreItem xmlns:ds="http://schemas.openxmlformats.org/officeDocument/2006/customXml" ds:itemID="{F2C2BF3D-3AE7-4A5F-8434-5E9D4C28D16D}">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683.xml><?xml version="1.0" encoding="utf-8"?>
<ds:datastoreItem xmlns:ds="http://schemas.openxmlformats.org/officeDocument/2006/customXml" ds:itemID="{B96D45C9-1B81-40A0-B3CD-85CA49F9AFE7}">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84.xml><?xml version="1.0" encoding="utf-8"?>
<ds:datastoreItem xmlns:ds="http://schemas.openxmlformats.org/officeDocument/2006/customXml" ds:itemID="{88C7B2F8-C037-49E9-93EF-625696BFDD2A}">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85.xml><?xml version="1.0" encoding="utf-8"?>
<ds:datastoreItem xmlns:ds="http://schemas.openxmlformats.org/officeDocument/2006/customXml" ds:itemID="{4A28416E-6C23-43C0-9CFC-3E83441C9866}">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86.xml><?xml version="1.0" encoding="utf-8"?>
<ds:datastoreItem xmlns:ds="http://schemas.openxmlformats.org/officeDocument/2006/customXml" ds:itemID="{C1BC742D-6E19-4E86-921A-58225402CDA5}">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9.xml><?xml version="1.0" encoding="utf-8"?>
<ds:datastoreItem xmlns:ds="http://schemas.openxmlformats.org/officeDocument/2006/customXml" ds:itemID="{B79EE7A0-537C-4A12-9C5A-5BF4F34BD4C3}">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7.xml><?xml version="1.0" encoding="utf-8"?>
<ds:datastoreItem xmlns:ds="http://schemas.openxmlformats.org/officeDocument/2006/customXml" ds:itemID="{7702BE9E-BCF8-4A1B-80C4-B3A181AA7CD8}">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70.xml><?xml version="1.0" encoding="utf-8"?>
<ds:datastoreItem xmlns:ds="http://schemas.openxmlformats.org/officeDocument/2006/customXml" ds:itemID="{DC5599F7-420E-4DD2-AB4A-186590DFD7DA}">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71.xml><?xml version="1.0" encoding="utf-8"?>
<ds:datastoreItem xmlns:ds="http://schemas.openxmlformats.org/officeDocument/2006/customXml" ds:itemID="{7B79371A-6CDA-41B5-B8AD-D9599ECEA127}">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72.xml><?xml version="1.0" encoding="utf-8"?>
<ds:datastoreItem xmlns:ds="http://schemas.openxmlformats.org/officeDocument/2006/customXml" ds:itemID="{04BAE69B-A15A-419C-A5BE-4BC93471F2C5}">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73.xml><?xml version="1.0" encoding="utf-8"?>
<ds:datastoreItem xmlns:ds="http://schemas.openxmlformats.org/officeDocument/2006/customXml" ds:itemID="{CB394488-0755-45CF-9509-566A2630A01A}">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74.xml><?xml version="1.0" encoding="utf-8"?>
<ds:datastoreItem xmlns:ds="http://schemas.openxmlformats.org/officeDocument/2006/customXml" ds:itemID="{7CD7B270-10AD-4899-A828-5FE8F9131D8C}">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75.xml><?xml version="1.0" encoding="utf-8"?>
<ds:datastoreItem xmlns:ds="http://schemas.openxmlformats.org/officeDocument/2006/customXml" ds:itemID="{71A20428-42E6-46AC-ADAB-4D2CE9A40EE2}">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76.xml><?xml version="1.0" encoding="utf-8"?>
<ds:datastoreItem xmlns:ds="http://schemas.openxmlformats.org/officeDocument/2006/customXml" ds:itemID="{B49CF6D9-0872-4D65-8320-CC3C2B2E3535}">
  <ds:schemaRefs>
    <ds:schemaRef ds:uri="3784c33b-2d07-4264-ab51-c87af6c5b84f"/>
    <ds:schemaRef ds:uri="7904d982-a9af-46cf-a953-878f0e6cf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77.xml><?xml version="1.0" encoding="utf-8"?>
<ds:datastoreItem xmlns:ds="http://schemas.openxmlformats.org/officeDocument/2006/customXml" ds:itemID="{0C40864B-AC02-4E27-8DB6-BABA4236F6E0}">
  <ds:schemaRefs/>
</ds:datastoreItem>
</file>

<file path=customXml/itemProps78.xml><?xml version="1.0" encoding="utf-8"?>
<ds:datastoreItem xmlns:ds="http://schemas.openxmlformats.org/officeDocument/2006/customXml" ds:itemID="{0486C7A8-AFEE-4702-B310-C098A4CD008F}">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79.xml><?xml version="1.0" encoding="utf-8"?>
<ds:datastoreItem xmlns:ds="http://schemas.openxmlformats.org/officeDocument/2006/customXml" ds:itemID="{06D1F64B-36F6-4B83-9224-6E076D38487F}">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8.xml><?xml version="1.0" encoding="utf-8"?>
<ds:datastoreItem xmlns:ds="http://schemas.openxmlformats.org/officeDocument/2006/customXml" ds:itemID="{F52D1DDD-F28E-48DB-B06F-17F5AEED393A}">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80.xml><?xml version="1.0" encoding="utf-8"?>
<ds:datastoreItem xmlns:ds="http://schemas.openxmlformats.org/officeDocument/2006/customXml" ds:itemID="{18DBC5D6-3FC8-4584-912A-EC6AB8E266EA}">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81.xml><?xml version="1.0" encoding="utf-8"?>
<ds:datastoreItem xmlns:ds="http://schemas.openxmlformats.org/officeDocument/2006/customXml" ds:itemID="{AE5A517F-35E3-4273-9C15-5E48A80AE367}">
  <ds:schemaRefs/>
</ds:datastoreItem>
</file>

<file path=customXml/itemProps82.xml><?xml version="1.0" encoding="utf-8"?>
<ds:datastoreItem xmlns:ds="http://schemas.openxmlformats.org/officeDocument/2006/customXml" ds:itemID="{0B7C0FE9-10B8-459F-9D33-1AB55EFAE481}">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83.xml><?xml version="1.0" encoding="utf-8"?>
<ds:datastoreItem xmlns:ds="http://schemas.openxmlformats.org/officeDocument/2006/customXml" ds:itemID="{28A8E625-60E5-4EE4-B9A9-C0B88D18CFC9}">
  <ds:schemaRefs/>
</ds:datastoreItem>
</file>

<file path=customXml/itemProps84.xml><?xml version="1.0" encoding="utf-8"?>
<ds:datastoreItem xmlns:ds="http://schemas.openxmlformats.org/officeDocument/2006/customXml" ds:itemID="{89F3B3F7-7C7D-4185-A48F-909E32E347AD}">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85.xml><?xml version="1.0" encoding="utf-8"?>
<ds:datastoreItem xmlns:ds="http://schemas.openxmlformats.org/officeDocument/2006/customXml" ds:itemID="{CFF904A4-4D77-4529-A971-61FFBB912BF0}">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86.xml><?xml version="1.0" encoding="utf-8"?>
<ds:datastoreItem xmlns:ds="http://schemas.openxmlformats.org/officeDocument/2006/customXml" ds:itemID="{11979839-CA85-4B25-9798-F3EB059C522F}">
  <ds:schemaRefs/>
</ds:datastoreItem>
</file>

<file path=customXml/itemProps87.xml><?xml version="1.0" encoding="utf-8"?>
<ds:datastoreItem xmlns:ds="http://schemas.openxmlformats.org/officeDocument/2006/customXml" ds:itemID="{310F62DA-32C8-4038-8C95-FF42C27A0FFB}">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88.xml><?xml version="1.0" encoding="utf-8"?>
<ds:datastoreItem xmlns:ds="http://schemas.openxmlformats.org/officeDocument/2006/customXml" ds:itemID="{1B98E478-70A1-41F9-A730-313B51B7D753}">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89.xml><?xml version="1.0" encoding="utf-8"?>
<ds:datastoreItem xmlns:ds="http://schemas.openxmlformats.org/officeDocument/2006/customXml" ds:itemID="{52162462-5EF1-4626-827B-8E7069C6237F}">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9.xml><?xml version="1.0" encoding="utf-8"?>
<ds:datastoreItem xmlns:ds="http://schemas.openxmlformats.org/officeDocument/2006/customXml" ds:itemID="{4E4DAA47-8818-449F-9CC4-FB177E15A869}">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90.xml><?xml version="1.0" encoding="utf-8"?>
<ds:datastoreItem xmlns:ds="http://schemas.openxmlformats.org/officeDocument/2006/customXml" ds:itemID="{54E5CE08-62F4-4C57-9B9B-675FB4155E26}">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91.xml><?xml version="1.0" encoding="utf-8"?>
<ds:datastoreItem xmlns:ds="http://schemas.openxmlformats.org/officeDocument/2006/customXml" ds:itemID="{A6EC75E5-2871-4EF3-97C9-F584E8C79717}">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92.xml><?xml version="1.0" encoding="utf-8"?>
<ds:datastoreItem xmlns:ds="http://schemas.openxmlformats.org/officeDocument/2006/customXml" ds:itemID="{F80C3B28-0356-48DD-BB8C-5C28C0391D95}">
  <ds:schemaRefs/>
</ds:datastoreItem>
</file>

<file path=customXml/itemProps93.xml><?xml version="1.0" encoding="utf-8"?>
<ds:datastoreItem xmlns:ds="http://schemas.openxmlformats.org/officeDocument/2006/customXml" ds:itemID="{18926656-E79B-4676-AB85-595FED3D45A8}">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94.xml><?xml version="1.0" encoding="utf-8"?>
<ds:datastoreItem xmlns:ds="http://schemas.openxmlformats.org/officeDocument/2006/customXml" ds:itemID="{034F4006-85CF-4F52-A822-C7A893D941E1}">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95.xml><?xml version="1.0" encoding="utf-8"?>
<ds:datastoreItem xmlns:ds="http://schemas.openxmlformats.org/officeDocument/2006/customXml" ds:itemID="{8F86E454-A7D9-4251-B664-616F17F4F4DE}">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96.xml><?xml version="1.0" encoding="utf-8"?>
<ds:datastoreItem xmlns:ds="http://schemas.openxmlformats.org/officeDocument/2006/customXml" ds:itemID="{4BB8B028-E0BD-48D6-A268-D2706813396F}">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97.xml><?xml version="1.0" encoding="utf-8"?>
<ds:datastoreItem xmlns:ds="http://schemas.openxmlformats.org/officeDocument/2006/customXml" ds:itemID="{BFC3DA46-85C5-423C-A98A-35E195DB9E3A}">
  <ds:schemaRefs/>
</ds:datastoreItem>
</file>

<file path=customXml/itemProps98.xml><?xml version="1.0" encoding="utf-8"?>
<ds:datastoreItem xmlns:ds="http://schemas.openxmlformats.org/officeDocument/2006/customXml" ds:itemID="{F53925F6-28AA-4098-A7FF-97A7147015B7}">
  <ds:schemaRefs>
    <ds:schemaRef ds:uri="3784c33b-2d07-4264-ab51-c87af6c5b84f"/>
    <ds:schemaRef ds:uri="7904d982-a9af-46cf-a953-878f0e6cf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99.xml><?xml version="1.0" encoding="utf-8"?>
<ds:datastoreItem xmlns:ds="http://schemas.openxmlformats.org/officeDocument/2006/customXml" ds:itemID="{A0EAA927-65F1-44D2-B66B-B5D597A5FAA5}">
  <ds:schemaRefs>
    <ds:schemaRef ds:uri="81a90766-798d-439f-9f71-de29a180d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FTI Consulting PowerPoint Template - A4</Template>
  <TotalTime>0</TotalTime>
  <Words>2772</Words>
  <Application>Microsoft Office PowerPoint</Application>
  <PresentationFormat>Custom</PresentationFormat>
  <Paragraphs>381</Paragraphs>
  <Slides>21</Slides>
  <Notes>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21</vt:i4>
      </vt:variant>
    </vt:vector>
  </HeadingPairs>
  <TitlesOfParts>
    <vt:vector size="35" baseType="lpstr">
      <vt:lpstr>ＭＳ Ｐゴシック</vt:lpstr>
      <vt:lpstr>AppleMyungjo Regular</vt:lpstr>
      <vt:lpstr>Arial</vt:lpstr>
      <vt:lpstr>Arial Black</vt:lpstr>
      <vt:lpstr>Calibri</vt:lpstr>
      <vt:lpstr>Calibri Light</vt:lpstr>
      <vt:lpstr>Helvetica</vt:lpstr>
      <vt:lpstr>System Font Regular</vt:lpstr>
      <vt:lpstr>Verdana</vt:lpstr>
      <vt:lpstr>Vollkorn Regular</vt:lpstr>
      <vt:lpstr>Wingdings</vt:lpstr>
      <vt:lpstr>Wingdings 2</vt:lpstr>
      <vt:lpstr>Office Theme</vt:lpstr>
      <vt:lpstr>1_Office Theme</vt:lpstr>
      <vt:lpstr>Locational pricing:  The REMA debate so far and a way forward</vt:lpstr>
      <vt:lpstr>Good to be back at EPRG.  Will discuss the perennial issue of market design and REMA.  I have three key messages to put forward today….</vt:lpstr>
      <vt:lpstr>1. Why locational wholesale pricing is likely to be implemented…</vt:lpstr>
      <vt:lpstr>As most are aware, Ofgem commissioned FTI to undertake a cost benefit assessment of a more locational GB power market</vt:lpstr>
      <vt:lpstr>Wholesale electricity prices vary under each market design – we show example hours below</vt:lpstr>
      <vt:lpstr>Our updated modelling shows that despite huge increase in transmission, would still be significant variations under a locational pricing regime with FES</vt:lpstr>
      <vt:lpstr>Since last year, the benefits case of locational pricing has been modelled extensively. DESNZ modelling zonal results in line with ours</vt:lpstr>
      <vt:lpstr>The deal breaker for the status quo is the use of flexible assets under a national market. DESNZ have also found flexible asset scheduling a major issue</vt:lpstr>
      <vt:lpstr>Over a year the distortions in interconnector scheduled flows are very material</vt:lpstr>
      <vt:lpstr>Batteries and, eventually other flexibility assets such as V2G and demand side in general, will frequently face perverse signals in a national wholesale market</vt:lpstr>
      <vt:lpstr>Under current market design flexible assets will struggle to get regulatory approval in Scotland and southern England</vt:lpstr>
      <vt:lpstr>To fix the flexible asset issue a plethora of “overlays” to current market design suggested by proponents of status quo.  Bad news is none of them will work….</vt:lpstr>
      <vt:lpstr>Increasingly obvious that policymakers' room to manoeuvre is a lot less than they thought – they only really have three options…</vt:lpstr>
      <vt:lpstr>2. Without locational pricing, the market might not be so benign as proponents of status quo hope</vt:lpstr>
      <vt:lpstr>So called investor certainty under the current market design is likely to prove illusory…</vt:lpstr>
      <vt:lpstr>Under the status quo, payments to generators for not generating likely to increase to unprecedented high levels….</vt:lpstr>
      <vt:lpstr>Scotland, with some of the best wind resources in Europe, could potentially enjoy the lowest wholesale electricity prices in all of Western Europe….</vt:lpstr>
      <vt:lpstr>3. A potential way forward</vt:lpstr>
      <vt:lpstr>Not unexpectedly, the debate has been fractious – but we see a potential way forward…</vt:lpstr>
      <vt:lpstr>It feels like it is about the right time to start talking about transitional arrangements. Some initial thoughts on design features of a regime…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Pitch presentation</dc:title>
  <dc:creator>Pearson, Katie</dc:creator>
  <cp:lastModifiedBy>Jacque  Woolley</cp:lastModifiedBy>
  <cp:revision>16</cp:revision>
  <cp:lastPrinted>2024-05-02T10:09:11Z</cp:lastPrinted>
  <dcterms:created xsi:type="dcterms:W3CDTF">2021-08-11T15:08:05Z</dcterms:created>
  <dcterms:modified xsi:type="dcterms:W3CDTF">2024-05-16T15:41:32Z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0x010100248A0C333CE9DA43913B97FB67FD7853</vt:lpwstr>
  </property>
</Properties>
</file>